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0.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6" d="100"/>
          <a:sy n="76" d="100"/>
        </p:scale>
        <p:origin x="188"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E3653B0-4EEB-458E-9B5F-F77DCB69035A}"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41823926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3653B0-4EEB-458E-9B5F-F77DCB69035A}"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1665110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3653B0-4EEB-458E-9B5F-F77DCB69035A}"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3507602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E3653B0-4EEB-458E-9B5F-F77DCB69035A}" type="datetimeFigureOut">
              <a:rPr lang="en-GB" smtClean="0"/>
              <a:t>04/07/2021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3380488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E3653B0-4EEB-458E-9B5F-F77DCB69035A}" type="datetimeFigureOut">
              <a:rPr lang="en-GB" smtClean="0"/>
              <a:t>04/07/2021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2858916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E3653B0-4EEB-458E-9B5F-F77DCB69035A}" type="datetimeFigureOut">
              <a:rPr lang="en-GB" smtClean="0"/>
              <a:t>04/07/2021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1093321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3653B0-4EEB-458E-9B5F-F77DCB69035A}" type="datetimeFigureOut">
              <a:rPr lang="en-GB" smtClean="0"/>
              <a:t>04/07/2021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370069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E3653B0-4EEB-458E-9B5F-F77DCB69035A}" type="datetimeFigureOut">
              <a:rPr lang="en-GB" smtClean="0"/>
              <a:t>04/07/2021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706904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E3653B0-4EEB-458E-9B5F-F77DCB69035A}" type="datetimeFigureOut">
              <a:rPr lang="en-GB" smtClean="0"/>
              <a:t>04/07/2021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3226349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3653B0-4EEB-458E-9B5F-F77DCB69035A}"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507024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3653B0-4EEB-458E-9B5F-F77DCB69035A}"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2514702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3653B0-4EEB-458E-9B5F-F77DCB69035A}"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25081892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3653B0-4EEB-458E-9B5F-F77DCB69035A}"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141475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3653B0-4EEB-458E-9B5F-F77DCB69035A}"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7804814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3653B0-4EEB-458E-9B5F-F77DCB69035A}"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31674165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3653B0-4EEB-458E-9B5F-F77DCB69035A}" type="datetimeFigureOut">
              <a:rPr lang="en-GB" smtClean="0"/>
              <a:t>04/07/2021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6A05D2-883B-4E66-825F-FF25CF3A3080}" type="slidenum">
              <a:rPr lang="en-GB" smtClean="0"/>
              <a:t>‹#›</a:t>
            </a:fld>
            <a:endParaRPr lang="en-GB"/>
          </a:p>
        </p:txBody>
      </p:sp>
    </p:spTree>
    <p:extLst>
      <p:ext uri="{BB962C8B-B14F-4D97-AF65-F5344CB8AC3E}">
        <p14:creationId xmlns:p14="http://schemas.microsoft.com/office/powerpoint/2010/main" val="2926335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E3653B0-4EEB-458E-9B5F-F77DCB69035A}" type="datetimeFigureOut">
              <a:rPr lang="en-GB" smtClean="0"/>
              <a:t>04/07/2021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26A05D2-883B-4E66-825F-FF25CF3A3080}" type="slidenum">
              <a:rPr lang="en-GB" smtClean="0"/>
              <a:t>‹#›</a:t>
            </a:fld>
            <a:endParaRPr lang="en-GB"/>
          </a:p>
        </p:txBody>
      </p:sp>
    </p:spTree>
    <p:extLst>
      <p:ext uri="{BB962C8B-B14F-4D97-AF65-F5344CB8AC3E}">
        <p14:creationId xmlns:p14="http://schemas.microsoft.com/office/powerpoint/2010/main" val="17289936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1482-1E90-4F57-91D4-276D0254B4AB}"/>
              </a:ext>
            </a:extLst>
          </p:cNvPr>
          <p:cNvSpPr>
            <a:spLocks noGrp="1"/>
          </p:cNvSpPr>
          <p:nvPr>
            <p:ph type="ctrTitle"/>
          </p:nvPr>
        </p:nvSpPr>
        <p:spPr>
          <a:xfrm>
            <a:off x="1590957" y="3637715"/>
            <a:ext cx="7766936" cy="1646302"/>
          </a:xfrm>
        </p:spPr>
        <p:txBody>
          <a:bodyPr/>
          <a:lstStyle/>
          <a:p>
            <a:pPr algn="l" rtl="0" fontAlgn="base"/>
            <a:r>
              <a:rPr lang="en-GB" u="sng" dirty="0"/>
              <a:t>Friday 9</a:t>
            </a:r>
            <a:r>
              <a:rPr lang="en-GB" u="sng" baseline="30000" dirty="0"/>
              <a:t>th</a:t>
            </a:r>
            <a:r>
              <a:rPr lang="en-GB" u="sng" dirty="0"/>
              <a:t> July 2021</a:t>
            </a:r>
            <a:br>
              <a:rPr lang="en-GB" u="sng" dirty="0"/>
            </a:br>
            <a:r>
              <a:rPr lang="en-GB" sz="1800" b="0" i="0" u="sng" dirty="0">
                <a:solidFill>
                  <a:srgbClr val="000000"/>
                </a:solidFill>
                <a:effectLst/>
                <a:latin typeface="Calibri" panose="020F0502020204030204" pitchFamily="34" charset="0"/>
              </a:rPr>
              <a:t> </a:t>
            </a:r>
            <a:br>
              <a:rPr lang="en-GB" b="0" i="0" u="sng" dirty="0">
                <a:solidFill>
                  <a:srgbClr val="000000"/>
                </a:solidFill>
                <a:effectLst/>
                <a:latin typeface="Segoe UI" panose="020B0502040204020203" pitchFamily="34" charset="0"/>
              </a:rPr>
            </a:br>
            <a:r>
              <a:rPr lang="en-GB" sz="3600" b="0" i="0" u="sng" dirty="0">
                <a:solidFill>
                  <a:srgbClr val="000000"/>
                </a:solidFill>
                <a:effectLst/>
                <a:latin typeface="Calibri" panose="020F0502020204030204" pitchFamily="34" charset="0"/>
              </a:rPr>
              <a:t>L.O: </a:t>
            </a:r>
            <a:r>
              <a:rPr lang="en-GB" sz="3600" b="0" i="0" u="sng" dirty="0">
                <a:solidFill>
                  <a:srgbClr val="000000"/>
                </a:solidFill>
                <a:effectLst/>
                <a:latin typeface="Verdana" panose="020B0604030504040204" pitchFamily="34" charset="0"/>
              </a:rPr>
              <a:t>Understand movement, forces and magnets. </a:t>
            </a:r>
            <a:br>
              <a:rPr lang="en-GB" sz="3600" u="sng" dirty="0">
                <a:solidFill>
                  <a:srgbClr val="000000"/>
                </a:solidFill>
                <a:latin typeface="Segoe UI" panose="020B0502040204020203" pitchFamily="34" charset="0"/>
              </a:rPr>
            </a:br>
            <a:br>
              <a:rPr lang="en-GB" sz="3600" b="0" i="0" u="sng" dirty="0">
                <a:solidFill>
                  <a:srgbClr val="000000"/>
                </a:solidFill>
                <a:effectLst/>
                <a:latin typeface="Segoe UI" panose="020B0502040204020203" pitchFamily="34" charset="0"/>
              </a:rPr>
            </a:br>
            <a:r>
              <a:rPr lang="en-GB" sz="3600" b="0" i="0" u="sng" dirty="0">
                <a:solidFill>
                  <a:srgbClr val="000000"/>
                </a:solidFill>
                <a:effectLst/>
                <a:latin typeface="Calibri" panose="020F0502020204030204" pitchFamily="34" charset="0"/>
              </a:rPr>
              <a:t>C: Working Scientifically </a:t>
            </a:r>
            <a:endParaRPr lang="en-GB" sz="3600" u="sng" dirty="0"/>
          </a:p>
        </p:txBody>
      </p:sp>
    </p:spTree>
    <p:extLst>
      <p:ext uri="{BB962C8B-B14F-4D97-AF65-F5344CB8AC3E}">
        <p14:creationId xmlns:p14="http://schemas.microsoft.com/office/powerpoint/2010/main" val="6241302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1482-1E90-4F57-91D4-276D0254B4AB}"/>
              </a:ext>
            </a:extLst>
          </p:cNvPr>
          <p:cNvSpPr>
            <a:spLocks noGrp="1"/>
          </p:cNvSpPr>
          <p:nvPr>
            <p:ph type="ctrTitle"/>
          </p:nvPr>
        </p:nvSpPr>
        <p:spPr>
          <a:xfrm>
            <a:off x="872454" y="587228"/>
            <a:ext cx="2546033" cy="292567"/>
          </a:xfrm>
        </p:spPr>
        <p:txBody>
          <a:bodyPr/>
          <a:lstStyle/>
          <a:p>
            <a:pPr algn="l" rtl="0" fontAlgn="base"/>
            <a:r>
              <a:rPr lang="en-GB" u="sng" dirty="0"/>
              <a:t>Starter</a:t>
            </a:r>
            <a:endParaRPr lang="en-GB" sz="3600" u="sng" dirty="0"/>
          </a:p>
        </p:txBody>
      </p:sp>
      <p:pic>
        <p:nvPicPr>
          <p:cNvPr id="4" name="Picture 3">
            <a:extLst>
              <a:ext uri="{FF2B5EF4-FFF2-40B4-BE49-F238E27FC236}">
                <a16:creationId xmlns:a16="http://schemas.microsoft.com/office/drawing/2014/main" id="{91EBCA7B-E8EC-4DCB-A15C-74D9F6E2AF12}"/>
              </a:ext>
            </a:extLst>
          </p:cNvPr>
          <p:cNvPicPr>
            <a:picLocks noChangeAspect="1"/>
          </p:cNvPicPr>
          <p:nvPr/>
        </p:nvPicPr>
        <p:blipFill>
          <a:blip r:embed="rId2"/>
          <a:stretch>
            <a:fillRect/>
          </a:stretch>
        </p:blipFill>
        <p:spPr>
          <a:xfrm>
            <a:off x="3199400" y="335559"/>
            <a:ext cx="4427940" cy="6186881"/>
          </a:xfrm>
          <a:prstGeom prst="rect">
            <a:avLst/>
          </a:prstGeom>
        </p:spPr>
      </p:pic>
    </p:spTree>
    <p:extLst>
      <p:ext uri="{BB962C8B-B14F-4D97-AF65-F5344CB8AC3E}">
        <p14:creationId xmlns:p14="http://schemas.microsoft.com/office/powerpoint/2010/main" val="959905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1482-1E90-4F57-91D4-276D0254B4AB}"/>
              </a:ext>
            </a:extLst>
          </p:cNvPr>
          <p:cNvSpPr>
            <a:spLocks noGrp="1"/>
          </p:cNvSpPr>
          <p:nvPr>
            <p:ph type="ctrTitle"/>
          </p:nvPr>
        </p:nvSpPr>
        <p:spPr>
          <a:xfrm>
            <a:off x="671118" y="4756556"/>
            <a:ext cx="8590328" cy="637565"/>
          </a:xfrm>
        </p:spPr>
        <p:txBody>
          <a:bodyPr/>
          <a:lstStyle/>
          <a:p>
            <a:pPr algn="l" rtl="0" fontAlgn="base"/>
            <a:r>
              <a:rPr lang="en-GB" sz="3600" u="sng" dirty="0"/>
              <a:t>Our investigation</a:t>
            </a:r>
            <a:br>
              <a:rPr lang="en-GB" sz="3600" u="sng" dirty="0"/>
            </a:br>
            <a:br>
              <a:rPr lang="en-GB" sz="3600" u="sng" dirty="0"/>
            </a:br>
            <a:r>
              <a:rPr lang="en-GB" sz="3600" dirty="0"/>
              <a:t>- Today we are going to investigate which materials are magnetic. </a:t>
            </a:r>
            <a:br>
              <a:rPr lang="en-GB" sz="3600" dirty="0"/>
            </a:br>
            <a:br>
              <a:rPr lang="en-GB" sz="3600" dirty="0"/>
            </a:br>
            <a:r>
              <a:rPr lang="en-GB" sz="3600" dirty="0"/>
              <a:t>First lets think about our </a:t>
            </a:r>
            <a:r>
              <a:rPr lang="en-GB" sz="3600" dirty="0">
                <a:solidFill>
                  <a:srgbClr val="FF0000"/>
                </a:solidFill>
              </a:rPr>
              <a:t>variables. </a:t>
            </a:r>
            <a:r>
              <a:rPr lang="en-GB" sz="3600" dirty="0"/>
              <a:t>What are we going to keep the same and what are we going to change?</a:t>
            </a:r>
            <a:endParaRPr lang="en-GB" sz="3600" u="sng" dirty="0"/>
          </a:p>
        </p:txBody>
      </p:sp>
    </p:spTree>
    <p:extLst>
      <p:ext uri="{BB962C8B-B14F-4D97-AF65-F5344CB8AC3E}">
        <p14:creationId xmlns:p14="http://schemas.microsoft.com/office/powerpoint/2010/main" val="9681970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1482-1E90-4F57-91D4-276D0254B4AB}"/>
              </a:ext>
            </a:extLst>
          </p:cNvPr>
          <p:cNvSpPr>
            <a:spLocks noGrp="1"/>
          </p:cNvSpPr>
          <p:nvPr>
            <p:ph type="ctrTitle"/>
          </p:nvPr>
        </p:nvSpPr>
        <p:spPr>
          <a:xfrm>
            <a:off x="889232" y="4043492"/>
            <a:ext cx="8590328" cy="637565"/>
          </a:xfrm>
        </p:spPr>
        <p:txBody>
          <a:bodyPr/>
          <a:lstStyle/>
          <a:p>
            <a:pPr algn="l" rtl="0" fontAlgn="base"/>
            <a:r>
              <a:rPr lang="en-GB" sz="3600" u="sng" dirty="0"/>
              <a:t>Our investigation</a:t>
            </a:r>
            <a:br>
              <a:rPr lang="en-GB" sz="3600" u="sng" dirty="0"/>
            </a:br>
            <a:br>
              <a:rPr lang="en-GB" sz="3600" u="sng" dirty="0"/>
            </a:br>
            <a:r>
              <a:rPr lang="en-GB" sz="3600" dirty="0"/>
              <a:t>Let’s look at our materials. Can you fill in your table to show your prediction?</a:t>
            </a:r>
            <a:br>
              <a:rPr lang="en-GB" sz="3600" dirty="0"/>
            </a:br>
            <a:endParaRPr lang="en-GB" sz="3600" u="sng" dirty="0"/>
          </a:p>
        </p:txBody>
      </p:sp>
    </p:spTree>
    <p:extLst>
      <p:ext uri="{BB962C8B-B14F-4D97-AF65-F5344CB8AC3E}">
        <p14:creationId xmlns:p14="http://schemas.microsoft.com/office/powerpoint/2010/main" val="2510917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1482-1E90-4F57-91D4-276D0254B4AB}"/>
              </a:ext>
            </a:extLst>
          </p:cNvPr>
          <p:cNvSpPr>
            <a:spLocks noGrp="1"/>
          </p:cNvSpPr>
          <p:nvPr>
            <p:ph type="ctrTitle"/>
          </p:nvPr>
        </p:nvSpPr>
        <p:spPr>
          <a:xfrm>
            <a:off x="889232" y="4043492"/>
            <a:ext cx="8590328" cy="637565"/>
          </a:xfrm>
        </p:spPr>
        <p:txBody>
          <a:bodyPr/>
          <a:lstStyle/>
          <a:p>
            <a:pPr algn="l" rtl="0" fontAlgn="base"/>
            <a:r>
              <a:rPr lang="en-GB" sz="3600" dirty="0"/>
              <a:t>Next, can you number the sections of our method to put them in chronological order? </a:t>
            </a:r>
            <a:br>
              <a:rPr lang="en-GB" sz="3600" dirty="0"/>
            </a:br>
            <a:endParaRPr lang="en-GB" sz="3600" u="sng" dirty="0"/>
          </a:p>
        </p:txBody>
      </p:sp>
    </p:spTree>
    <p:extLst>
      <p:ext uri="{BB962C8B-B14F-4D97-AF65-F5344CB8AC3E}">
        <p14:creationId xmlns:p14="http://schemas.microsoft.com/office/powerpoint/2010/main" val="2359347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1482-1E90-4F57-91D4-276D0254B4AB}"/>
              </a:ext>
            </a:extLst>
          </p:cNvPr>
          <p:cNvSpPr>
            <a:spLocks noGrp="1"/>
          </p:cNvSpPr>
          <p:nvPr>
            <p:ph type="ctrTitle"/>
          </p:nvPr>
        </p:nvSpPr>
        <p:spPr>
          <a:xfrm>
            <a:off x="1040234" y="3288483"/>
            <a:ext cx="8590328" cy="637565"/>
          </a:xfrm>
        </p:spPr>
        <p:txBody>
          <a:bodyPr/>
          <a:lstStyle/>
          <a:p>
            <a:pPr algn="l" rtl="0" fontAlgn="base"/>
            <a:r>
              <a:rPr lang="en-GB" sz="3600" dirty="0"/>
              <a:t>Let’s do our experiment!</a:t>
            </a:r>
            <a:br>
              <a:rPr lang="en-GB" sz="3600" dirty="0"/>
            </a:br>
            <a:br>
              <a:rPr lang="en-GB" sz="3600" dirty="0"/>
            </a:br>
            <a:r>
              <a:rPr lang="en-GB" sz="3600" dirty="0"/>
              <a:t>Remember to record your findings in your table.</a:t>
            </a:r>
            <a:endParaRPr lang="en-GB" sz="3600" u="sng" dirty="0"/>
          </a:p>
        </p:txBody>
      </p:sp>
    </p:spTree>
    <p:extLst>
      <p:ext uri="{BB962C8B-B14F-4D97-AF65-F5344CB8AC3E}">
        <p14:creationId xmlns:p14="http://schemas.microsoft.com/office/powerpoint/2010/main" val="4287956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1482-1E90-4F57-91D4-276D0254B4AB}"/>
              </a:ext>
            </a:extLst>
          </p:cNvPr>
          <p:cNvSpPr>
            <a:spLocks noGrp="1"/>
          </p:cNvSpPr>
          <p:nvPr>
            <p:ph type="ctrTitle"/>
          </p:nvPr>
        </p:nvSpPr>
        <p:spPr>
          <a:xfrm>
            <a:off x="1040234" y="3288483"/>
            <a:ext cx="8590328" cy="637565"/>
          </a:xfrm>
        </p:spPr>
        <p:txBody>
          <a:bodyPr/>
          <a:lstStyle/>
          <a:p>
            <a:pPr algn="l" rtl="0" fontAlgn="base"/>
            <a:r>
              <a:rPr lang="en-GB" sz="3600" dirty="0"/>
              <a:t>Finally, let’s write our conclusion!</a:t>
            </a:r>
            <a:endParaRPr lang="en-GB" sz="3600" u="sng" dirty="0"/>
          </a:p>
        </p:txBody>
      </p:sp>
    </p:spTree>
    <p:extLst>
      <p:ext uri="{BB962C8B-B14F-4D97-AF65-F5344CB8AC3E}">
        <p14:creationId xmlns:p14="http://schemas.microsoft.com/office/powerpoint/2010/main" val="58206362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0548949-BF57-402C-BC2B-F949AB5F6FCE}"/>
</file>

<file path=customXml/itemProps2.xml><?xml version="1.0" encoding="utf-8"?>
<ds:datastoreItem xmlns:ds="http://schemas.openxmlformats.org/officeDocument/2006/customXml" ds:itemID="{C4ACAB11-B79F-43BD-A6D4-7D9CF73B01E4}"/>
</file>

<file path=customXml/itemProps3.xml><?xml version="1.0" encoding="utf-8"?>
<ds:datastoreItem xmlns:ds="http://schemas.openxmlformats.org/officeDocument/2006/customXml" ds:itemID="{89E31D3B-8487-41D6-B5C8-BA5437B93E8C}"/>
</file>

<file path=docProps/app.xml><?xml version="1.0" encoding="utf-8"?>
<Properties xmlns="http://schemas.openxmlformats.org/officeDocument/2006/extended-properties" xmlns:vt="http://schemas.openxmlformats.org/officeDocument/2006/docPropsVTypes">
  <Template>Facet</Template>
  <TotalTime>29</TotalTime>
  <Words>129</Words>
  <Application>Microsoft Office PowerPoint</Application>
  <PresentationFormat>Widescreen</PresentationFormat>
  <Paragraphs>7</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Segoe UI</vt:lpstr>
      <vt:lpstr>Trebuchet MS</vt:lpstr>
      <vt:lpstr>Verdana</vt:lpstr>
      <vt:lpstr>Wingdings 3</vt:lpstr>
      <vt:lpstr>Facet</vt:lpstr>
      <vt:lpstr>Friday 9th July 2021   L.O: Understand movement, forces and magnets.   C: Working Scientifically </vt:lpstr>
      <vt:lpstr>Starter</vt:lpstr>
      <vt:lpstr>Our investigation  - Today we are going to investigate which materials are magnetic.   First lets think about our variables. What are we going to keep the same and what are we going to change?</vt:lpstr>
      <vt:lpstr>Our investigation  Let’s look at our materials. Can you fill in your table to show your prediction? </vt:lpstr>
      <vt:lpstr>Next, can you number the sections of our method to put them in chronological order?  </vt:lpstr>
      <vt:lpstr>Let’s do our experiment!  Remember to record your findings in your table.</vt:lpstr>
      <vt:lpstr>Finally, let’s write our 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Friday 9th July 2021   L.O: Understand movement, forces and magnets.   C: Working Scientifically</dc:title>
  <dc:creator>alice watton</dc:creator>
  <cp:lastModifiedBy>alice watton</cp:lastModifiedBy>
  <cp:revision>3</cp:revision>
  <dcterms:created xsi:type="dcterms:W3CDTF">2021-07-04T11:04:06Z</dcterms:created>
  <dcterms:modified xsi:type="dcterms:W3CDTF">2021-07-04T11:33:37Z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