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320" r:id="rId12"/>
    <p:sldId id="319" r:id="rId13"/>
    <p:sldId id="297" r:id="rId14"/>
    <p:sldId id="309" r:id="rId15"/>
    <p:sldId id="311" r:id="rId16"/>
    <p:sldId id="299" r:id="rId17"/>
    <p:sldId id="300" r:id="rId18"/>
    <p:sldId id="307" r:id="rId19"/>
    <p:sldId id="308" r:id="rId20"/>
    <p:sldId id="301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0577" y="236818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966" cy="631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139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80" t="900"/>
          <a:stretch/>
        </p:blipFill>
        <p:spPr>
          <a:xfrm>
            <a:off x="-1" y="73890"/>
            <a:ext cx="9136359" cy="6326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437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Circle the multiples of 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120       13       30       80       23       204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 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How many groups of 4 are there?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b) How many groups of 3 are there?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will be remaining?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Cube 4"/>
          <p:cNvSpPr/>
          <p:nvPr/>
        </p:nvSpPr>
        <p:spPr>
          <a:xfrm>
            <a:off x="1423646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ube 17"/>
          <p:cNvSpPr/>
          <p:nvPr/>
        </p:nvSpPr>
        <p:spPr>
          <a:xfrm>
            <a:off x="1406126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be 18"/>
          <p:cNvSpPr/>
          <p:nvPr/>
        </p:nvSpPr>
        <p:spPr>
          <a:xfrm>
            <a:off x="1884123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ube 19"/>
          <p:cNvSpPr/>
          <p:nvPr/>
        </p:nvSpPr>
        <p:spPr>
          <a:xfrm>
            <a:off x="1866603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be 20"/>
          <p:cNvSpPr/>
          <p:nvPr/>
        </p:nvSpPr>
        <p:spPr>
          <a:xfrm>
            <a:off x="2344600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ube 21"/>
          <p:cNvSpPr/>
          <p:nvPr/>
        </p:nvSpPr>
        <p:spPr>
          <a:xfrm>
            <a:off x="2327080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ube 22"/>
          <p:cNvSpPr/>
          <p:nvPr/>
        </p:nvSpPr>
        <p:spPr>
          <a:xfrm>
            <a:off x="2805077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Cube 23"/>
          <p:cNvSpPr/>
          <p:nvPr/>
        </p:nvSpPr>
        <p:spPr>
          <a:xfrm>
            <a:off x="2787557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ube 24"/>
          <p:cNvSpPr/>
          <p:nvPr/>
        </p:nvSpPr>
        <p:spPr>
          <a:xfrm>
            <a:off x="3265554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ube 25"/>
          <p:cNvSpPr/>
          <p:nvPr/>
        </p:nvSpPr>
        <p:spPr>
          <a:xfrm>
            <a:off x="3248034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ube 26"/>
          <p:cNvSpPr/>
          <p:nvPr/>
        </p:nvSpPr>
        <p:spPr>
          <a:xfrm>
            <a:off x="3726031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/>
          <p:cNvSpPr/>
          <p:nvPr/>
        </p:nvSpPr>
        <p:spPr>
          <a:xfrm>
            <a:off x="3708511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ube 28"/>
          <p:cNvSpPr/>
          <p:nvPr/>
        </p:nvSpPr>
        <p:spPr>
          <a:xfrm>
            <a:off x="4186508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ube 29"/>
          <p:cNvSpPr/>
          <p:nvPr/>
        </p:nvSpPr>
        <p:spPr>
          <a:xfrm>
            <a:off x="4168988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Cube 30"/>
          <p:cNvSpPr/>
          <p:nvPr/>
        </p:nvSpPr>
        <p:spPr>
          <a:xfrm>
            <a:off x="4646985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be 31"/>
          <p:cNvSpPr/>
          <p:nvPr/>
        </p:nvSpPr>
        <p:spPr>
          <a:xfrm>
            <a:off x="4629465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be 32"/>
          <p:cNvSpPr/>
          <p:nvPr/>
        </p:nvSpPr>
        <p:spPr>
          <a:xfrm>
            <a:off x="5107462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5089942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ube 34"/>
          <p:cNvSpPr/>
          <p:nvPr/>
        </p:nvSpPr>
        <p:spPr>
          <a:xfrm>
            <a:off x="5567939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5550419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350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Circle the multiples of 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120       13       30       80       23       204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	 Here are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a) How many groups of 4 are there?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b) How many groups of 3 are there?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cubes will be remaining?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" name="Cube 4"/>
          <p:cNvSpPr/>
          <p:nvPr/>
        </p:nvSpPr>
        <p:spPr>
          <a:xfrm>
            <a:off x="1423646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ube 17"/>
          <p:cNvSpPr/>
          <p:nvPr/>
        </p:nvSpPr>
        <p:spPr>
          <a:xfrm>
            <a:off x="1406126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be 18"/>
          <p:cNvSpPr/>
          <p:nvPr/>
        </p:nvSpPr>
        <p:spPr>
          <a:xfrm>
            <a:off x="1884123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ube 19"/>
          <p:cNvSpPr/>
          <p:nvPr/>
        </p:nvSpPr>
        <p:spPr>
          <a:xfrm>
            <a:off x="1866603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be 20"/>
          <p:cNvSpPr/>
          <p:nvPr/>
        </p:nvSpPr>
        <p:spPr>
          <a:xfrm>
            <a:off x="2344600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Cube 21"/>
          <p:cNvSpPr/>
          <p:nvPr/>
        </p:nvSpPr>
        <p:spPr>
          <a:xfrm>
            <a:off x="2327080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Cube 22"/>
          <p:cNvSpPr/>
          <p:nvPr/>
        </p:nvSpPr>
        <p:spPr>
          <a:xfrm>
            <a:off x="2805077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Cube 23"/>
          <p:cNvSpPr/>
          <p:nvPr/>
        </p:nvSpPr>
        <p:spPr>
          <a:xfrm>
            <a:off x="2787557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Cube 24"/>
          <p:cNvSpPr/>
          <p:nvPr/>
        </p:nvSpPr>
        <p:spPr>
          <a:xfrm>
            <a:off x="3265554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ube 25"/>
          <p:cNvSpPr/>
          <p:nvPr/>
        </p:nvSpPr>
        <p:spPr>
          <a:xfrm>
            <a:off x="3248034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ube 26"/>
          <p:cNvSpPr/>
          <p:nvPr/>
        </p:nvSpPr>
        <p:spPr>
          <a:xfrm>
            <a:off x="3726031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/>
          <p:cNvSpPr/>
          <p:nvPr/>
        </p:nvSpPr>
        <p:spPr>
          <a:xfrm>
            <a:off x="3708511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Cube 28"/>
          <p:cNvSpPr/>
          <p:nvPr/>
        </p:nvSpPr>
        <p:spPr>
          <a:xfrm>
            <a:off x="4186508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ube 29"/>
          <p:cNvSpPr/>
          <p:nvPr/>
        </p:nvSpPr>
        <p:spPr>
          <a:xfrm>
            <a:off x="4168988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Cube 30"/>
          <p:cNvSpPr/>
          <p:nvPr/>
        </p:nvSpPr>
        <p:spPr>
          <a:xfrm>
            <a:off x="4646985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be 31"/>
          <p:cNvSpPr/>
          <p:nvPr/>
        </p:nvSpPr>
        <p:spPr>
          <a:xfrm>
            <a:off x="4629465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be 32"/>
          <p:cNvSpPr/>
          <p:nvPr/>
        </p:nvSpPr>
        <p:spPr>
          <a:xfrm>
            <a:off x="5107462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5089942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ube 34"/>
          <p:cNvSpPr/>
          <p:nvPr/>
        </p:nvSpPr>
        <p:spPr>
          <a:xfrm>
            <a:off x="5567939" y="21899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5550419" y="2615164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287979" y="910850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1342688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212937" y="926433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381877" y="211618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2304921" y="211182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3224798" y="211182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4144307" y="210747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5063816" y="210747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Cube 44"/>
          <p:cNvSpPr/>
          <p:nvPr/>
        </p:nvSpPr>
        <p:spPr>
          <a:xfrm>
            <a:off x="1490452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ube 45"/>
          <p:cNvSpPr/>
          <p:nvPr/>
        </p:nvSpPr>
        <p:spPr>
          <a:xfrm>
            <a:off x="1472932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Cube 46"/>
          <p:cNvSpPr/>
          <p:nvPr/>
        </p:nvSpPr>
        <p:spPr>
          <a:xfrm>
            <a:off x="1950929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Cube 47"/>
          <p:cNvSpPr/>
          <p:nvPr/>
        </p:nvSpPr>
        <p:spPr>
          <a:xfrm>
            <a:off x="2846356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Cube 48"/>
          <p:cNvSpPr/>
          <p:nvPr/>
        </p:nvSpPr>
        <p:spPr>
          <a:xfrm>
            <a:off x="2411406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Cube 49"/>
          <p:cNvSpPr/>
          <p:nvPr/>
        </p:nvSpPr>
        <p:spPr>
          <a:xfrm>
            <a:off x="2393886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Cube 50"/>
          <p:cNvSpPr/>
          <p:nvPr/>
        </p:nvSpPr>
        <p:spPr>
          <a:xfrm>
            <a:off x="3246899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Cube 51"/>
          <p:cNvSpPr/>
          <p:nvPr/>
        </p:nvSpPr>
        <p:spPr>
          <a:xfrm>
            <a:off x="3276814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Cube 52"/>
          <p:cNvSpPr/>
          <p:nvPr/>
        </p:nvSpPr>
        <p:spPr>
          <a:xfrm>
            <a:off x="3718182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Cube 53"/>
          <p:cNvSpPr/>
          <p:nvPr/>
        </p:nvSpPr>
        <p:spPr>
          <a:xfrm>
            <a:off x="4565634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Cube 54"/>
          <p:cNvSpPr/>
          <p:nvPr/>
        </p:nvSpPr>
        <p:spPr>
          <a:xfrm>
            <a:off x="4155354" y="4981206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Cube 55"/>
          <p:cNvSpPr/>
          <p:nvPr/>
        </p:nvSpPr>
        <p:spPr>
          <a:xfrm>
            <a:off x="4137834" y="5406385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Cube 56"/>
          <p:cNvSpPr/>
          <p:nvPr/>
        </p:nvSpPr>
        <p:spPr>
          <a:xfrm>
            <a:off x="5033201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Cube 57"/>
          <p:cNvSpPr/>
          <p:nvPr/>
        </p:nvSpPr>
        <p:spPr>
          <a:xfrm>
            <a:off x="5015681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Cube 58"/>
          <p:cNvSpPr/>
          <p:nvPr/>
        </p:nvSpPr>
        <p:spPr>
          <a:xfrm>
            <a:off x="5454489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Cube 59"/>
          <p:cNvSpPr/>
          <p:nvPr/>
        </p:nvSpPr>
        <p:spPr>
          <a:xfrm>
            <a:off x="6362941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Cube 60"/>
          <p:cNvSpPr/>
          <p:nvPr/>
        </p:nvSpPr>
        <p:spPr>
          <a:xfrm>
            <a:off x="5914966" y="4970868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Cube 61"/>
          <p:cNvSpPr/>
          <p:nvPr/>
        </p:nvSpPr>
        <p:spPr>
          <a:xfrm>
            <a:off x="5897446" y="5396047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Cube 62"/>
          <p:cNvSpPr/>
          <p:nvPr/>
        </p:nvSpPr>
        <p:spPr>
          <a:xfrm>
            <a:off x="7157696" y="4975252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Cube 63"/>
          <p:cNvSpPr/>
          <p:nvPr/>
        </p:nvSpPr>
        <p:spPr>
          <a:xfrm>
            <a:off x="7140176" y="5400431"/>
            <a:ext cx="339840" cy="360000"/>
          </a:xfrm>
          <a:prstGeom prst="cub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6558878" y="327176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6561026" y="394925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6772768" y="434946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1443485" y="492804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8"/>
          <p:cNvSpPr/>
          <p:nvPr/>
        </p:nvSpPr>
        <p:spPr>
          <a:xfrm>
            <a:off x="2327340" y="492369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3221091" y="4923692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ounded Rectangle 70"/>
          <p:cNvSpPr/>
          <p:nvPr/>
        </p:nvSpPr>
        <p:spPr>
          <a:xfrm>
            <a:off x="4101411" y="491933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ounded Rectangle 71"/>
          <p:cNvSpPr/>
          <p:nvPr/>
        </p:nvSpPr>
        <p:spPr>
          <a:xfrm>
            <a:off x="4981731" y="491933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5867588" y="4928047"/>
            <a:ext cx="881275" cy="936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7894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8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4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3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3" grpId="1" animBg="1"/>
      <p:bldP spid="64" grpId="0" animBg="1"/>
      <p:bldP spid="64" grpId="1" animBg="1"/>
      <p:bldP spid="65" grpId="0"/>
      <p:bldP spid="66" grpId="0"/>
      <p:bldP spid="67" grpId="0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has 9 lolly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He arranges his sticks to make triangles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Each triangle uses 3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can make 3 triangles with 9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groups of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  <a:blipFill>
                <a:blip r:embed="rId5"/>
                <a:stretch>
                  <a:fillRect l="-2045" t="-964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954" y="360902"/>
            <a:ext cx="1457070" cy="1005927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052553" y="1609433"/>
            <a:ext cx="1638396" cy="1610275"/>
            <a:chOff x="1274621" y="1459496"/>
            <a:chExt cx="2124000" cy="2135387"/>
          </a:xfrm>
        </p:grpSpPr>
        <p:sp>
          <p:nvSpPr>
            <p:cNvPr id="2" name="Rounded Rectangle 1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193528" y="1605139"/>
            <a:ext cx="1638396" cy="1610275"/>
            <a:chOff x="1274621" y="1459496"/>
            <a:chExt cx="2124000" cy="2135387"/>
          </a:xfrm>
        </p:grpSpPr>
        <p:sp>
          <p:nvSpPr>
            <p:cNvPr id="14" name="Rounded Rectangle 13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ounded Rectangle 14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ounded Rectangle 15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381538" y="1609433"/>
            <a:ext cx="1638396" cy="1610275"/>
            <a:chOff x="1274621" y="1459496"/>
            <a:chExt cx="2124000" cy="2135387"/>
          </a:xfrm>
        </p:grpSpPr>
        <p:sp>
          <p:nvSpPr>
            <p:cNvPr id="18" name="Rounded Rectangle 17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has 9 lolly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What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if Mo used his sticks to make squares?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Each square uses 4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Mo can make 2 squares with 9 sticks.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There is one stick remaining.</a:t>
                </a: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2 remainder 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621" y="392706"/>
                <a:ext cx="6263917" cy="5693866"/>
              </a:xfrm>
              <a:prstGeom prst="rect">
                <a:avLst/>
              </a:prstGeom>
              <a:blipFill>
                <a:blip r:embed="rId5"/>
                <a:stretch>
                  <a:fillRect l="-2045" t="-964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5954" y="360902"/>
            <a:ext cx="1457070" cy="100592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178827" y="1833404"/>
            <a:ext cx="1851756" cy="1771210"/>
            <a:chOff x="5476507" y="1559819"/>
            <a:chExt cx="4738646" cy="4277008"/>
          </a:xfrm>
        </p:grpSpPr>
        <p:sp>
          <p:nvSpPr>
            <p:cNvPr id="2" name="Rounded Rectangle 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ounded Rectangle 6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ounded Rectangle 20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504390" y="1829889"/>
            <a:ext cx="1851756" cy="1771210"/>
            <a:chOff x="5476507" y="1559819"/>
            <a:chExt cx="4738646" cy="4277008"/>
          </a:xfrm>
        </p:grpSpPr>
        <p:sp>
          <p:nvSpPr>
            <p:cNvPr id="23" name="Rounded Rectangle 22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ounded Rectangle 24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ounded Rectangle 25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Rounded Rectangle 26"/>
          <p:cNvSpPr/>
          <p:nvPr/>
        </p:nvSpPr>
        <p:spPr>
          <a:xfrm>
            <a:off x="6095713" y="1838037"/>
            <a:ext cx="215259" cy="177121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207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C7069DF-BE66-4341-ACDA-2ABA5DCF3029}"/>
              </a:ext>
            </a:extLst>
          </p:cNvPr>
          <p:cNvSpPr/>
          <p:nvPr/>
        </p:nvSpPr>
        <p:spPr>
          <a:xfrm>
            <a:off x="681620" y="323696"/>
            <a:ext cx="766554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What if Mo has 19 lolly sticks.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How many squares and triangles could he make?  How many sticks will be remaining each time?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5542" y="168699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88386" y="182968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33000" y="2371735"/>
            <a:ext cx="995933" cy="959293"/>
            <a:chOff x="1274621" y="1459496"/>
            <a:chExt cx="2124000" cy="2135387"/>
          </a:xfrm>
        </p:grpSpPr>
        <p:sp>
          <p:nvSpPr>
            <p:cNvPr id="19" name="Rounded Rectangle 18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ounded Rectangle 27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983511" y="2371735"/>
            <a:ext cx="995933" cy="959293"/>
            <a:chOff x="1274621" y="1459496"/>
            <a:chExt cx="2124000" cy="2135387"/>
          </a:xfrm>
        </p:grpSpPr>
        <p:sp>
          <p:nvSpPr>
            <p:cNvPr id="42" name="Rounded Rectangle 41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ounded Rectangle 42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Rounded Rectangle 43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134022" y="2371735"/>
            <a:ext cx="995933" cy="959293"/>
            <a:chOff x="1274621" y="1459496"/>
            <a:chExt cx="2124000" cy="2135387"/>
          </a:xfrm>
        </p:grpSpPr>
        <p:sp>
          <p:nvSpPr>
            <p:cNvPr id="46" name="Rounded Rectangle 45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ounded Rectangle 46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Rounded Rectangle 47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284533" y="2371735"/>
            <a:ext cx="995933" cy="959293"/>
            <a:chOff x="1274621" y="1459496"/>
            <a:chExt cx="2124000" cy="2135387"/>
          </a:xfrm>
        </p:grpSpPr>
        <p:sp>
          <p:nvSpPr>
            <p:cNvPr id="50" name="Rounded Rectangle 49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Rounded Rectangle 50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Rounded Rectangle 51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435044" y="2371735"/>
            <a:ext cx="995933" cy="959293"/>
            <a:chOff x="1274621" y="1459496"/>
            <a:chExt cx="2124000" cy="2135387"/>
          </a:xfrm>
        </p:grpSpPr>
        <p:sp>
          <p:nvSpPr>
            <p:cNvPr id="54" name="Rounded Rectangle 53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Rounded Rectangle 54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ounded Rectangle 55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6585554" y="2373557"/>
            <a:ext cx="995933" cy="959293"/>
            <a:chOff x="1274621" y="1459496"/>
            <a:chExt cx="2124000" cy="2135387"/>
          </a:xfrm>
        </p:grpSpPr>
        <p:sp>
          <p:nvSpPr>
            <p:cNvPr id="58" name="Rounded Rectangle 57"/>
            <p:cNvSpPr/>
            <p:nvPr/>
          </p:nvSpPr>
          <p:spPr>
            <a:xfrm rot="2123968">
              <a:off x="1754946" y="1459496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ounded Rectangle 58"/>
            <p:cNvSpPr/>
            <p:nvPr/>
          </p:nvSpPr>
          <p:spPr>
            <a:xfrm rot="19554048">
              <a:off x="2779130" y="1470883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Rounded Rectangle 59"/>
            <p:cNvSpPr/>
            <p:nvPr/>
          </p:nvSpPr>
          <p:spPr>
            <a:xfrm rot="5400000">
              <a:off x="2210621" y="2244290"/>
              <a:ext cx="252000" cy="2124000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5" name="Rounded Rectangle 64"/>
          <p:cNvSpPr/>
          <p:nvPr/>
        </p:nvSpPr>
        <p:spPr>
          <a:xfrm>
            <a:off x="7944577" y="2442846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6" name="Group 65"/>
          <p:cNvGrpSpPr/>
          <p:nvPr/>
        </p:nvGrpSpPr>
        <p:grpSpPr>
          <a:xfrm>
            <a:off x="875937" y="4091405"/>
            <a:ext cx="851168" cy="902855"/>
            <a:chOff x="5476507" y="1559819"/>
            <a:chExt cx="4738646" cy="4277008"/>
          </a:xfrm>
        </p:grpSpPr>
        <p:sp>
          <p:nvSpPr>
            <p:cNvPr id="67" name="Rounded Rectangle 66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Rounded Rectangle 67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Rounded Rectangle 68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Rounded Rectangle 69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2111127" y="4091405"/>
            <a:ext cx="851168" cy="902855"/>
            <a:chOff x="5476507" y="1559819"/>
            <a:chExt cx="4738646" cy="4277008"/>
          </a:xfrm>
        </p:grpSpPr>
        <p:sp>
          <p:nvSpPr>
            <p:cNvPr id="72" name="Rounded Rectangle 7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Rounded Rectangle 72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Rounded Rectangle 73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Rounded Rectangle 74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346317" y="4091405"/>
            <a:ext cx="851168" cy="902855"/>
            <a:chOff x="5476507" y="1559819"/>
            <a:chExt cx="4738646" cy="4277008"/>
          </a:xfrm>
        </p:grpSpPr>
        <p:sp>
          <p:nvSpPr>
            <p:cNvPr id="77" name="Rounded Rectangle 76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Rounded Rectangle 77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Rounded Rectangle 78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Rounded Rectangle 79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4581507" y="4091405"/>
            <a:ext cx="851168" cy="902855"/>
            <a:chOff x="5476507" y="1559819"/>
            <a:chExt cx="4738646" cy="4277008"/>
          </a:xfrm>
        </p:grpSpPr>
        <p:sp>
          <p:nvSpPr>
            <p:cNvPr id="82" name="Rounded Rectangle 81"/>
            <p:cNvSpPr/>
            <p:nvPr/>
          </p:nvSpPr>
          <p:spPr>
            <a:xfrm>
              <a:off x="5733968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9411854" y="1559819"/>
              <a:ext cx="550847" cy="4277008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Rounded Rectangle 83"/>
            <p:cNvSpPr/>
            <p:nvPr/>
          </p:nvSpPr>
          <p:spPr>
            <a:xfrm rot="5400000">
              <a:off x="7640006" y="3150507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Rounded Rectangle 84"/>
            <p:cNvSpPr/>
            <p:nvPr/>
          </p:nvSpPr>
          <p:spPr>
            <a:xfrm rot="5400000">
              <a:off x="7544213" y="-354692"/>
              <a:ext cx="507442" cy="4642853"/>
            </a:xfrm>
            <a:prstGeom prst="round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0" name="Rounded Rectangle 89"/>
          <p:cNvSpPr/>
          <p:nvPr/>
        </p:nvSpPr>
        <p:spPr>
          <a:xfrm>
            <a:off x="5740350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ounded Rectangle 90"/>
          <p:cNvSpPr/>
          <p:nvPr/>
        </p:nvSpPr>
        <p:spPr>
          <a:xfrm>
            <a:off x="6011983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ounded Rectangle 91"/>
          <p:cNvSpPr/>
          <p:nvPr/>
        </p:nvSpPr>
        <p:spPr>
          <a:xfrm>
            <a:off x="6283616" y="4136055"/>
            <a:ext cx="108000" cy="81514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88785" y="3409944"/>
                <a:ext cx="78543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6 triangles and 1 stick remaining.      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6 r 1</a:t>
                </a:r>
              </a:p>
            </p:txBody>
          </p:sp>
        </mc:Choice>
        <mc:Fallback xmlns=""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785" y="3409944"/>
                <a:ext cx="7854324" cy="523220"/>
              </a:xfrm>
              <a:prstGeom prst="rect">
                <a:avLst/>
              </a:prstGeom>
              <a:blipFill>
                <a:blip r:embed="rId6"/>
                <a:stretch>
                  <a:fillRect l="-16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/>
              <p:nvPr/>
            </p:nvSpPr>
            <p:spPr>
              <a:xfrm>
                <a:off x="654345" y="5228209"/>
                <a:ext cx="78543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4 squares and 2 sticks remaining.      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 4 r 3</a:t>
                </a:r>
              </a:p>
            </p:txBody>
          </p:sp>
        </mc:Choice>
        <mc:Fallback xmlns=""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1C7069DF-BE66-4341-ACDA-2ABA5DCF30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345" y="5228209"/>
                <a:ext cx="7854324" cy="523220"/>
              </a:xfrm>
              <a:prstGeom prst="rect">
                <a:avLst/>
              </a:prstGeom>
              <a:blipFill>
                <a:blip r:embed="rId7"/>
                <a:stretch>
                  <a:fillRect l="-155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28857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65" grpId="0" animBg="1"/>
      <p:bldP spid="90" grpId="0" animBg="1"/>
      <p:bldP spid="91" grpId="0" animBg="1"/>
      <p:bldP spid="92" grpId="0" animBg="1"/>
      <p:bldP spid="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9.8|2.7|6.9|1.4|0.8|0.7|0.7|1.1|1.5|1.9|2.2|1.3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3.2|3.6|11.2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0.8|1.1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4.5|4.3|4.8|6.7|4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AE00962-B388-4AA0-943D-E9599DEEF9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13417</TotalTime>
  <Words>178</Words>
  <Application>Microsoft Office PowerPoint</Application>
  <PresentationFormat>On-screen Show (4:3)</PresentationFormat>
  <Paragraphs>60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243</cp:revision>
  <dcterms:created xsi:type="dcterms:W3CDTF">2019-07-05T11:02:13Z</dcterms:created>
  <dcterms:modified xsi:type="dcterms:W3CDTF">2021-03-13T15:13:03Z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