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9" r:id="rId1"/>
  </p:sldMasterIdLst>
  <p:notesMasterIdLst>
    <p:notesMasterId r:id="rId7"/>
  </p:notesMasterIdLst>
  <p:sldIdLst>
    <p:sldId id="256" r:id="rId2"/>
    <p:sldId id="258" r:id="rId3"/>
    <p:sldId id="259" r:id="rId4"/>
    <p:sldId id="262" r:id="rId5"/>
    <p:sldId id="266" r:id="rId6"/>
  </p:sldIdLst>
  <p:sldSz cx="9144000" cy="5143500" type="screen16x9"/>
  <p:notesSz cx="6858000" cy="9144000"/>
  <p:embeddedFontLst>
    <p:embeddedFont>
      <p:font typeface="Bangers" panose="020B0604020202020204" charset="0"/>
      <p:regular r:id="rId8"/>
    </p:embeddedFont>
    <p:embeddedFont>
      <p:font typeface="Barlow" panose="020B0604020202020204" charset="0"/>
      <p:regular r:id="rId9"/>
      <p:bold r:id="rId10"/>
      <p:italic r:id="rId11"/>
      <p:boldItalic r:id="rId12"/>
    </p:embeddedFont>
    <p:embeddedFont>
      <p:font typeface="Barlow Medium" panose="020B0604020202020204" charset="0"/>
      <p:regular r:id="rId13"/>
      <p:bold r:id="rId14"/>
      <p:italic r:id="rId15"/>
      <p:boldItalic r:id="rId16"/>
    </p:embeddedFont>
    <p:embeddedFont>
      <p:font typeface="Cambria" panose="02040503050406030204" pitchFamily="18" charset="0"/>
      <p:regular r:id="rId17"/>
      <p:bold r:id="rId18"/>
      <p:italic r:id="rId19"/>
      <p:boldItalic r:id="rId20"/>
    </p:embeddedFont>
    <p:embeddedFont>
      <p:font typeface="Sriracha" panose="020B0604020202020204" charset="-34"/>
      <p:regular r:id="rId21"/>
    </p:embeddedFont>
    <p:embeddedFont>
      <p:font typeface="Twinkl Cursive Looped" panose="02000000000000000000" pitchFamily="2" charset="0"/>
      <p:regular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A4AF9FD-48F5-45BC-ADCB-3F316A8A580A}">
  <a:tblStyle styleId="{1A4AF9FD-48F5-45BC-ADCB-3F316A8A580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48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4.fntdata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23" Type="http://schemas.openxmlformats.org/officeDocument/2006/relationships/presProps" Target="presProps.xml"/><Relationship Id="rId10" Type="http://schemas.openxmlformats.org/officeDocument/2006/relationships/font" Target="fonts/font3.fntdata"/><Relationship Id="rId19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font" Target="fonts/font1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g99bbbcba8d_0_2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9" name="Google Shape;599;g99bbbcba8d_0_2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" name="Google Shape;702;g9d74511850_0_6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3" name="Google Shape;703;g9d74511850_0_6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4" name="Google Shape;1244;g9cd81b2cb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5" name="Google Shape;1245;g9cd81b2cb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4" name="Google Shape;1684;g9cd81b2cbb_0_9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5" name="Google Shape;1685;g9cd81b2cbb_0_9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rgbClr val="F4EAD7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7443771" y="314850"/>
            <a:ext cx="1703578" cy="1028252"/>
          </a:xfrm>
          <a:custGeom>
            <a:avLst/>
            <a:gdLst/>
            <a:ahLst/>
            <a:cxnLst/>
            <a:rect l="l" t="t" r="r" b="b"/>
            <a:pathLst>
              <a:path w="63113" h="38094" extrusionOk="0">
                <a:moveTo>
                  <a:pt x="47921" y="1"/>
                </a:moveTo>
                <a:cubicBezTo>
                  <a:pt x="41395" y="1"/>
                  <a:pt x="37275" y="6989"/>
                  <a:pt x="34809" y="12210"/>
                </a:cubicBezTo>
                <a:cubicBezTo>
                  <a:pt x="31453" y="8175"/>
                  <a:pt x="26770" y="3749"/>
                  <a:pt x="21361" y="3749"/>
                </a:cubicBezTo>
                <a:cubicBezTo>
                  <a:pt x="19855" y="3749"/>
                  <a:pt x="18292" y="4093"/>
                  <a:pt x="16686" y="4883"/>
                </a:cubicBezTo>
                <a:cubicBezTo>
                  <a:pt x="8469" y="8764"/>
                  <a:pt x="10957" y="16661"/>
                  <a:pt x="12966" y="23143"/>
                </a:cubicBezTo>
                <a:cubicBezTo>
                  <a:pt x="8195" y="24079"/>
                  <a:pt x="1" y="26864"/>
                  <a:pt x="3402" y="33392"/>
                </a:cubicBezTo>
                <a:cubicBezTo>
                  <a:pt x="5753" y="37660"/>
                  <a:pt x="12715" y="37911"/>
                  <a:pt x="16892" y="38048"/>
                </a:cubicBezTo>
                <a:cubicBezTo>
                  <a:pt x="19816" y="38069"/>
                  <a:pt x="23341" y="38085"/>
                  <a:pt x="27109" y="38085"/>
                </a:cubicBezTo>
                <a:cubicBezTo>
                  <a:pt x="35899" y="38085"/>
                  <a:pt x="46003" y="37996"/>
                  <a:pt x="52841" y="37660"/>
                </a:cubicBezTo>
                <a:cubicBezTo>
                  <a:pt x="54941" y="37843"/>
                  <a:pt x="58822" y="38071"/>
                  <a:pt x="63113" y="38094"/>
                </a:cubicBezTo>
                <a:lnTo>
                  <a:pt x="63113" y="12735"/>
                </a:lnTo>
                <a:cubicBezTo>
                  <a:pt x="61173" y="13739"/>
                  <a:pt x="59347" y="15314"/>
                  <a:pt x="57772" y="16661"/>
                </a:cubicBezTo>
                <a:cubicBezTo>
                  <a:pt x="58000" y="10544"/>
                  <a:pt x="57178" y="1870"/>
                  <a:pt x="49988" y="227"/>
                </a:cubicBezTo>
                <a:cubicBezTo>
                  <a:pt x="49274" y="73"/>
                  <a:pt x="48585" y="1"/>
                  <a:pt x="47921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10;p2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-8" y="189794"/>
            <a:ext cx="1171232" cy="814904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6799996" y="1896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8280675" y="1246200"/>
            <a:ext cx="236590" cy="224853"/>
          </a:xfrm>
          <a:custGeom>
            <a:avLst/>
            <a:gdLst/>
            <a:ahLst/>
            <a:cxnLst/>
            <a:rect l="l" t="t" r="r" b="b"/>
            <a:pathLst>
              <a:path w="6894" h="6552" extrusionOk="0">
                <a:moveTo>
                  <a:pt x="3447" y="1"/>
                </a:moveTo>
                <a:lnTo>
                  <a:pt x="2374" y="2146"/>
                </a:lnTo>
                <a:lnTo>
                  <a:pt x="1" y="2489"/>
                </a:lnTo>
                <a:lnTo>
                  <a:pt x="1735" y="4178"/>
                </a:lnTo>
                <a:lnTo>
                  <a:pt x="1325" y="6552"/>
                </a:lnTo>
                <a:lnTo>
                  <a:pt x="3447" y="5433"/>
                </a:lnTo>
                <a:lnTo>
                  <a:pt x="5570" y="6552"/>
                </a:lnTo>
                <a:lnTo>
                  <a:pt x="5159" y="4178"/>
                </a:lnTo>
                <a:lnTo>
                  <a:pt x="6894" y="2489"/>
                </a:lnTo>
                <a:lnTo>
                  <a:pt x="4520" y="2146"/>
                </a:lnTo>
                <a:lnTo>
                  <a:pt x="3447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6863006" y="3116786"/>
            <a:ext cx="236590" cy="224853"/>
          </a:xfrm>
          <a:custGeom>
            <a:avLst/>
            <a:gdLst/>
            <a:ahLst/>
            <a:cxnLst/>
            <a:rect l="l" t="t" r="r" b="b"/>
            <a:pathLst>
              <a:path w="6894" h="6552" extrusionOk="0">
                <a:moveTo>
                  <a:pt x="3447" y="1"/>
                </a:moveTo>
                <a:lnTo>
                  <a:pt x="2397" y="2169"/>
                </a:lnTo>
                <a:lnTo>
                  <a:pt x="1" y="2511"/>
                </a:lnTo>
                <a:lnTo>
                  <a:pt x="1735" y="4200"/>
                </a:lnTo>
                <a:lnTo>
                  <a:pt x="1325" y="6551"/>
                </a:lnTo>
                <a:lnTo>
                  <a:pt x="1325" y="6551"/>
                </a:lnTo>
                <a:lnTo>
                  <a:pt x="3447" y="5433"/>
                </a:lnTo>
                <a:lnTo>
                  <a:pt x="5570" y="6551"/>
                </a:lnTo>
                <a:lnTo>
                  <a:pt x="5182" y="4200"/>
                </a:lnTo>
                <a:lnTo>
                  <a:pt x="6894" y="2511"/>
                </a:lnTo>
                <a:lnTo>
                  <a:pt x="4520" y="2169"/>
                </a:lnTo>
                <a:lnTo>
                  <a:pt x="3447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>
            <a:off x="6609222" y="4067745"/>
            <a:ext cx="144926" cy="137891"/>
          </a:xfrm>
          <a:custGeom>
            <a:avLst/>
            <a:gdLst/>
            <a:ahLst/>
            <a:cxnLst/>
            <a:rect l="l" t="t" r="r" b="b"/>
            <a:pathLst>
              <a:path w="4223" h="4018" extrusionOk="0">
                <a:moveTo>
                  <a:pt x="2123" y="0"/>
                </a:moveTo>
                <a:lnTo>
                  <a:pt x="1461" y="1324"/>
                </a:lnTo>
                <a:lnTo>
                  <a:pt x="0" y="1530"/>
                </a:lnTo>
                <a:lnTo>
                  <a:pt x="1050" y="2557"/>
                </a:lnTo>
                <a:lnTo>
                  <a:pt x="799" y="4018"/>
                </a:lnTo>
                <a:lnTo>
                  <a:pt x="2123" y="3333"/>
                </a:lnTo>
                <a:lnTo>
                  <a:pt x="3424" y="4018"/>
                </a:lnTo>
                <a:lnTo>
                  <a:pt x="3173" y="2557"/>
                </a:lnTo>
                <a:lnTo>
                  <a:pt x="4223" y="1530"/>
                </a:lnTo>
                <a:lnTo>
                  <a:pt x="2762" y="1324"/>
                </a:lnTo>
                <a:lnTo>
                  <a:pt x="2123" y="0"/>
                </a:ln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5615835" y="540292"/>
            <a:ext cx="46859" cy="36386"/>
          </a:xfrm>
          <a:custGeom>
            <a:avLst/>
            <a:gdLst/>
            <a:ahLst/>
            <a:cxnLst/>
            <a:rect l="l" t="t" r="r" b="b"/>
            <a:pathLst>
              <a:path w="1736" h="1348" extrusionOk="0">
                <a:moveTo>
                  <a:pt x="868" y="1"/>
                </a:moveTo>
                <a:cubicBezTo>
                  <a:pt x="1" y="1"/>
                  <a:pt x="1" y="1347"/>
                  <a:pt x="868" y="1347"/>
                </a:cubicBezTo>
                <a:cubicBezTo>
                  <a:pt x="1735" y="1347"/>
                  <a:pt x="1735" y="1"/>
                  <a:pt x="86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2"/>
          <p:cNvSpPr/>
          <p:nvPr/>
        </p:nvSpPr>
        <p:spPr>
          <a:xfrm>
            <a:off x="5652194" y="468222"/>
            <a:ext cx="46859" cy="35765"/>
          </a:xfrm>
          <a:custGeom>
            <a:avLst/>
            <a:gdLst/>
            <a:ahLst/>
            <a:cxnLst/>
            <a:rect l="l" t="t" r="r" b="b"/>
            <a:pathLst>
              <a:path w="1736" h="1325" extrusionOk="0">
                <a:moveTo>
                  <a:pt x="868" y="0"/>
                </a:moveTo>
                <a:cubicBezTo>
                  <a:pt x="0" y="0"/>
                  <a:pt x="0" y="1324"/>
                  <a:pt x="868" y="1324"/>
                </a:cubicBezTo>
                <a:cubicBezTo>
                  <a:pt x="1735" y="1324"/>
                  <a:pt x="1735" y="0"/>
                  <a:pt x="86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2"/>
          <p:cNvSpPr/>
          <p:nvPr/>
        </p:nvSpPr>
        <p:spPr>
          <a:xfrm>
            <a:off x="5688553" y="540292"/>
            <a:ext cx="46832" cy="36386"/>
          </a:xfrm>
          <a:custGeom>
            <a:avLst/>
            <a:gdLst/>
            <a:ahLst/>
            <a:cxnLst/>
            <a:rect l="l" t="t" r="r" b="b"/>
            <a:pathLst>
              <a:path w="1735" h="1348" extrusionOk="0">
                <a:moveTo>
                  <a:pt x="867" y="1"/>
                </a:moveTo>
                <a:cubicBezTo>
                  <a:pt x="0" y="1"/>
                  <a:pt x="0" y="1347"/>
                  <a:pt x="867" y="1347"/>
                </a:cubicBezTo>
                <a:cubicBezTo>
                  <a:pt x="1735" y="1347"/>
                  <a:pt x="1735" y="1"/>
                  <a:pt x="8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2"/>
          <p:cNvSpPr/>
          <p:nvPr/>
        </p:nvSpPr>
        <p:spPr>
          <a:xfrm>
            <a:off x="2675832" y="4108757"/>
            <a:ext cx="145715" cy="138680"/>
          </a:xfrm>
          <a:custGeom>
            <a:avLst/>
            <a:gdLst/>
            <a:ahLst/>
            <a:cxnLst/>
            <a:rect l="l" t="t" r="r" b="b"/>
            <a:pathLst>
              <a:path w="4246" h="4041" extrusionOk="0">
                <a:moveTo>
                  <a:pt x="2123" y="1"/>
                </a:moveTo>
                <a:lnTo>
                  <a:pt x="1461" y="1325"/>
                </a:lnTo>
                <a:lnTo>
                  <a:pt x="0" y="1530"/>
                </a:lnTo>
                <a:lnTo>
                  <a:pt x="1073" y="2580"/>
                </a:lnTo>
                <a:lnTo>
                  <a:pt x="822" y="4041"/>
                </a:lnTo>
                <a:lnTo>
                  <a:pt x="822" y="4041"/>
                </a:lnTo>
                <a:lnTo>
                  <a:pt x="2123" y="3333"/>
                </a:lnTo>
                <a:lnTo>
                  <a:pt x="3424" y="4041"/>
                </a:lnTo>
                <a:lnTo>
                  <a:pt x="3173" y="2580"/>
                </a:lnTo>
                <a:lnTo>
                  <a:pt x="4246" y="1530"/>
                </a:lnTo>
                <a:lnTo>
                  <a:pt x="2785" y="1325"/>
                </a:lnTo>
                <a:lnTo>
                  <a:pt x="2123" y="1"/>
                </a:ln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2"/>
          <p:cNvSpPr/>
          <p:nvPr/>
        </p:nvSpPr>
        <p:spPr>
          <a:xfrm>
            <a:off x="1875255" y="3583173"/>
            <a:ext cx="59577" cy="46227"/>
          </a:xfrm>
          <a:custGeom>
            <a:avLst/>
            <a:gdLst/>
            <a:ahLst/>
            <a:cxnLst/>
            <a:rect l="l" t="t" r="r" b="b"/>
            <a:pathLst>
              <a:path w="1736" h="1347" extrusionOk="0">
                <a:moveTo>
                  <a:pt x="868" y="0"/>
                </a:moveTo>
                <a:cubicBezTo>
                  <a:pt x="1" y="0"/>
                  <a:pt x="1" y="1347"/>
                  <a:pt x="868" y="1347"/>
                </a:cubicBezTo>
                <a:cubicBezTo>
                  <a:pt x="1736" y="1347"/>
                  <a:pt x="1736" y="0"/>
                  <a:pt x="86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2"/>
          <p:cNvSpPr/>
          <p:nvPr/>
        </p:nvSpPr>
        <p:spPr>
          <a:xfrm>
            <a:off x="1921482" y="3491509"/>
            <a:ext cx="58787" cy="45472"/>
          </a:xfrm>
          <a:custGeom>
            <a:avLst/>
            <a:gdLst/>
            <a:ahLst/>
            <a:cxnLst/>
            <a:rect l="l" t="t" r="r" b="b"/>
            <a:pathLst>
              <a:path w="1713" h="1325" extrusionOk="0">
                <a:moveTo>
                  <a:pt x="868" y="1"/>
                </a:moveTo>
                <a:cubicBezTo>
                  <a:pt x="0" y="1"/>
                  <a:pt x="0" y="1324"/>
                  <a:pt x="868" y="1324"/>
                </a:cubicBezTo>
                <a:cubicBezTo>
                  <a:pt x="1712" y="1324"/>
                  <a:pt x="1712" y="1"/>
                  <a:pt x="86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2"/>
          <p:cNvSpPr/>
          <p:nvPr/>
        </p:nvSpPr>
        <p:spPr>
          <a:xfrm>
            <a:off x="1966919" y="3583173"/>
            <a:ext cx="59577" cy="46227"/>
          </a:xfrm>
          <a:custGeom>
            <a:avLst/>
            <a:gdLst/>
            <a:ahLst/>
            <a:cxnLst/>
            <a:rect l="l" t="t" r="r" b="b"/>
            <a:pathLst>
              <a:path w="1736" h="1347" extrusionOk="0">
                <a:moveTo>
                  <a:pt x="868" y="0"/>
                </a:moveTo>
                <a:cubicBezTo>
                  <a:pt x="0" y="0"/>
                  <a:pt x="0" y="1347"/>
                  <a:pt x="868" y="1347"/>
                </a:cubicBezTo>
                <a:cubicBezTo>
                  <a:pt x="1735" y="1347"/>
                  <a:pt x="1735" y="0"/>
                  <a:pt x="86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2"/>
          <p:cNvSpPr/>
          <p:nvPr/>
        </p:nvSpPr>
        <p:spPr>
          <a:xfrm>
            <a:off x="1600026" y="532275"/>
            <a:ext cx="72718" cy="56117"/>
          </a:xfrm>
          <a:custGeom>
            <a:avLst/>
            <a:gdLst/>
            <a:ahLst/>
            <a:cxnLst/>
            <a:rect l="l" t="t" r="r" b="b"/>
            <a:pathLst>
              <a:path w="2694" h="2079" extrusionOk="0">
                <a:moveTo>
                  <a:pt x="1347" y="1"/>
                </a:moveTo>
                <a:cubicBezTo>
                  <a:pt x="0" y="1"/>
                  <a:pt x="0" y="2078"/>
                  <a:pt x="1347" y="2078"/>
                </a:cubicBezTo>
                <a:cubicBezTo>
                  <a:pt x="2694" y="2078"/>
                  <a:pt x="2694" y="1"/>
                  <a:pt x="134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24;p2"/>
          <p:cNvSpPr/>
          <p:nvPr/>
        </p:nvSpPr>
        <p:spPr>
          <a:xfrm>
            <a:off x="1656711" y="419527"/>
            <a:ext cx="72097" cy="56711"/>
          </a:xfrm>
          <a:custGeom>
            <a:avLst/>
            <a:gdLst/>
            <a:ahLst/>
            <a:cxnLst/>
            <a:rect l="l" t="t" r="r" b="b"/>
            <a:pathLst>
              <a:path w="2671" h="2101" extrusionOk="0">
                <a:moveTo>
                  <a:pt x="1324" y="1"/>
                </a:moveTo>
                <a:cubicBezTo>
                  <a:pt x="0" y="1"/>
                  <a:pt x="0" y="2101"/>
                  <a:pt x="1324" y="2101"/>
                </a:cubicBezTo>
                <a:cubicBezTo>
                  <a:pt x="2671" y="2101"/>
                  <a:pt x="2671" y="1"/>
                  <a:pt x="132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2"/>
          <p:cNvSpPr/>
          <p:nvPr/>
        </p:nvSpPr>
        <p:spPr>
          <a:xfrm>
            <a:off x="1712774" y="532275"/>
            <a:ext cx="72718" cy="56117"/>
          </a:xfrm>
          <a:custGeom>
            <a:avLst/>
            <a:gdLst/>
            <a:ahLst/>
            <a:cxnLst/>
            <a:rect l="l" t="t" r="r" b="b"/>
            <a:pathLst>
              <a:path w="2694" h="2079" extrusionOk="0">
                <a:moveTo>
                  <a:pt x="1347" y="1"/>
                </a:moveTo>
                <a:cubicBezTo>
                  <a:pt x="0" y="1"/>
                  <a:pt x="0" y="2078"/>
                  <a:pt x="1347" y="2078"/>
                </a:cubicBezTo>
                <a:cubicBezTo>
                  <a:pt x="2694" y="2078"/>
                  <a:pt x="2694" y="1"/>
                  <a:pt x="134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2"/>
          <p:cNvSpPr txBox="1">
            <a:spLocks noGrp="1"/>
          </p:cNvSpPr>
          <p:nvPr>
            <p:ph type="subTitle" idx="1"/>
          </p:nvPr>
        </p:nvSpPr>
        <p:spPr>
          <a:xfrm>
            <a:off x="1532250" y="3101422"/>
            <a:ext cx="6079500" cy="49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000">
                <a:solidFill>
                  <a:schemeClr val="dk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2"/>
          <p:cNvSpPr txBox="1">
            <a:spLocks noGrp="1"/>
          </p:cNvSpPr>
          <p:nvPr>
            <p:ph type="ctrTitle"/>
          </p:nvPr>
        </p:nvSpPr>
        <p:spPr>
          <a:xfrm>
            <a:off x="1579975" y="852600"/>
            <a:ext cx="5984100" cy="205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endParaRPr/>
          </a:p>
        </p:txBody>
      </p:sp>
      <p:sp>
        <p:nvSpPr>
          <p:cNvPr id="28" name="Google Shape;28;p2"/>
          <p:cNvSpPr/>
          <p:nvPr/>
        </p:nvSpPr>
        <p:spPr>
          <a:xfrm>
            <a:off x="1462634" y="1982609"/>
            <a:ext cx="114610" cy="109077"/>
          </a:xfrm>
          <a:custGeom>
            <a:avLst/>
            <a:gdLst/>
            <a:ahLst/>
            <a:cxnLst/>
            <a:rect l="l" t="t" r="r" b="b"/>
            <a:pathLst>
              <a:path w="4246" h="4041" extrusionOk="0">
                <a:moveTo>
                  <a:pt x="2123" y="1"/>
                </a:moveTo>
                <a:lnTo>
                  <a:pt x="1461" y="1324"/>
                </a:lnTo>
                <a:lnTo>
                  <a:pt x="0" y="1553"/>
                </a:lnTo>
                <a:lnTo>
                  <a:pt x="1050" y="2580"/>
                </a:lnTo>
                <a:lnTo>
                  <a:pt x="799" y="4041"/>
                </a:lnTo>
                <a:lnTo>
                  <a:pt x="2123" y="3356"/>
                </a:lnTo>
                <a:lnTo>
                  <a:pt x="3424" y="4041"/>
                </a:lnTo>
                <a:lnTo>
                  <a:pt x="3173" y="2580"/>
                </a:lnTo>
                <a:lnTo>
                  <a:pt x="4246" y="1553"/>
                </a:lnTo>
                <a:lnTo>
                  <a:pt x="2762" y="1324"/>
                </a:lnTo>
                <a:lnTo>
                  <a:pt x="2123" y="1"/>
                </a:ln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2"/>
          <p:cNvSpPr/>
          <p:nvPr/>
        </p:nvSpPr>
        <p:spPr>
          <a:xfrm>
            <a:off x="1717048" y="2662757"/>
            <a:ext cx="235796" cy="224848"/>
          </a:xfrm>
          <a:custGeom>
            <a:avLst/>
            <a:gdLst/>
            <a:ahLst/>
            <a:cxnLst/>
            <a:rect l="l" t="t" r="r" b="b"/>
            <a:pathLst>
              <a:path w="6871" h="6552" extrusionOk="0">
                <a:moveTo>
                  <a:pt x="3424" y="1"/>
                </a:moveTo>
                <a:lnTo>
                  <a:pt x="2374" y="2146"/>
                </a:lnTo>
                <a:lnTo>
                  <a:pt x="0" y="2488"/>
                </a:lnTo>
                <a:lnTo>
                  <a:pt x="1712" y="4178"/>
                </a:lnTo>
                <a:lnTo>
                  <a:pt x="1301" y="6551"/>
                </a:lnTo>
                <a:lnTo>
                  <a:pt x="3424" y="5433"/>
                </a:lnTo>
                <a:lnTo>
                  <a:pt x="5569" y="6551"/>
                </a:lnTo>
                <a:lnTo>
                  <a:pt x="5159" y="4178"/>
                </a:lnTo>
                <a:lnTo>
                  <a:pt x="6870" y="2488"/>
                </a:lnTo>
                <a:lnTo>
                  <a:pt x="4497" y="2146"/>
                </a:lnTo>
                <a:lnTo>
                  <a:pt x="3424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2"/>
          <p:cNvSpPr/>
          <p:nvPr/>
        </p:nvSpPr>
        <p:spPr>
          <a:xfrm>
            <a:off x="6862988" y="2091679"/>
            <a:ext cx="145746" cy="138677"/>
          </a:xfrm>
          <a:custGeom>
            <a:avLst/>
            <a:gdLst/>
            <a:ahLst/>
            <a:cxnLst/>
            <a:rect l="l" t="t" r="r" b="b"/>
            <a:pathLst>
              <a:path w="4247" h="4041" extrusionOk="0">
                <a:moveTo>
                  <a:pt x="2123" y="1"/>
                </a:moveTo>
                <a:lnTo>
                  <a:pt x="1461" y="1325"/>
                </a:lnTo>
                <a:lnTo>
                  <a:pt x="1" y="1530"/>
                </a:lnTo>
                <a:lnTo>
                  <a:pt x="1073" y="2580"/>
                </a:lnTo>
                <a:lnTo>
                  <a:pt x="822" y="4041"/>
                </a:lnTo>
                <a:lnTo>
                  <a:pt x="2123" y="3333"/>
                </a:lnTo>
                <a:lnTo>
                  <a:pt x="3424" y="4041"/>
                </a:lnTo>
                <a:lnTo>
                  <a:pt x="3196" y="2580"/>
                </a:lnTo>
                <a:lnTo>
                  <a:pt x="4246" y="1530"/>
                </a:lnTo>
                <a:lnTo>
                  <a:pt x="2785" y="1325"/>
                </a:lnTo>
                <a:lnTo>
                  <a:pt x="2123" y="1"/>
                </a:ln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3"/>
          <p:cNvSpPr/>
          <p:nvPr/>
        </p:nvSpPr>
        <p:spPr>
          <a:xfrm>
            <a:off x="1230373" y="2154080"/>
            <a:ext cx="1392747" cy="623529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3"/>
          <p:cNvSpPr/>
          <p:nvPr/>
        </p:nvSpPr>
        <p:spPr>
          <a:xfrm>
            <a:off x="3" y="422077"/>
            <a:ext cx="1594511" cy="1109407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3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3"/>
          <p:cNvSpPr/>
          <p:nvPr/>
        </p:nvSpPr>
        <p:spPr>
          <a:xfrm>
            <a:off x="245721" y="18520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6" name="Google Shape;36;p3"/>
          <p:cNvGrpSpPr/>
          <p:nvPr/>
        </p:nvGrpSpPr>
        <p:grpSpPr>
          <a:xfrm>
            <a:off x="1620043" y="654659"/>
            <a:ext cx="151241" cy="137891"/>
            <a:chOff x="1474943" y="3859420"/>
            <a:chExt cx="118956" cy="108456"/>
          </a:xfrm>
        </p:grpSpPr>
        <p:sp>
          <p:nvSpPr>
            <p:cNvPr id="37" name="Google Shape;37;p3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3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0" name="Google Shape;40;p3"/>
          <p:cNvSpPr/>
          <p:nvPr/>
        </p:nvSpPr>
        <p:spPr>
          <a:xfrm flipH="1">
            <a:off x="7549478" y="2154077"/>
            <a:ext cx="1594511" cy="1109407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3"/>
          <p:cNvSpPr/>
          <p:nvPr/>
        </p:nvSpPr>
        <p:spPr>
          <a:xfrm>
            <a:off x="6265148" y="701905"/>
            <a:ext cx="1392747" cy="623529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2" name="Google Shape;42;p3"/>
          <p:cNvGrpSpPr/>
          <p:nvPr/>
        </p:nvGrpSpPr>
        <p:grpSpPr>
          <a:xfrm>
            <a:off x="8529105" y="3468309"/>
            <a:ext cx="151241" cy="137891"/>
            <a:chOff x="1474943" y="3859420"/>
            <a:chExt cx="118956" cy="108456"/>
          </a:xfrm>
        </p:grpSpPr>
        <p:sp>
          <p:nvSpPr>
            <p:cNvPr id="43" name="Google Shape;43;p3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3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" name="Google Shape;46;p3"/>
          <p:cNvSpPr/>
          <p:nvPr/>
        </p:nvSpPr>
        <p:spPr>
          <a:xfrm>
            <a:off x="8636996" y="8387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3"/>
          <p:cNvSpPr/>
          <p:nvPr/>
        </p:nvSpPr>
        <p:spPr>
          <a:xfrm>
            <a:off x="6915909" y="224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3"/>
          <p:cNvSpPr/>
          <p:nvPr/>
        </p:nvSpPr>
        <p:spPr>
          <a:xfrm>
            <a:off x="1650046" y="3290092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3"/>
          <p:cNvSpPr/>
          <p:nvPr/>
        </p:nvSpPr>
        <p:spPr>
          <a:xfrm>
            <a:off x="809521" y="26675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3"/>
          <p:cNvSpPr txBox="1">
            <a:spLocks noGrp="1"/>
          </p:cNvSpPr>
          <p:nvPr>
            <p:ph type="title"/>
          </p:nvPr>
        </p:nvSpPr>
        <p:spPr>
          <a:xfrm>
            <a:off x="636025" y="1176725"/>
            <a:ext cx="3495900" cy="2642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3600"/>
              <a:buNone/>
              <a:defRPr sz="5200"/>
            </a:lvl1pPr>
            <a:lvl2pPr lvl="1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4936975" y="1176725"/>
            <a:ext cx="2582100" cy="130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Barlow Medium"/>
              <a:buNone/>
              <a:defRPr sz="1600"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>
            <a:endParaRPr/>
          </a:p>
        </p:txBody>
      </p:sp>
      <p:sp>
        <p:nvSpPr>
          <p:cNvPr id="52" name="Google Shape;52;p3"/>
          <p:cNvSpPr txBox="1">
            <a:spLocks noGrp="1"/>
          </p:cNvSpPr>
          <p:nvPr>
            <p:ph type="title" idx="2" hasCustomPrompt="1"/>
          </p:nvPr>
        </p:nvSpPr>
        <p:spPr>
          <a:xfrm>
            <a:off x="636028" y="695675"/>
            <a:ext cx="3285000" cy="64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4"/>
          <p:cNvSpPr txBox="1">
            <a:spLocks noGrp="1"/>
          </p:cNvSpPr>
          <p:nvPr>
            <p:ph type="title"/>
          </p:nvPr>
        </p:nvSpPr>
        <p:spPr>
          <a:xfrm>
            <a:off x="311700" y="365234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 txBox="1">
            <a:spLocks noGrp="1"/>
          </p:cNvSpPr>
          <p:nvPr>
            <p:ph type="title"/>
          </p:nvPr>
        </p:nvSpPr>
        <p:spPr>
          <a:xfrm>
            <a:off x="311700" y="365234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59" name="Google Shape;59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rgbClr val="F4EAD7"/>
        </a:solid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8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8"/>
          <p:cNvSpPr txBox="1">
            <a:spLocks noGrp="1"/>
          </p:cNvSpPr>
          <p:nvPr>
            <p:ph type="title"/>
          </p:nvPr>
        </p:nvSpPr>
        <p:spPr>
          <a:xfrm>
            <a:off x="980794" y="2993875"/>
            <a:ext cx="3595200" cy="445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107" name="Google Shape;107;p8"/>
          <p:cNvSpPr/>
          <p:nvPr/>
        </p:nvSpPr>
        <p:spPr>
          <a:xfrm>
            <a:off x="5034174" y="450149"/>
            <a:ext cx="3692240" cy="1653083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8"/>
          <p:cNvSpPr/>
          <p:nvPr/>
        </p:nvSpPr>
        <p:spPr>
          <a:xfrm>
            <a:off x="-7978" y="2699676"/>
            <a:ext cx="1093670" cy="760939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8"/>
          <p:cNvSpPr/>
          <p:nvPr/>
        </p:nvSpPr>
        <p:spPr>
          <a:xfrm>
            <a:off x="1171296" y="610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0" name="Google Shape;110;p8"/>
          <p:cNvGrpSpPr/>
          <p:nvPr/>
        </p:nvGrpSpPr>
        <p:grpSpPr>
          <a:xfrm>
            <a:off x="430655" y="2172484"/>
            <a:ext cx="151241" cy="137891"/>
            <a:chOff x="1474943" y="3859420"/>
            <a:chExt cx="118956" cy="108456"/>
          </a:xfrm>
        </p:grpSpPr>
        <p:sp>
          <p:nvSpPr>
            <p:cNvPr id="111" name="Google Shape;111;p8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8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8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4" name="Google Shape;114;p8"/>
          <p:cNvSpPr/>
          <p:nvPr/>
        </p:nvSpPr>
        <p:spPr>
          <a:xfrm>
            <a:off x="8130179" y="438356"/>
            <a:ext cx="190201" cy="171976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5" name="Google Shape;115;p8"/>
          <p:cNvGrpSpPr/>
          <p:nvPr/>
        </p:nvGrpSpPr>
        <p:grpSpPr>
          <a:xfrm>
            <a:off x="8430780" y="2172484"/>
            <a:ext cx="151241" cy="137891"/>
            <a:chOff x="1474943" y="3859420"/>
            <a:chExt cx="118956" cy="108456"/>
          </a:xfrm>
        </p:grpSpPr>
        <p:sp>
          <p:nvSpPr>
            <p:cNvPr id="116" name="Google Shape;116;p8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8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8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9" name="Google Shape;119;p8"/>
          <p:cNvSpPr/>
          <p:nvPr/>
        </p:nvSpPr>
        <p:spPr>
          <a:xfrm>
            <a:off x="7564846" y="3237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0" name="Google Shape;120;p8"/>
          <p:cNvGrpSpPr/>
          <p:nvPr/>
        </p:nvGrpSpPr>
        <p:grpSpPr>
          <a:xfrm>
            <a:off x="463243" y="455396"/>
            <a:ext cx="151241" cy="137891"/>
            <a:chOff x="1474943" y="3859420"/>
            <a:chExt cx="118956" cy="108456"/>
          </a:xfrm>
        </p:grpSpPr>
        <p:sp>
          <p:nvSpPr>
            <p:cNvPr id="121" name="Google Shape;121;p8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8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8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4" name="Google Shape;124;p8"/>
          <p:cNvSpPr/>
          <p:nvPr/>
        </p:nvSpPr>
        <p:spPr>
          <a:xfrm>
            <a:off x="8874809" y="33414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5" name="Google Shape;125;p8"/>
          <p:cNvGrpSpPr/>
          <p:nvPr/>
        </p:nvGrpSpPr>
        <p:grpSpPr>
          <a:xfrm>
            <a:off x="834980" y="4345059"/>
            <a:ext cx="151241" cy="137891"/>
            <a:chOff x="1474943" y="3859420"/>
            <a:chExt cx="118956" cy="108456"/>
          </a:xfrm>
        </p:grpSpPr>
        <p:sp>
          <p:nvSpPr>
            <p:cNvPr id="126" name="Google Shape;126;p8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8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9" name="Google Shape;129;p8"/>
          <p:cNvSpPr txBox="1">
            <a:spLocks noGrp="1"/>
          </p:cNvSpPr>
          <p:nvPr>
            <p:ph type="subTitle" idx="1"/>
          </p:nvPr>
        </p:nvSpPr>
        <p:spPr>
          <a:xfrm>
            <a:off x="980794" y="1600375"/>
            <a:ext cx="3595200" cy="139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600"/>
              <a:buFont typeface="Barlow Medium"/>
              <a:buNone/>
              <a:defRPr sz="2000"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32" name="Google Shape;132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33" name="Google Shape;133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38" name="Google Shape;138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bg>
      <p:bgPr>
        <a:solidFill>
          <a:srgbClr val="F4EAD7"/>
        </a:solidFill>
        <a:effectLst/>
      </p:bgPr>
    </p:bg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3"/>
          <p:cNvSpPr/>
          <p:nvPr/>
        </p:nvSpPr>
        <p:spPr>
          <a:xfrm>
            <a:off x="1230373" y="2154080"/>
            <a:ext cx="1392747" cy="623529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13"/>
          <p:cNvSpPr/>
          <p:nvPr/>
        </p:nvSpPr>
        <p:spPr>
          <a:xfrm>
            <a:off x="3" y="422077"/>
            <a:ext cx="1594511" cy="1109407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13"/>
          <p:cNvSpPr/>
          <p:nvPr/>
        </p:nvSpPr>
        <p:spPr>
          <a:xfrm>
            <a:off x="6300402" y="771492"/>
            <a:ext cx="2597882" cy="1163064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13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13"/>
          <p:cNvSpPr txBox="1">
            <a:spLocks noGrp="1"/>
          </p:cNvSpPr>
          <p:nvPr>
            <p:ph type="title"/>
          </p:nvPr>
        </p:nvSpPr>
        <p:spPr>
          <a:xfrm>
            <a:off x="713225" y="36516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13"/>
          <p:cNvSpPr txBox="1">
            <a:spLocks noGrp="1"/>
          </p:cNvSpPr>
          <p:nvPr>
            <p:ph type="title" idx="2" hasCustomPrompt="1"/>
          </p:nvPr>
        </p:nvSpPr>
        <p:spPr>
          <a:xfrm>
            <a:off x="2448168" y="1303900"/>
            <a:ext cx="24897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rgbClr val="459B97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47" name="Google Shape;147;p13">
            <a:hlinkClick r:id="rId2" action="ppaction://hlinksldjump"/>
          </p:cNvPr>
          <p:cNvSpPr txBox="1">
            <a:spLocks noGrp="1"/>
          </p:cNvSpPr>
          <p:nvPr>
            <p:ph type="title" idx="3"/>
          </p:nvPr>
        </p:nvSpPr>
        <p:spPr>
          <a:xfrm>
            <a:off x="2332350" y="1700700"/>
            <a:ext cx="2721300" cy="4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48" name="Google Shape;148;p13"/>
          <p:cNvSpPr txBox="1">
            <a:spLocks noGrp="1"/>
          </p:cNvSpPr>
          <p:nvPr>
            <p:ph type="subTitle" idx="1"/>
          </p:nvPr>
        </p:nvSpPr>
        <p:spPr>
          <a:xfrm>
            <a:off x="2332411" y="2036850"/>
            <a:ext cx="2721300" cy="67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13"/>
          <p:cNvSpPr txBox="1">
            <a:spLocks noGrp="1"/>
          </p:cNvSpPr>
          <p:nvPr>
            <p:ph type="title" idx="4" hasCustomPrompt="1"/>
          </p:nvPr>
        </p:nvSpPr>
        <p:spPr>
          <a:xfrm>
            <a:off x="5327917" y="1303900"/>
            <a:ext cx="24897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rgbClr val="459B97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50" name="Google Shape;150;p13">
            <a:hlinkClick r:id="" action="ppaction://noaction"/>
          </p:cNvPr>
          <p:cNvSpPr txBox="1">
            <a:spLocks noGrp="1"/>
          </p:cNvSpPr>
          <p:nvPr>
            <p:ph type="title" idx="5"/>
          </p:nvPr>
        </p:nvSpPr>
        <p:spPr>
          <a:xfrm>
            <a:off x="5212275" y="1700700"/>
            <a:ext cx="2721300" cy="4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51" name="Google Shape;151;p13"/>
          <p:cNvSpPr txBox="1">
            <a:spLocks noGrp="1"/>
          </p:cNvSpPr>
          <p:nvPr>
            <p:ph type="subTitle" idx="6"/>
          </p:nvPr>
        </p:nvSpPr>
        <p:spPr>
          <a:xfrm>
            <a:off x="5212086" y="2036850"/>
            <a:ext cx="2721300" cy="67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13"/>
          <p:cNvSpPr txBox="1">
            <a:spLocks noGrp="1"/>
          </p:cNvSpPr>
          <p:nvPr>
            <p:ph type="title" idx="7" hasCustomPrompt="1"/>
          </p:nvPr>
        </p:nvSpPr>
        <p:spPr>
          <a:xfrm>
            <a:off x="2448067" y="2858912"/>
            <a:ext cx="24897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rgbClr val="459B97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53" name="Google Shape;153;p13">
            <a:hlinkClick r:id="" action="ppaction://noaction"/>
          </p:cNvPr>
          <p:cNvSpPr txBox="1">
            <a:spLocks noGrp="1"/>
          </p:cNvSpPr>
          <p:nvPr>
            <p:ph type="title" idx="8"/>
          </p:nvPr>
        </p:nvSpPr>
        <p:spPr>
          <a:xfrm>
            <a:off x="2332250" y="3255750"/>
            <a:ext cx="2721300" cy="4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54" name="Google Shape;154;p13"/>
          <p:cNvSpPr txBox="1">
            <a:spLocks noGrp="1"/>
          </p:cNvSpPr>
          <p:nvPr>
            <p:ph type="subTitle" idx="9"/>
          </p:nvPr>
        </p:nvSpPr>
        <p:spPr>
          <a:xfrm>
            <a:off x="2332300" y="3591902"/>
            <a:ext cx="2721300" cy="67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13"/>
          <p:cNvSpPr txBox="1">
            <a:spLocks noGrp="1"/>
          </p:cNvSpPr>
          <p:nvPr>
            <p:ph type="title" idx="13" hasCustomPrompt="1"/>
          </p:nvPr>
        </p:nvSpPr>
        <p:spPr>
          <a:xfrm>
            <a:off x="5327815" y="2858912"/>
            <a:ext cx="24897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rgbClr val="459B97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56" name="Google Shape;156;p13"/>
          <p:cNvSpPr txBox="1">
            <a:spLocks noGrp="1"/>
          </p:cNvSpPr>
          <p:nvPr>
            <p:ph type="title" idx="14"/>
          </p:nvPr>
        </p:nvSpPr>
        <p:spPr>
          <a:xfrm>
            <a:off x="5212125" y="3255750"/>
            <a:ext cx="2721300" cy="4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57" name="Google Shape;157;p13"/>
          <p:cNvSpPr txBox="1">
            <a:spLocks noGrp="1"/>
          </p:cNvSpPr>
          <p:nvPr>
            <p:ph type="subTitle" idx="15"/>
          </p:nvPr>
        </p:nvSpPr>
        <p:spPr>
          <a:xfrm>
            <a:off x="5211975" y="3591902"/>
            <a:ext cx="2721300" cy="67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13"/>
          <p:cNvSpPr/>
          <p:nvPr/>
        </p:nvSpPr>
        <p:spPr>
          <a:xfrm>
            <a:off x="8607571" y="7846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13"/>
          <p:cNvSpPr/>
          <p:nvPr/>
        </p:nvSpPr>
        <p:spPr>
          <a:xfrm>
            <a:off x="7475996" y="3490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13"/>
          <p:cNvSpPr/>
          <p:nvPr/>
        </p:nvSpPr>
        <p:spPr>
          <a:xfrm>
            <a:off x="1421371" y="6188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13"/>
          <p:cNvSpPr/>
          <p:nvPr/>
        </p:nvSpPr>
        <p:spPr>
          <a:xfrm>
            <a:off x="245721" y="18520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62" name="Google Shape;162;p13"/>
          <p:cNvGrpSpPr/>
          <p:nvPr/>
        </p:nvGrpSpPr>
        <p:grpSpPr>
          <a:xfrm>
            <a:off x="486505" y="2330259"/>
            <a:ext cx="151241" cy="137891"/>
            <a:chOff x="1474943" y="3859420"/>
            <a:chExt cx="118956" cy="108456"/>
          </a:xfrm>
        </p:grpSpPr>
        <p:sp>
          <p:nvSpPr>
            <p:cNvPr id="163" name="Google Shape;163;p13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13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13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6" name="Google Shape;166;p13"/>
          <p:cNvGrpSpPr/>
          <p:nvPr/>
        </p:nvGrpSpPr>
        <p:grpSpPr>
          <a:xfrm>
            <a:off x="8649980" y="2330259"/>
            <a:ext cx="151241" cy="137891"/>
            <a:chOff x="1474943" y="3859420"/>
            <a:chExt cx="118956" cy="108456"/>
          </a:xfrm>
        </p:grpSpPr>
        <p:sp>
          <p:nvSpPr>
            <p:cNvPr id="167" name="Google Shape;167;p13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13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13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0" name="Google Shape;170;p13"/>
          <p:cNvGrpSpPr/>
          <p:nvPr/>
        </p:nvGrpSpPr>
        <p:grpSpPr>
          <a:xfrm>
            <a:off x="2992130" y="219359"/>
            <a:ext cx="151241" cy="137891"/>
            <a:chOff x="1474943" y="3859420"/>
            <a:chExt cx="118956" cy="108456"/>
          </a:xfrm>
        </p:grpSpPr>
        <p:sp>
          <p:nvSpPr>
            <p:cNvPr id="171" name="Google Shape;171;p13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13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13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ONE_COLUMN_TEXT_1">
    <p:bg>
      <p:bgPr>
        <a:solidFill>
          <a:srgbClr val="F4EAD7"/>
        </a:solidFill>
        <a:effectLst/>
      </p:bgPr>
    </p:bg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5"/>
          <p:cNvSpPr/>
          <p:nvPr/>
        </p:nvSpPr>
        <p:spPr>
          <a:xfrm>
            <a:off x="1204430" y="117957"/>
            <a:ext cx="3171067" cy="1419716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15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  <p:sp>
        <p:nvSpPr>
          <p:cNvPr id="200" name="Google Shape;200;p15"/>
          <p:cNvSpPr/>
          <p:nvPr/>
        </p:nvSpPr>
        <p:spPr>
          <a:xfrm>
            <a:off x="1171296" y="610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01" name="Google Shape;201;p15"/>
          <p:cNvGrpSpPr/>
          <p:nvPr/>
        </p:nvGrpSpPr>
        <p:grpSpPr>
          <a:xfrm>
            <a:off x="7141055" y="271109"/>
            <a:ext cx="151241" cy="137891"/>
            <a:chOff x="1474943" y="3859420"/>
            <a:chExt cx="118956" cy="108456"/>
          </a:xfrm>
        </p:grpSpPr>
        <p:sp>
          <p:nvSpPr>
            <p:cNvPr id="202" name="Google Shape;202;p15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5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5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05" name="Google Shape;205;p15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15"/>
          <p:cNvSpPr/>
          <p:nvPr/>
        </p:nvSpPr>
        <p:spPr>
          <a:xfrm flipH="1">
            <a:off x="8050326" y="271101"/>
            <a:ext cx="1093670" cy="760939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p15"/>
          <p:cNvSpPr/>
          <p:nvPr/>
        </p:nvSpPr>
        <p:spPr>
          <a:xfrm>
            <a:off x="-7978" y="2699676"/>
            <a:ext cx="1093670" cy="760939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15"/>
          <p:cNvSpPr/>
          <p:nvPr/>
        </p:nvSpPr>
        <p:spPr>
          <a:xfrm>
            <a:off x="8741071" y="145518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09" name="Google Shape;209;p15"/>
          <p:cNvGrpSpPr/>
          <p:nvPr/>
        </p:nvGrpSpPr>
        <p:grpSpPr>
          <a:xfrm>
            <a:off x="8681055" y="2808434"/>
            <a:ext cx="151241" cy="137891"/>
            <a:chOff x="1474943" y="3859420"/>
            <a:chExt cx="118956" cy="108456"/>
          </a:xfrm>
        </p:grpSpPr>
        <p:sp>
          <p:nvSpPr>
            <p:cNvPr id="210" name="Google Shape;210;p15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15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15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3" name="Google Shape;213;p15"/>
          <p:cNvSpPr/>
          <p:nvPr/>
        </p:nvSpPr>
        <p:spPr>
          <a:xfrm>
            <a:off x="7655896" y="22627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15"/>
          <p:cNvSpPr/>
          <p:nvPr/>
        </p:nvSpPr>
        <p:spPr>
          <a:xfrm>
            <a:off x="2006721" y="2946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one column 2">
  <p:cSld name="ONE_COLUMN_TEXT_2_1">
    <p:bg>
      <p:bgPr>
        <a:solidFill>
          <a:srgbClr val="F4EAD7"/>
        </a:solidFill>
        <a:effectLst/>
      </p:bgPr>
    </p:bg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7"/>
          <p:cNvSpPr/>
          <p:nvPr/>
        </p:nvSpPr>
        <p:spPr>
          <a:xfrm>
            <a:off x="5939273" y="258746"/>
            <a:ext cx="1891291" cy="846764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17"/>
          <p:cNvSpPr/>
          <p:nvPr/>
        </p:nvSpPr>
        <p:spPr>
          <a:xfrm>
            <a:off x="58402" y="501705"/>
            <a:ext cx="1699644" cy="760965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17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  <p:sp>
        <p:nvSpPr>
          <p:cNvPr id="239" name="Google Shape;239;p17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17"/>
          <p:cNvSpPr/>
          <p:nvPr/>
        </p:nvSpPr>
        <p:spPr>
          <a:xfrm>
            <a:off x="434121" y="30288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41" name="Google Shape;241;p17"/>
          <p:cNvGrpSpPr/>
          <p:nvPr/>
        </p:nvGrpSpPr>
        <p:grpSpPr>
          <a:xfrm>
            <a:off x="2146155" y="1447334"/>
            <a:ext cx="151241" cy="137891"/>
            <a:chOff x="1474943" y="3859420"/>
            <a:chExt cx="118956" cy="108456"/>
          </a:xfrm>
        </p:grpSpPr>
        <p:sp>
          <p:nvSpPr>
            <p:cNvPr id="242" name="Google Shape;242;p17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17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17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5" name="Google Shape;245;p17"/>
          <p:cNvGrpSpPr/>
          <p:nvPr/>
        </p:nvGrpSpPr>
        <p:grpSpPr>
          <a:xfrm>
            <a:off x="8236530" y="2296259"/>
            <a:ext cx="151241" cy="137891"/>
            <a:chOff x="1474943" y="3859420"/>
            <a:chExt cx="118956" cy="108456"/>
          </a:xfrm>
        </p:grpSpPr>
        <p:sp>
          <p:nvSpPr>
            <p:cNvPr id="246" name="Google Shape;246;p17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17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17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9" name="Google Shape;249;p17"/>
          <p:cNvSpPr/>
          <p:nvPr/>
        </p:nvSpPr>
        <p:spPr>
          <a:xfrm>
            <a:off x="1320521" y="37230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17"/>
          <p:cNvSpPr/>
          <p:nvPr/>
        </p:nvSpPr>
        <p:spPr>
          <a:xfrm>
            <a:off x="7223877" y="2763880"/>
            <a:ext cx="1699644" cy="760965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17"/>
          <p:cNvSpPr/>
          <p:nvPr/>
        </p:nvSpPr>
        <p:spPr>
          <a:xfrm>
            <a:off x="1008596" y="179638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p17"/>
          <p:cNvSpPr/>
          <p:nvPr/>
        </p:nvSpPr>
        <p:spPr>
          <a:xfrm>
            <a:off x="8832296" y="9379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17"/>
          <p:cNvSpPr txBox="1">
            <a:spLocks noGrp="1"/>
          </p:cNvSpPr>
          <p:nvPr>
            <p:ph type="subTitle" idx="1"/>
          </p:nvPr>
        </p:nvSpPr>
        <p:spPr>
          <a:xfrm>
            <a:off x="3160624" y="2241819"/>
            <a:ext cx="2844300" cy="105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Barlow Medium"/>
              <a:buNone/>
              <a:defRPr sz="2800">
                <a:latin typeface="Sriracha"/>
                <a:ea typeface="Sriracha"/>
                <a:cs typeface="Sriracha"/>
                <a:sym typeface="Sriracha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>
            <a:endParaRPr/>
          </a:p>
        </p:txBody>
      </p:sp>
      <p:sp>
        <p:nvSpPr>
          <p:cNvPr id="254" name="Google Shape;254;p17"/>
          <p:cNvSpPr/>
          <p:nvPr/>
        </p:nvSpPr>
        <p:spPr>
          <a:xfrm>
            <a:off x="7611496" y="11055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1"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9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70" name="Google Shape;270;p19"/>
          <p:cNvGrpSpPr/>
          <p:nvPr/>
        </p:nvGrpSpPr>
        <p:grpSpPr>
          <a:xfrm>
            <a:off x="8236530" y="2296259"/>
            <a:ext cx="151241" cy="137891"/>
            <a:chOff x="1474943" y="3859420"/>
            <a:chExt cx="118956" cy="108456"/>
          </a:xfrm>
        </p:grpSpPr>
        <p:sp>
          <p:nvSpPr>
            <p:cNvPr id="271" name="Google Shape;271;p19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19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19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4" name="Google Shape;274;p19"/>
          <p:cNvSpPr/>
          <p:nvPr/>
        </p:nvSpPr>
        <p:spPr>
          <a:xfrm>
            <a:off x="7223877" y="2763880"/>
            <a:ext cx="1699644" cy="760965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p19"/>
          <p:cNvSpPr/>
          <p:nvPr/>
        </p:nvSpPr>
        <p:spPr>
          <a:xfrm>
            <a:off x="8832296" y="9379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p19"/>
          <p:cNvSpPr/>
          <p:nvPr/>
        </p:nvSpPr>
        <p:spPr>
          <a:xfrm>
            <a:off x="2133252" y="122805"/>
            <a:ext cx="1699644" cy="760965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p19"/>
          <p:cNvSpPr/>
          <p:nvPr/>
        </p:nvSpPr>
        <p:spPr>
          <a:xfrm>
            <a:off x="218172" y="1535241"/>
            <a:ext cx="3707502" cy="1659916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78" name="Google Shape;278;p19"/>
          <p:cNvGrpSpPr/>
          <p:nvPr/>
        </p:nvGrpSpPr>
        <p:grpSpPr>
          <a:xfrm>
            <a:off x="3774430" y="3363646"/>
            <a:ext cx="151241" cy="137891"/>
            <a:chOff x="1474943" y="3859420"/>
            <a:chExt cx="118956" cy="108456"/>
          </a:xfrm>
        </p:grpSpPr>
        <p:sp>
          <p:nvSpPr>
            <p:cNvPr id="279" name="Google Shape;279;p19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19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19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2" name="Google Shape;282;p19"/>
          <p:cNvSpPr/>
          <p:nvPr/>
        </p:nvSpPr>
        <p:spPr>
          <a:xfrm>
            <a:off x="3310771" y="14527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" name="Google Shape;283;p19"/>
          <p:cNvSpPr/>
          <p:nvPr/>
        </p:nvSpPr>
        <p:spPr>
          <a:xfrm>
            <a:off x="358546" y="18076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" name="Google Shape;284;p19"/>
          <p:cNvSpPr/>
          <p:nvPr/>
        </p:nvSpPr>
        <p:spPr>
          <a:xfrm>
            <a:off x="6773671" y="18076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85" name="Google Shape;285;p19"/>
          <p:cNvGrpSpPr/>
          <p:nvPr/>
        </p:nvGrpSpPr>
        <p:grpSpPr>
          <a:xfrm>
            <a:off x="901455" y="745884"/>
            <a:ext cx="151241" cy="137891"/>
            <a:chOff x="1474943" y="3859420"/>
            <a:chExt cx="118956" cy="108456"/>
          </a:xfrm>
        </p:grpSpPr>
        <p:sp>
          <p:nvSpPr>
            <p:cNvPr id="286" name="Google Shape;286;p19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19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19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9" name="Google Shape;289;p19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CUSTOM_11_1"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0"/>
          <p:cNvSpPr/>
          <p:nvPr/>
        </p:nvSpPr>
        <p:spPr>
          <a:xfrm>
            <a:off x="1204430" y="117957"/>
            <a:ext cx="3171067" cy="1419716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2" name="Google Shape;292;p20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20"/>
          <p:cNvSpPr/>
          <p:nvPr/>
        </p:nvSpPr>
        <p:spPr>
          <a:xfrm flipH="1">
            <a:off x="8050326" y="271101"/>
            <a:ext cx="1093670" cy="760939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4" name="Google Shape;294;p20"/>
          <p:cNvSpPr/>
          <p:nvPr/>
        </p:nvSpPr>
        <p:spPr>
          <a:xfrm>
            <a:off x="-7978" y="2699676"/>
            <a:ext cx="1093670" cy="760939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20"/>
          <p:cNvSpPr/>
          <p:nvPr/>
        </p:nvSpPr>
        <p:spPr>
          <a:xfrm>
            <a:off x="1171296" y="610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6" name="Google Shape;296;p20"/>
          <p:cNvSpPr/>
          <p:nvPr/>
        </p:nvSpPr>
        <p:spPr>
          <a:xfrm>
            <a:off x="8741071" y="145518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97" name="Google Shape;297;p20"/>
          <p:cNvGrpSpPr/>
          <p:nvPr/>
        </p:nvGrpSpPr>
        <p:grpSpPr>
          <a:xfrm>
            <a:off x="7141055" y="271109"/>
            <a:ext cx="151241" cy="137891"/>
            <a:chOff x="1474943" y="3859420"/>
            <a:chExt cx="118956" cy="108456"/>
          </a:xfrm>
        </p:grpSpPr>
        <p:sp>
          <p:nvSpPr>
            <p:cNvPr id="298" name="Google Shape;298;p20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20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20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1" name="Google Shape;301;p20"/>
          <p:cNvGrpSpPr/>
          <p:nvPr/>
        </p:nvGrpSpPr>
        <p:grpSpPr>
          <a:xfrm>
            <a:off x="8681055" y="2808434"/>
            <a:ext cx="151241" cy="137891"/>
            <a:chOff x="1474943" y="3859420"/>
            <a:chExt cx="118956" cy="108456"/>
          </a:xfrm>
        </p:grpSpPr>
        <p:sp>
          <p:nvSpPr>
            <p:cNvPr id="302" name="Google Shape;302;p20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20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20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05" name="Google Shape;305;p20"/>
          <p:cNvSpPr/>
          <p:nvPr/>
        </p:nvSpPr>
        <p:spPr>
          <a:xfrm>
            <a:off x="7655896" y="22627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20"/>
          <p:cNvSpPr/>
          <p:nvPr/>
        </p:nvSpPr>
        <p:spPr>
          <a:xfrm>
            <a:off x="2006721" y="2946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20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CUSTOM_11_1_1"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1"/>
          <p:cNvSpPr/>
          <p:nvPr/>
        </p:nvSpPr>
        <p:spPr>
          <a:xfrm>
            <a:off x="1230373" y="2154080"/>
            <a:ext cx="1392747" cy="623529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0" name="Google Shape;310;p21"/>
          <p:cNvSpPr/>
          <p:nvPr/>
        </p:nvSpPr>
        <p:spPr>
          <a:xfrm>
            <a:off x="3" y="422077"/>
            <a:ext cx="1594511" cy="1109407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Google Shape;311;p21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2" name="Google Shape;312;p21"/>
          <p:cNvSpPr/>
          <p:nvPr/>
        </p:nvSpPr>
        <p:spPr>
          <a:xfrm>
            <a:off x="245721" y="18520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13" name="Google Shape;313;p21"/>
          <p:cNvGrpSpPr/>
          <p:nvPr/>
        </p:nvGrpSpPr>
        <p:grpSpPr>
          <a:xfrm>
            <a:off x="1620043" y="654659"/>
            <a:ext cx="151241" cy="137891"/>
            <a:chOff x="1474943" y="3859420"/>
            <a:chExt cx="118956" cy="108456"/>
          </a:xfrm>
        </p:grpSpPr>
        <p:sp>
          <p:nvSpPr>
            <p:cNvPr id="314" name="Google Shape;314;p21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15;p21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21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17" name="Google Shape;317;p21"/>
          <p:cNvSpPr/>
          <p:nvPr/>
        </p:nvSpPr>
        <p:spPr>
          <a:xfrm flipH="1">
            <a:off x="7549478" y="2154077"/>
            <a:ext cx="1594511" cy="1109407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8" name="Google Shape;318;p21"/>
          <p:cNvSpPr/>
          <p:nvPr/>
        </p:nvSpPr>
        <p:spPr>
          <a:xfrm>
            <a:off x="6265148" y="701905"/>
            <a:ext cx="1392747" cy="623529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19" name="Google Shape;319;p21"/>
          <p:cNvGrpSpPr/>
          <p:nvPr/>
        </p:nvGrpSpPr>
        <p:grpSpPr>
          <a:xfrm>
            <a:off x="8529105" y="3468309"/>
            <a:ext cx="151241" cy="137891"/>
            <a:chOff x="1474943" y="3859420"/>
            <a:chExt cx="118956" cy="108456"/>
          </a:xfrm>
        </p:grpSpPr>
        <p:sp>
          <p:nvSpPr>
            <p:cNvPr id="320" name="Google Shape;320;p21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21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21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3" name="Google Shape;323;p21"/>
          <p:cNvSpPr/>
          <p:nvPr/>
        </p:nvSpPr>
        <p:spPr>
          <a:xfrm>
            <a:off x="8636996" y="8387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4" name="Google Shape;324;p21"/>
          <p:cNvSpPr/>
          <p:nvPr/>
        </p:nvSpPr>
        <p:spPr>
          <a:xfrm>
            <a:off x="6915909" y="224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" name="Google Shape;325;p21"/>
          <p:cNvSpPr/>
          <p:nvPr/>
        </p:nvSpPr>
        <p:spPr>
          <a:xfrm>
            <a:off x="1650046" y="3290092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p21"/>
          <p:cNvSpPr/>
          <p:nvPr/>
        </p:nvSpPr>
        <p:spPr>
          <a:xfrm>
            <a:off x="809521" y="26675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" name="Google Shape;327;p21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4EAD7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36523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●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○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■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●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○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■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●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○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Barlow"/>
              <a:buChar char="■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1" r:id="rId11"/>
    <p:sldLayoutId id="2147483663" r:id="rId12"/>
    <p:sldLayoutId id="2147483665" r:id="rId13"/>
    <p:sldLayoutId id="2147483666" r:id="rId14"/>
    <p:sldLayoutId id="2147483667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" name="Google Shape;337;p24"/>
          <p:cNvGrpSpPr/>
          <p:nvPr/>
        </p:nvGrpSpPr>
        <p:grpSpPr>
          <a:xfrm>
            <a:off x="2" y="1703287"/>
            <a:ext cx="9158173" cy="3469769"/>
            <a:chOff x="2" y="1703287"/>
            <a:chExt cx="9158173" cy="3469769"/>
          </a:xfrm>
        </p:grpSpPr>
        <p:sp>
          <p:nvSpPr>
            <p:cNvPr id="338" name="Google Shape;338;p24"/>
            <p:cNvSpPr/>
            <p:nvPr/>
          </p:nvSpPr>
          <p:spPr>
            <a:xfrm>
              <a:off x="317289" y="2299906"/>
              <a:ext cx="72718" cy="56711"/>
            </a:xfrm>
            <a:custGeom>
              <a:avLst/>
              <a:gdLst/>
              <a:ahLst/>
              <a:cxnLst/>
              <a:rect l="l" t="t" r="r" b="b"/>
              <a:pathLst>
                <a:path w="2694" h="2101" extrusionOk="0">
                  <a:moveTo>
                    <a:pt x="1347" y="1"/>
                  </a:moveTo>
                  <a:cubicBezTo>
                    <a:pt x="0" y="1"/>
                    <a:pt x="0" y="2100"/>
                    <a:pt x="1347" y="2100"/>
                  </a:cubicBezTo>
                  <a:cubicBezTo>
                    <a:pt x="2693" y="2100"/>
                    <a:pt x="2693" y="1"/>
                    <a:pt x="13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24"/>
            <p:cNvSpPr/>
            <p:nvPr/>
          </p:nvSpPr>
          <p:spPr>
            <a:xfrm>
              <a:off x="373352" y="2187779"/>
              <a:ext cx="72718" cy="56090"/>
            </a:xfrm>
            <a:custGeom>
              <a:avLst/>
              <a:gdLst/>
              <a:ahLst/>
              <a:cxnLst/>
              <a:rect l="l" t="t" r="r" b="b"/>
              <a:pathLst>
                <a:path w="2694" h="2078" extrusionOk="0">
                  <a:moveTo>
                    <a:pt x="1347" y="0"/>
                  </a:moveTo>
                  <a:cubicBezTo>
                    <a:pt x="0" y="0"/>
                    <a:pt x="0" y="2077"/>
                    <a:pt x="1347" y="2077"/>
                  </a:cubicBezTo>
                  <a:cubicBezTo>
                    <a:pt x="2694" y="2077"/>
                    <a:pt x="2694" y="0"/>
                    <a:pt x="134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24"/>
            <p:cNvSpPr/>
            <p:nvPr/>
          </p:nvSpPr>
          <p:spPr>
            <a:xfrm>
              <a:off x="430036" y="2299906"/>
              <a:ext cx="72097" cy="56711"/>
            </a:xfrm>
            <a:custGeom>
              <a:avLst/>
              <a:gdLst/>
              <a:ahLst/>
              <a:cxnLst/>
              <a:rect l="l" t="t" r="r" b="b"/>
              <a:pathLst>
                <a:path w="2671" h="2101" extrusionOk="0">
                  <a:moveTo>
                    <a:pt x="1347" y="1"/>
                  </a:moveTo>
                  <a:cubicBezTo>
                    <a:pt x="0" y="1"/>
                    <a:pt x="0" y="2100"/>
                    <a:pt x="1347" y="2100"/>
                  </a:cubicBezTo>
                  <a:cubicBezTo>
                    <a:pt x="2671" y="2100"/>
                    <a:pt x="2671" y="1"/>
                    <a:pt x="13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24"/>
            <p:cNvSpPr/>
            <p:nvPr/>
          </p:nvSpPr>
          <p:spPr>
            <a:xfrm>
              <a:off x="7518656" y="2759087"/>
              <a:ext cx="1081001" cy="865316"/>
            </a:xfrm>
            <a:custGeom>
              <a:avLst/>
              <a:gdLst/>
              <a:ahLst/>
              <a:cxnLst/>
              <a:rect l="l" t="t" r="r" b="b"/>
              <a:pathLst>
                <a:path w="31500" h="25215" extrusionOk="0">
                  <a:moveTo>
                    <a:pt x="3702" y="1"/>
                  </a:moveTo>
                  <a:cubicBezTo>
                    <a:pt x="2458" y="1"/>
                    <a:pt x="1221" y="88"/>
                    <a:pt x="0" y="266"/>
                  </a:cubicBezTo>
                  <a:cubicBezTo>
                    <a:pt x="1598" y="3256"/>
                    <a:pt x="3653" y="5973"/>
                    <a:pt x="5250" y="8940"/>
                  </a:cubicBezTo>
                  <a:cubicBezTo>
                    <a:pt x="7168" y="12615"/>
                    <a:pt x="9405" y="16518"/>
                    <a:pt x="12691" y="19325"/>
                  </a:cubicBezTo>
                  <a:cubicBezTo>
                    <a:pt x="17462" y="23274"/>
                    <a:pt x="25588" y="24598"/>
                    <a:pt x="31499" y="25214"/>
                  </a:cubicBezTo>
                  <a:cubicBezTo>
                    <a:pt x="31479" y="10329"/>
                    <a:pt x="17249" y="1"/>
                    <a:pt x="3702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24"/>
            <p:cNvSpPr/>
            <p:nvPr/>
          </p:nvSpPr>
          <p:spPr>
            <a:xfrm>
              <a:off x="7703289" y="2863243"/>
              <a:ext cx="905810" cy="749872"/>
            </a:xfrm>
            <a:custGeom>
              <a:avLst/>
              <a:gdLst/>
              <a:ahLst/>
              <a:cxnLst/>
              <a:rect l="l" t="t" r="r" b="b"/>
              <a:pathLst>
                <a:path w="26395" h="21851" extrusionOk="0">
                  <a:moveTo>
                    <a:pt x="480" y="1"/>
                  </a:moveTo>
                  <a:cubicBezTo>
                    <a:pt x="186" y="1"/>
                    <a:pt x="0" y="446"/>
                    <a:pt x="304" y="655"/>
                  </a:cubicBezTo>
                  <a:cubicBezTo>
                    <a:pt x="4960" y="3851"/>
                    <a:pt x="8932" y="7845"/>
                    <a:pt x="13406" y="11246"/>
                  </a:cubicBezTo>
                  <a:cubicBezTo>
                    <a:pt x="17674" y="14487"/>
                    <a:pt x="22330" y="17454"/>
                    <a:pt x="25686" y="21723"/>
                  </a:cubicBezTo>
                  <a:cubicBezTo>
                    <a:pt x="25753" y="21813"/>
                    <a:pt x="25835" y="21850"/>
                    <a:pt x="25915" y="21850"/>
                  </a:cubicBezTo>
                  <a:cubicBezTo>
                    <a:pt x="26160" y="21850"/>
                    <a:pt x="26394" y="21501"/>
                    <a:pt x="26188" y="21243"/>
                  </a:cubicBezTo>
                  <a:cubicBezTo>
                    <a:pt x="22970" y="17158"/>
                    <a:pt x="18587" y="14236"/>
                    <a:pt x="14456" y="11177"/>
                  </a:cubicBezTo>
                  <a:cubicBezTo>
                    <a:pt x="9708" y="7640"/>
                    <a:pt x="5554" y="3417"/>
                    <a:pt x="669" y="62"/>
                  </a:cubicBezTo>
                  <a:cubicBezTo>
                    <a:pt x="604" y="19"/>
                    <a:pt x="540" y="1"/>
                    <a:pt x="480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24"/>
            <p:cNvSpPr/>
            <p:nvPr/>
          </p:nvSpPr>
          <p:spPr>
            <a:xfrm>
              <a:off x="8499369" y="3500601"/>
              <a:ext cx="13350" cy="12595"/>
            </a:xfrm>
            <a:custGeom>
              <a:avLst/>
              <a:gdLst/>
              <a:ahLst/>
              <a:cxnLst/>
              <a:rect l="l" t="t" r="r" b="b"/>
              <a:pathLst>
                <a:path w="389" h="367" extrusionOk="0">
                  <a:moveTo>
                    <a:pt x="1" y="1"/>
                  </a:moveTo>
                  <a:cubicBezTo>
                    <a:pt x="24" y="138"/>
                    <a:pt x="24" y="252"/>
                    <a:pt x="46" y="366"/>
                  </a:cubicBezTo>
                  <a:cubicBezTo>
                    <a:pt x="161" y="252"/>
                    <a:pt x="275" y="138"/>
                    <a:pt x="389" y="24"/>
                  </a:cubicBezTo>
                  <a:cubicBezTo>
                    <a:pt x="252" y="24"/>
                    <a:pt x="138" y="24"/>
                    <a:pt x="1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24"/>
            <p:cNvSpPr/>
            <p:nvPr/>
          </p:nvSpPr>
          <p:spPr>
            <a:xfrm>
              <a:off x="8298848" y="3321357"/>
              <a:ext cx="237374" cy="203640"/>
            </a:xfrm>
            <a:custGeom>
              <a:avLst/>
              <a:gdLst/>
              <a:ahLst/>
              <a:cxnLst/>
              <a:rect l="l" t="t" r="r" b="b"/>
              <a:pathLst>
                <a:path w="6917" h="5934" extrusionOk="0">
                  <a:moveTo>
                    <a:pt x="5844" y="5224"/>
                  </a:moveTo>
                  <a:lnTo>
                    <a:pt x="5844" y="5224"/>
                  </a:lnTo>
                  <a:cubicBezTo>
                    <a:pt x="5981" y="5247"/>
                    <a:pt x="6095" y="5247"/>
                    <a:pt x="6232" y="5247"/>
                  </a:cubicBezTo>
                  <a:cubicBezTo>
                    <a:pt x="6118" y="5361"/>
                    <a:pt x="6004" y="5475"/>
                    <a:pt x="5889" y="5589"/>
                  </a:cubicBezTo>
                  <a:cubicBezTo>
                    <a:pt x="5867" y="5475"/>
                    <a:pt x="5867" y="5361"/>
                    <a:pt x="5844" y="5224"/>
                  </a:cubicBezTo>
                  <a:close/>
                  <a:moveTo>
                    <a:pt x="5509" y="1"/>
                  </a:moveTo>
                  <a:cubicBezTo>
                    <a:pt x="5265" y="1"/>
                    <a:pt x="5029" y="244"/>
                    <a:pt x="5205" y="499"/>
                  </a:cubicBezTo>
                  <a:cubicBezTo>
                    <a:pt x="6163" y="1891"/>
                    <a:pt x="5730" y="3626"/>
                    <a:pt x="5844" y="5224"/>
                  </a:cubicBezTo>
                  <a:cubicBezTo>
                    <a:pt x="4041" y="5155"/>
                    <a:pt x="2237" y="5201"/>
                    <a:pt x="457" y="5064"/>
                  </a:cubicBezTo>
                  <a:cubicBezTo>
                    <a:pt x="450" y="5064"/>
                    <a:pt x="442" y="5064"/>
                    <a:pt x="435" y="5064"/>
                  </a:cubicBezTo>
                  <a:cubicBezTo>
                    <a:pt x="1" y="5064"/>
                    <a:pt x="8" y="5727"/>
                    <a:pt x="457" y="5772"/>
                  </a:cubicBezTo>
                  <a:cubicBezTo>
                    <a:pt x="2374" y="5909"/>
                    <a:pt x="4314" y="5817"/>
                    <a:pt x="6232" y="5931"/>
                  </a:cubicBezTo>
                  <a:cubicBezTo>
                    <a:pt x="6241" y="5933"/>
                    <a:pt x="6250" y="5933"/>
                    <a:pt x="6260" y="5933"/>
                  </a:cubicBezTo>
                  <a:cubicBezTo>
                    <a:pt x="6414" y="5933"/>
                    <a:pt x="6596" y="5761"/>
                    <a:pt x="6574" y="5589"/>
                  </a:cubicBezTo>
                  <a:cubicBezTo>
                    <a:pt x="6323" y="3763"/>
                    <a:pt x="6917" y="1777"/>
                    <a:pt x="5798" y="157"/>
                  </a:cubicBezTo>
                  <a:cubicBezTo>
                    <a:pt x="5722" y="46"/>
                    <a:pt x="5615" y="1"/>
                    <a:pt x="5509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24"/>
            <p:cNvSpPr/>
            <p:nvPr/>
          </p:nvSpPr>
          <p:spPr>
            <a:xfrm>
              <a:off x="8397547" y="3413673"/>
              <a:ext cx="14928" cy="14894"/>
            </a:xfrm>
            <a:custGeom>
              <a:avLst/>
              <a:gdLst/>
              <a:ahLst/>
              <a:cxnLst/>
              <a:rect l="l" t="t" r="r" b="b"/>
              <a:pathLst>
                <a:path w="435" h="434" extrusionOk="0">
                  <a:moveTo>
                    <a:pt x="0" y="0"/>
                  </a:moveTo>
                  <a:cubicBezTo>
                    <a:pt x="0" y="160"/>
                    <a:pt x="0" y="297"/>
                    <a:pt x="0" y="434"/>
                  </a:cubicBezTo>
                  <a:cubicBezTo>
                    <a:pt x="137" y="320"/>
                    <a:pt x="297" y="206"/>
                    <a:pt x="434" y="92"/>
                  </a:cubicBezTo>
                  <a:cubicBezTo>
                    <a:pt x="297" y="69"/>
                    <a:pt x="137" y="46"/>
                    <a:pt x="0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24"/>
            <p:cNvSpPr/>
            <p:nvPr/>
          </p:nvSpPr>
          <p:spPr>
            <a:xfrm>
              <a:off x="8110852" y="3189438"/>
              <a:ext cx="313353" cy="251170"/>
            </a:xfrm>
            <a:custGeom>
              <a:avLst/>
              <a:gdLst/>
              <a:ahLst/>
              <a:cxnLst/>
              <a:rect l="l" t="t" r="r" b="b"/>
              <a:pathLst>
                <a:path w="9131" h="7319" extrusionOk="0">
                  <a:moveTo>
                    <a:pt x="7246" y="0"/>
                  </a:moveTo>
                  <a:cubicBezTo>
                    <a:pt x="7010" y="0"/>
                    <a:pt x="6757" y="260"/>
                    <a:pt x="6916" y="531"/>
                  </a:cubicBezTo>
                  <a:cubicBezTo>
                    <a:pt x="7852" y="2312"/>
                    <a:pt x="8354" y="4503"/>
                    <a:pt x="8354" y="6534"/>
                  </a:cubicBezTo>
                  <a:cubicBezTo>
                    <a:pt x="8491" y="6580"/>
                    <a:pt x="8651" y="6603"/>
                    <a:pt x="8788" y="6626"/>
                  </a:cubicBezTo>
                  <a:cubicBezTo>
                    <a:pt x="8651" y="6740"/>
                    <a:pt x="8491" y="6854"/>
                    <a:pt x="8354" y="6968"/>
                  </a:cubicBezTo>
                  <a:cubicBezTo>
                    <a:pt x="8354" y="6831"/>
                    <a:pt x="8354" y="6694"/>
                    <a:pt x="8354" y="6534"/>
                  </a:cubicBezTo>
                  <a:cubicBezTo>
                    <a:pt x="6091" y="6078"/>
                    <a:pt x="3793" y="5759"/>
                    <a:pt x="1475" y="5759"/>
                  </a:cubicBezTo>
                  <a:cubicBezTo>
                    <a:pt x="1128" y="5759"/>
                    <a:pt x="781" y="5766"/>
                    <a:pt x="434" y="5781"/>
                  </a:cubicBezTo>
                  <a:cubicBezTo>
                    <a:pt x="7" y="5781"/>
                    <a:pt x="1" y="6466"/>
                    <a:pt x="414" y="6466"/>
                  </a:cubicBezTo>
                  <a:cubicBezTo>
                    <a:pt x="420" y="6466"/>
                    <a:pt x="427" y="6466"/>
                    <a:pt x="434" y="6466"/>
                  </a:cubicBezTo>
                  <a:cubicBezTo>
                    <a:pt x="774" y="6452"/>
                    <a:pt x="1113" y="6445"/>
                    <a:pt x="1451" y="6445"/>
                  </a:cubicBezTo>
                  <a:cubicBezTo>
                    <a:pt x="3864" y="6445"/>
                    <a:pt x="6243" y="6790"/>
                    <a:pt x="8606" y="7310"/>
                  </a:cubicBezTo>
                  <a:cubicBezTo>
                    <a:pt x="8632" y="7316"/>
                    <a:pt x="8658" y="7318"/>
                    <a:pt x="8684" y="7318"/>
                  </a:cubicBezTo>
                  <a:cubicBezTo>
                    <a:pt x="8879" y="7318"/>
                    <a:pt x="9039" y="7170"/>
                    <a:pt x="9039" y="6968"/>
                  </a:cubicBezTo>
                  <a:cubicBezTo>
                    <a:pt x="9131" y="4685"/>
                    <a:pt x="8583" y="2175"/>
                    <a:pt x="7510" y="166"/>
                  </a:cubicBezTo>
                  <a:cubicBezTo>
                    <a:pt x="7448" y="49"/>
                    <a:pt x="7349" y="0"/>
                    <a:pt x="7246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24"/>
            <p:cNvSpPr/>
            <p:nvPr/>
          </p:nvSpPr>
          <p:spPr>
            <a:xfrm>
              <a:off x="7986346" y="3024401"/>
              <a:ext cx="249076" cy="266338"/>
            </a:xfrm>
            <a:custGeom>
              <a:avLst/>
              <a:gdLst/>
              <a:ahLst/>
              <a:cxnLst/>
              <a:rect l="l" t="t" r="r" b="b"/>
              <a:pathLst>
                <a:path w="7258" h="7761" extrusionOk="0">
                  <a:moveTo>
                    <a:pt x="5332" y="1"/>
                  </a:moveTo>
                  <a:cubicBezTo>
                    <a:pt x="5104" y="1"/>
                    <a:pt x="4857" y="257"/>
                    <a:pt x="4998" y="524"/>
                  </a:cubicBezTo>
                  <a:cubicBezTo>
                    <a:pt x="5774" y="2168"/>
                    <a:pt x="6116" y="4130"/>
                    <a:pt x="6276" y="5934"/>
                  </a:cubicBezTo>
                  <a:cubicBezTo>
                    <a:pt x="6299" y="6230"/>
                    <a:pt x="6299" y="6527"/>
                    <a:pt x="6276" y="6824"/>
                  </a:cubicBezTo>
                  <a:cubicBezTo>
                    <a:pt x="6276" y="6938"/>
                    <a:pt x="5888" y="6967"/>
                    <a:pt x="5477" y="6967"/>
                  </a:cubicBezTo>
                  <a:cubicBezTo>
                    <a:pt x="5066" y="6967"/>
                    <a:pt x="4633" y="6938"/>
                    <a:pt x="4541" y="6938"/>
                  </a:cubicBezTo>
                  <a:cubicBezTo>
                    <a:pt x="3195" y="6961"/>
                    <a:pt x="1825" y="7006"/>
                    <a:pt x="456" y="7052"/>
                  </a:cubicBezTo>
                  <a:cubicBezTo>
                    <a:pt x="29" y="7075"/>
                    <a:pt x="0" y="7760"/>
                    <a:pt x="434" y="7760"/>
                  </a:cubicBezTo>
                  <a:cubicBezTo>
                    <a:pt x="441" y="7760"/>
                    <a:pt x="448" y="7760"/>
                    <a:pt x="456" y="7760"/>
                  </a:cubicBezTo>
                  <a:cubicBezTo>
                    <a:pt x="2215" y="7700"/>
                    <a:pt x="3991" y="7641"/>
                    <a:pt x="5755" y="7641"/>
                  </a:cubicBezTo>
                  <a:cubicBezTo>
                    <a:pt x="6028" y="7641"/>
                    <a:pt x="6301" y="7643"/>
                    <a:pt x="6573" y="7646"/>
                  </a:cubicBezTo>
                  <a:cubicBezTo>
                    <a:pt x="6710" y="7646"/>
                    <a:pt x="6892" y="7531"/>
                    <a:pt x="6915" y="7395"/>
                  </a:cubicBezTo>
                  <a:cubicBezTo>
                    <a:pt x="7258" y="5089"/>
                    <a:pt x="6573" y="2259"/>
                    <a:pt x="5591" y="182"/>
                  </a:cubicBezTo>
                  <a:cubicBezTo>
                    <a:pt x="5534" y="54"/>
                    <a:pt x="5435" y="1"/>
                    <a:pt x="5332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24"/>
            <p:cNvSpPr/>
            <p:nvPr/>
          </p:nvSpPr>
          <p:spPr>
            <a:xfrm>
              <a:off x="8052099" y="3135592"/>
              <a:ext cx="11771" cy="11771"/>
            </a:xfrm>
            <a:custGeom>
              <a:avLst/>
              <a:gdLst/>
              <a:ahLst/>
              <a:cxnLst/>
              <a:rect l="l" t="t" r="r" b="b"/>
              <a:pathLst>
                <a:path w="343" h="343" extrusionOk="0">
                  <a:moveTo>
                    <a:pt x="1" y="0"/>
                  </a:moveTo>
                  <a:cubicBezTo>
                    <a:pt x="1" y="114"/>
                    <a:pt x="1" y="229"/>
                    <a:pt x="1" y="343"/>
                  </a:cubicBezTo>
                  <a:cubicBezTo>
                    <a:pt x="115" y="229"/>
                    <a:pt x="229" y="114"/>
                    <a:pt x="343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" name="Google Shape;349;p24"/>
            <p:cNvSpPr/>
            <p:nvPr/>
          </p:nvSpPr>
          <p:spPr>
            <a:xfrm>
              <a:off x="7857069" y="2965614"/>
              <a:ext cx="220902" cy="194271"/>
            </a:xfrm>
            <a:custGeom>
              <a:avLst/>
              <a:gdLst/>
              <a:ahLst/>
              <a:cxnLst/>
              <a:rect l="l" t="t" r="r" b="b"/>
              <a:pathLst>
                <a:path w="6437" h="5661" extrusionOk="0">
                  <a:moveTo>
                    <a:pt x="5963" y="0"/>
                  </a:moveTo>
                  <a:cubicBezTo>
                    <a:pt x="5792" y="0"/>
                    <a:pt x="5626" y="114"/>
                    <a:pt x="5638" y="343"/>
                  </a:cubicBezTo>
                  <a:cubicBezTo>
                    <a:pt x="5684" y="1872"/>
                    <a:pt x="5729" y="3401"/>
                    <a:pt x="5684" y="4953"/>
                  </a:cubicBezTo>
                  <a:lnTo>
                    <a:pt x="6026" y="4953"/>
                  </a:lnTo>
                  <a:cubicBezTo>
                    <a:pt x="5912" y="5067"/>
                    <a:pt x="5798" y="5182"/>
                    <a:pt x="5684" y="5296"/>
                  </a:cubicBezTo>
                  <a:cubicBezTo>
                    <a:pt x="5684" y="5182"/>
                    <a:pt x="5684" y="5067"/>
                    <a:pt x="5684" y="4953"/>
                  </a:cubicBezTo>
                  <a:cubicBezTo>
                    <a:pt x="5105" y="4923"/>
                    <a:pt x="4525" y="4913"/>
                    <a:pt x="3942" y="4913"/>
                  </a:cubicBezTo>
                  <a:cubicBezTo>
                    <a:pt x="2777" y="4913"/>
                    <a:pt x="1605" y="4953"/>
                    <a:pt x="434" y="4953"/>
                  </a:cubicBezTo>
                  <a:cubicBezTo>
                    <a:pt x="0" y="4953"/>
                    <a:pt x="0" y="5661"/>
                    <a:pt x="434" y="5661"/>
                  </a:cubicBezTo>
                  <a:cubicBezTo>
                    <a:pt x="1771" y="5661"/>
                    <a:pt x="3096" y="5603"/>
                    <a:pt x="4426" y="5603"/>
                  </a:cubicBezTo>
                  <a:cubicBezTo>
                    <a:pt x="4958" y="5603"/>
                    <a:pt x="5491" y="5612"/>
                    <a:pt x="6026" y="5638"/>
                  </a:cubicBezTo>
                  <a:cubicBezTo>
                    <a:pt x="6036" y="5639"/>
                    <a:pt x="6047" y="5640"/>
                    <a:pt x="6057" y="5640"/>
                  </a:cubicBezTo>
                  <a:cubicBezTo>
                    <a:pt x="6226" y="5640"/>
                    <a:pt x="6368" y="5468"/>
                    <a:pt x="6368" y="5296"/>
                  </a:cubicBezTo>
                  <a:cubicBezTo>
                    <a:pt x="6437" y="3652"/>
                    <a:pt x="6391" y="1986"/>
                    <a:pt x="6323" y="343"/>
                  </a:cubicBezTo>
                  <a:cubicBezTo>
                    <a:pt x="6311" y="114"/>
                    <a:pt x="6134" y="0"/>
                    <a:pt x="5963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24"/>
            <p:cNvSpPr/>
            <p:nvPr/>
          </p:nvSpPr>
          <p:spPr>
            <a:xfrm>
              <a:off x="7876630" y="2995368"/>
              <a:ext cx="14928" cy="10227"/>
            </a:xfrm>
            <a:custGeom>
              <a:avLst/>
              <a:gdLst/>
              <a:ahLst/>
              <a:cxnLst/>
              <a:rect l="l" t="t" r="r" b="b"/>
              <a:pathLst>
                <a:path w="435" h="298" extrusionOk="0">
                  <a:moveTo>
                    <a:pt x="46" y="1"/>
                  </a:moveTo>
                  <a:cubicBezTo>
                    <a:pt x="23" y="92"/>
                    <a:pt x="23" y="183"/>
                    <a:pt x="1" y="297"/>
                  </a:cubicBezTo>
                  <a:cubicBezTo>
                    <a:pt x="160" y="206"/>
                    <a:pt x="297" y="138"/>
                    <a:pt x="434" y="46"/>
                  </a:cubicBezTo>
                  <a:cubicBezTo>
                    <a:pt x="297" y="23"/>
                    <a:pt x="183" y="23"/>
                    <a:pt x="46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351;p24"/>
            <p:cNvSpPr/>
            <p:nvPr/>
          </p:nvSpPr>
          <p:spPr>
            <a:xfrm>
              <a:off x="7734861" y="2834587"/>
              <a:ext cx="173132" cy="185555"/>
            </a:xfrm>
            <a:custGeom>
              <a:avLst/>
              <a:gdLst/>
              <a:ahLst/>
              <a:cxnLst/>
              <a:rect l="l" t="t" r="r" b="b"/>
              <a:pathLst>
                <a:path w="5045" h="5407" extrusionOk="0">
                  <a:moveTo>
                    <a:pt x="3832" y="1"/>
                  </a:moveTo>
                  <a:cubicBezTo>
                    <a:pt x="3658" y="1"/>
                    <a:pt x="3493" y="109"/>
                    <a:pt x="3515" y="326"/>
                  </a:cubicBezTo>
                  <a:cubicBezTo>
                    <a:pt x="3629" y="1787"/>
                    <a:pt x="4269" y="3225"/>
                    <a:pt x="4177" y="4686"/>
                  </a:cubicBezTo>
                  <a:cubicBezTo>
                    <a:pt x="4314" y="4708"/>
                    <a:pt x="4428" y="4708"/>
                    <a:pt x="4565" y="4731"/>
                  </a:cubicBezTo>
                  <a:cubicBezTo>
                    <a:pt x="4428" y="4823"/>
                    <a:pt x="4291" y="4891"/>
                    <a:pt x="4132" y="4982"/>
                  </a:cubicBezTo>
                  <a:cubicBezTo>
                    <a:pt x="4154" y="4868"/>
                    <a:pt x="4154" y="4777"/>
                    <a:pt x="4177" y="4686"/>
                  </a:cubicBezTo>
                  <a:cubicBezTo>
                    <a:pt x="3477" y="4597"/>
                    <a:pt x="2785" y="4550"/>
                    <a:pt x="2091" y="4550"/>
                  </a:cubicBezTo>
                  <a:cubicBezTo>
                    <a:pt x="1541" y="4550"/>
                    <a:pt x="990" y="4579"/>
                    <a:pt x="434" y="4640"/>
                  </a:cubicBezTo>
                  <a:cubicBezTo>
                    <a:pt x="14" y="4684"/>
                    <a:pt x="1" y="5327"/>
                    <a:pt x="393" y="5327"/>
                  </a:cubicBezTo>
                  <a:cubicBezTo>
                    <a:pt x="406" y="5327"/>
                    <a:pt x="420" y="5326"/>
                    <a:pt x="434" y="5325"/>
                  </a:cubicBezTo>
                  <a:cubicBezTo>
                    <a:pt x="1029" y="5263"/>
                    <a:pt x="1619" y="5229"/>
                    <a:pt x="2209" y="5229"/>
                  </a:cubicBezTo>
                  <a:cubicBezTo>
                    <a:pt x="2932" y="5229"/>
                    <a:pt x="3654" y="5280"/>
                    <a:pt x="4383" y="5393"/>
                  </a:cubicBezTo>
                  <a:cubicBezTo>
                    <a:pt x="4414" y="5402"/>
                    <a:pt x="4448" y="5407"/>
                    <a:pt x="4483" y="5407"/>
                  </a:cubicBezTo>
                  <a:cubicBezTo>
                    <a:pt x="4625" y="5407"/>
                    <a:pt x="4780" y="5330"/>
                    <a:pt x="4816" y="5165"/>
                  </a:cubicBezTo>
                  <a:cubicBezTo>
                    <a:pt x="5045" y="3476"/>
                    <a:pt x="4337" y="1969"/>
                    <a:pt x="4200" y="326"/>
                  </a:cubicBezTo>
                  <a:cubicBezTo>
                    <a:pt x="4189" y="109"/>
                    <a:pt x="4006" y="1"/>
                    <a:pt x="3832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24"/>
            <p:cNvSpPr/>
            <p:nvPr/>
          </p:nvSpPr>
          <p:spPr>
            <a:xfrm>
              <a:off x="7977697" y="2929580"/>
              <a:ext cx="46226" cy="36068"/>
            </a:xfrm>
            <a:custGeom>
              <a:avLst/>
              <a:gdLst/>
              <a:ahLst/>
              <a:cxnLst/>
              <a:rect l="l" t="t" r="r" b="b"/>
              <a:pathLst>
                <a:path w="1347" h="1051" extrusionOk="0">
                  <a:moveTo>
                    <a:pt x="662" y="0"/>
                  </a:moveTo>
                  <a:cubicBezTo>
                    <a:pt x="0" y="0"/>
                    <a:pt x="0" y="1050"/>
                    <a:pt x="662" y="1050"/>
                  </a:cubicBezTo>
                  <a:cubicBezTo>
                    <a:pt x="1347" y="1050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353;p24"/>
            <p:cNvSpPr/>
            <p:nvPr/>
          </p:nvSpPr>
          <p:spPr>
            <a:xfrm>
              <a:off x="7935383" y="2891967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5" y="1"/>
                  </a:moveTo>
                  <a:cubicBezTo>
                    <a:pt x="1" y="1"/>
                    <a:pt x="1" y="1051"/>
                    <a:pt x="685" y="1051"/>
                  </a:cubicBezTo>
                  <a:cubicBezTo>
                    <a:pt x="1347" y="1051"/>
                    <a:pt x="1347" y="1"/>
                    <a:pt x="685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24"/>
            <p:cNvSpPr/>
            <p:nvPr/>
          </p:nvSpPr>
          <p:spPr>
            <a:xfrm>
              <a:off x="7987101" y="2880230"/>
              <a:ext cx="46226" cy="35278"/>
            </a:xfrm>
            <a:custGeom>
              <a:avLst/>
              <a:gdLst/>
              <a:ahLst/>
              <a:cxnLst/>
              <a:rect l="l" t="t" r="r" b="b"/>
              <a:pathLst>
                <a:path w="1347" h="1028" extrusionOk="0">
                  <a:moveTo>
                    <a:pt x="662" y="0"/>
                  </a:moveTo>
                  <a:cubicBezTo>
                    <a:pt x="0" y="0"/>
                    <a:pt x="0" y="1027"/>
                    <a:pt x="662" y="1027"/>
                  </a:cubicBezTo>
                  <a:cubicBezTo>
                    <a:pt x="1347" y="1027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24"/>
            <p:cNvSpPr/>
            <p:nvPr/>
          </p:nvSpPr>
          <p:spPr>
            <a:xfrm>
              <a:off x="7900138" y="3260923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5" y="0"/>
                  </a:moveTo>
                  <a:cubicBezTo>
                    <a:pt x="0" y="0"/>
                    <a:pt x="0" y="1050"/>
                    <a:pt x="685" y="1050"/>
                  </a:cubicBezTo>
                  <a:cubicBezTo>
                    <a:pt x="1347" y="1050"/>
                    <a:pt x="1347" y="0"/>
                    <a:pt x="685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24"/>
            <p:cNvSpPr/>
            <p:nvPr/>
          </p:nvSpPr>
          <p:spPr>
            <a:xfrm>
              <a:off x="7853122" y="3226467"/>
              <a:ext cx="46260" cy="36033"/>
            </a:xfrm>
            <a:custGeom>
              <a:avLst/>
              <a:gdLst/>
              <a:ahLst/>
              <a:cxnLst/>
              <a:rect l="l" t="t" r="r" b="b"/>
              <a:pathLst>
                <a:path w="1348" h="1050" extrusionOk="0">
                  <a:moveTo>
                    <a:pt x="686" y="0"/>
                  </a:moveTo>
                  <a:cubicBezTo>
                    <a:pt x="1" y="0"/>
                    <a:pt x="1" y="1050"/>
                    <a:pt x="686" y="1050"/>
                  </a:cubicBezTo>
                  <a:cubicBezTo>
                    <a:pt x="1348" y="1050"/>
                    <a:pt x="1348" y="0"/>
                    <a:pt x="686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24"/>
            <p:cNvSpPr/>
            <p:nvPr/>
          </p:nvSpPr>
          <p:spPr>
            <a:xfrm>
              <a:off x="7915032" y="3208450"/>
              <a:ext cx="46226" cy="36068"/>
            </a:xfrm>
            <a:custGeom>
              <a:avLst/>
              <a:gdLst/>
              <a:ahLst/>
              <a:cxnLst/>
              <a:rect l="l" t="t" r="r" b="b"/>
              <a:pathLst>
                <a:path w="1347" h="1051" extrusionOk="0">
                  <a:moveTo>
                    <a:pt x="662" y="0"/>
                  </a:moveTo>
                  <a:cubicBezTo>
                    <a:pt x="0" y="0"/>
                    <a:pt x="0" y="1050"/>
                    <a:pt x="662" y="1050"/>
                  </a:cubicBezTo>
                  <a:cubicBezTo>
                    <a:pt x="1347" y="1050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24"/>
            <p:cNvSpPr/>
            <p:nvPr/>
          </p:nvSpPr>
          <p:spPr>
            <a:xfrm>
              <a:off x="7628338" y="2838705"/>
              <a:ext cx="46226" cy="36068"/>
            </a:xfrm>
            <a:custGeom>
              <a:avLst/>
              <a:gdLst/>
              <a:ahLst/>
              <a:cxnLst/>
              <a:rect l="l" t="t" r="r" b="b"/>
              <a:pathLst>
                <a:path w="1347" h="1051" extrusionOk="0">
                  <a:moveTo>
                    <a:pt x="662" y="1"/>
                  </a:moveTo>
                  <a:cubicBezTo>
                    <a:pt x="0" y="1"/>
                    <a:pt x="0" y="1051"/>
                    <a:pt x="662" y="1051"/>
                  </a:cubicBezTo>
                  <a:cubicBezTo>
                    <a:pt x="1347" y="1051"/>
                    <a:pt x="1347" y="1"/>
                    <a:pt x="662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359;p24"/>
            <p:cNvSpPr/>
            <p:nvPr/>
          </p:nvSpPr>
          <p:spPr>
            <a:xfrm>
              <a:off x="7657302" y="2812074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62" y="0"/>
                  </a:moveTo>
                  <a:cubicBezTo>
                    <a:pt x="1" y="0"/>
                    <a:pt x="1" y="1050"/>
                    <a:pt x="662" y="1050"/>
                  </a:cubicBezTo>
                  <a:cubicBezTo>
                    <a:pt x="1347" y="1050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24"/>
            <p:cNvSpPr/>
            <p:nvPr/>
          </p:nvSpPr>
          <p:spPr>
            <a:xfrm>
              <a:off x="8204850" y="2991456"/>
              <a:ext cx="45471" cy="36068"/>
            </a:xfrm>
            <a:custGeom>
              <a:avLst/>
              <a:gdLst/>
              <a:ahLst/>
              <a:cxnLst/>
              <a:rect l="l" t="t" r="r" b="b"/>
              <a:pathLst>
                <a:path w="1325" h="1051" extrusionOk="0">
                  <a:moveTo>
                    <a:pt x="662" y="0"/>
                  </a:moveTo>
                  <a:cubicBezTo>
                    <a:pt x="0" y="0"/>
                    <a:pt x="0" y="1050"/>
                    <a:pt x="662" y="1050"/>
                  </a:cubicBezTo>
                  <a:cubicBezTo>
                    <a:pt x="1324" y="1050"/>
                    <a:pt x="1324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24"/>
            <p:cNvSpPr/>
            <p:nvPr/>
          </p:nvSpPr>
          <p:spPr>
            <a:xfrm>
              <a:off x="8165693" y="2959334"/>
              <a:ext cx="46226" cy="35278"/>
            </a:xfrm>
            <a:custGeom>
              <a:avLst/>
              <a:gdLst/>
              <a:ahLst/>
              <a:cxnLst/>
              <a:rect l="l" t="t" r="r" b="b"/>
              <a:pathLst>
                <a:path w="1347" h="1028" extrusionOk="0">
                  <a:moveTo>
                    <a:pt x="662" y="1"/>
                  </a:moveTo>
                  <a:cubicBezTo>
                    <a:pt x="0" y="1"/>
                    <a:pt x="0" y="1028"/>
                    <a:pt x="662" y="1028"/>
                  </a:cubicBezTo>
                  <a:cubicBezTo>
                    <a:pt x="1347" y="1028"/>
                    <a:pt x="1347" y="1"/>
                    <a:pt x="662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24"/>
            <p:cNvSpPr/>
            <p:nvPr/>
          </p:nvSpPr>
          <p:spPr>
            <a:xfrm>
              <a:off x="8076397" y="3430901"/>
              <a:ext cx="46226" cy="36068"/>
            </a:xfrm>
            <a:custGeom>
              <a:avLst/>
              <a:gdLst/>
              <a:ahLst/>
              <a:cxnLst/>
              <a:rect l="l" t="t" r="r" b="b"/>
              <a:pathLst>
                <a:path w="1347" h="1051" extrusionOk="0">
                  <a:moveTo>
                    <a:pt x="662" y="0"/>
                  </a:moveTo>
                  <a:cubicBezTo>
                    <a:pt x="0" y="0"/>
                    <a:pt x="0" y="1050"/>
                    <a:pt x="662" y="1050"/>
                  </a:cubicBezTo>
                  <a:cubicBezTo>
                    <a:pt x="1347" y="1050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24"/>
            <p:cNvSpPr/>
            <p:nvPr/>
          </p:nvSpPr>
          <p:spPr>
            <a:xfrm>
              <a:off x="8028591" y="3413673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6" y="0"/>
                  </a:moveTo>
                  <a:cubicBezTo>
                    <a:pt x="1" y="0"/>
                    <a:pt x="1" y="1050"/>
                    <a:pt x="686" y="1050"/>
                  </a:cubicBezTo>
                  <a:cubicBezTo>
                    <a:pt x="1347" y="1050"/>
                    <a:pt x="1347" y="0"/>
                    <a:pt x="686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24"/>
            <p:cNvSpPr/>
            <p:nvPr/>
          </p:nvSpPr>
          <p:spPr>
            <a:xfrm>
              <a:off x="7391747" y="1888467"/>
              <a:ext cx="1766390" cy="973004"/>
            </a:xfrm>
            <a:custGeom>
              <a:avLst/>
              <a:gdLst/>
              <a:ahLst/>
              <a:cxnLst/>
              <a:rect l="l" t="t" r="r" b="b"/>
              <a:pathLst>
                <a:path w="51472" h="28353" extrusionOk="0">
                  <a:moveTo>
                    <a:pt x="15357" y="1"/>
                  </a:moveTo>
                  <a:cubicBezTo>
                    <a:pt x="9974" y="1"/>
                    <a:pt x="4681" y="665"/>
                    <a:pt x="1" y="2034"/>
                  </a:cubicBezTo>
                  <a:cubicBezTo>
                    <a:pt x="8058" y="10662"/>
                    <a:pt x="11938" y="20385"/>
                    <a:pt x="24173" y="24836"/>
                  </a:cubicBezTo>
                  <a:cubicBezTo>
                    <a:pt x="29410" y="26673"/>
                    <a:pt x="35752" y="28352"/>
                    <a:pt x="42537" y="28352"/>
                  </a:cubicBezTo>
                  <a:cubicBezTo>
                    <a:pt x="45451" y="28352"/>
                    <a:pt x="48447" y="28042"/>
                    <a:pt x="51472" y="27302"/>
                  </a:cubicBezTo>
                  <a:lnTo>
                    <a:pt x="51472" y="14268"/>
                  </a:lnTo>
                  <a:cubicBezTo>
                    <a:pt x="47797" y="10023"/>
                    <a:pt x="43734" y="6508"/>
                    <a:pt x="37526" y="3974"/>
                  </a:cubicBezTo>
                  <a:cubicBezTo>
                    <a:pt x="30977" y="1366"/>
                    <a:pt x="23074" y="1"/>
                    <a:pt x="15357" y="1"/>
                  </a:cubicBezTo>
                  <a:close/>
                </a:path>
              </a:pathLst>
            </a:custGeom>
            <a:solidFill>
              <a:srgbClr val="0B44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24"/>
            <p:cNvSpPr/>
            <p:nvPr/>
          </p:nvSpPr>
          <p:spPr>
            <a:xfrm>
              <a:off x="7641825" y="2051170"/>
              <a:ext cx="1516319" cy="632472"/>
            </a:xfrm>
            <a:custGeom>
              <a:avLst/>
              <a:gdLst/>
              <a:ahLst/>
              <a:cxnLst/>
              <a:rect l="l" t="t" r="r" b="b"/>
              <a:pathLst>
                <a:path w="44185" h="18430" extrusionOk="0">
                  <a:moveTo>
                    <a:pt x="508" y="1"/>
                  </a:moveTo>
                  <a:cubicBezTo>
                    <a:pt x="134" y="1"/>
                    <a:pt x="0" y="587"/>
                    <a:pt x="406" y="694"/>
                  </a:cubicBezTo>
                  <a:cubicBezTo>
                    <a:pt x="9308" y="2817"/>
                    <a:pt x="17274" y="7587"/>
                    <a:pt x="25377" y="11650"/>
                  </a:cubicBezTo>
                  <a:cubicBezTo>
                    <a:pt x="31311" y="14640"/>
                    <a:pt x="37588" y="17448"/>
                    <a:pt x="44185" y="18429"/>
                  </a:cubicBezTo>
                  <a:lnTo>
                    <a:pt x="44185" y="17722"/>
                  </a:lnTo>
                  <a:cubicBezTo>
                    <a:pt x="37429" y="16694"/>
                    <a:pt x="31015" y="13727"/>
                    <a:pt x="24943" y="10669"/>
                  </a:cubicBezTo>
                  <a:cubicBezTo>
                    <a:pt x="17046" y="6674"/>
                    <a:pt x="9262" y="2086"/>
                    <a:pt x="589" y="9"/>
                  </a:cubicBezTo>
                  <a:cubicBezTo>
                    <a:pt x="561" y="3"/>
                    <a:pt x="534" y="1"/>
                    <a:pt x="508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24"/>
            <p:cNvSpPr/>
            <p:nvPr/>
          </p:nvSpPr>
          <p:spPr>
            <a:xfrm>
              <a:off x="8114765" y="2241808"/>
              <a:ext cx="21174" cy="18051"/>
            </a:xfrm>
            <a:custGeom>
              <a:avLst/>
              <a:gdLst/>
              <a:ahLst/>
              <a:cxnLst/>
              <a:rect l="l" t="t" r="r" b="b"/>
              <a:pathLst>
                <a:path w="617" h="526" extrusionOk="0">
                  <a:moveTo>
                    <a:pt x="617" y="1"/>
                  </a:moveTo>
                  <a:lnTo>
                    <a:pt x="617" y="1"/>
                  </a:lnTo>
                  <a:cubicBezTo>
                    <a:pt x="411" y="24"/>
                    <a:pt x="206" y="24"/>
                    <a:pt x="1" y="24"/>
                  </a:cubicBezTo>
                  <a:cubicBezTo>
                    <a:pt x="115" y="206"/>
                    <a:pt x="206" y="366"/>
                    <a:pt x="297" y="526"/>
                  </a:cubicBezTo>
                  <a:cubicBezTo>
                    <a:pt x="411" y="366"/>
                    <a:pt x="503" y="183"/>
                    <a:pt x="617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24"/>
            <p:cNvSpPr/>
            <p:nvPr/>
          </p:nvSpPr>
          <p:spPr>
            <a:xfrm>
              <a:off x="7777142" y="1994922"/>
              <a:ext cx="372894" cy="291527"/>
            </a:xfrm>
            <a:custGeom>
              <a:avLst/>
              <a:gdLst/>
              <a:ahLst/>
              <a:cxnLst/>
              <a:rect l="l" t="t" r="r" b="b"/>
              <a:pathLst>
                <a:path w="10866" h="8495" extrusionOk="0">
                  <a:moveTo>
                    <a:pt x="5735" y="0"/>
                  </a:moveTo>
                  <a:cubicBezTo>
                    <a:pt x="5479" y="0"/>
                    <a:pt x="5232" y="248"/>
                    <a:pt x="5410" y="507"/>
                  </a:cubicBezTo>
                  <a:cubicBezTo>
                    <a:pt x="7031" y="2653"/>
                    <a:pt x="8515" y="4889"/>
                    <a:pt x="9839" y="7218"/>
                  </a:cubicBezTo>
                  <a:cubicBezTo>
                    <a:pt x="10044" y="7218"/>
                    <a:pt x="10249" y="7218"/>
                    <a:pt x="10455" y="7195"/>
                  </a:cubicBezTo>
                  <a:lnTo>
                    <a:pt x="10455" y="7195"/>
                  </a:lnTo>
                  <a:cubicBezTo>
                    <a:pt x="10341" y="7377"/>
                    <a:pt x="10249" y="7560"/>
                    <a:pt x="10135" y="7720"/>
                  </a:cubicBezTo>
                  <a:cubicBezTo>
                    <a:pt x="10044" y="7560"/>
                    <a:pt x="9953" y="7400"/>
                    <a:pt x="9839" y="7218"/>
                  </a:cubicBezTo>
                  <a:cubicBezTo>
                    <a:pt x="7139" y="7316"/>
                    <a:pt x="4440" y="7806"/>
                    <a:pt x="1726" y="7806"/>
                  </a:cubicBezTo>
                  <a:cubicBezTo>
                    <a:pt x="1296" y="7806"/>
                    <a:pt x="865" y="7793"/>
                    <a:pt x="435" y="7765"/>
                  </a:cubicBezTo>
                  <a:cubicBezTo>
                    <a:pt x="427" y="7765"/>
                    <a:pt x="420" y="7765"/>
                    <a:pt x="414" y="7765"/>
                  </a:cubicBezTo>
                  <a:cubicBezTo>
                    <a:pt x="1" y="7765"/>
                    <a:pt x="8" y="8428"/>
                    <a:pt x="435" y="8450"/>
                  </a:cubicBezTo>
                  <a:cubicBezTo>
                    <a:pt x="886" y="8481"/>
                    <a:pt x="1337" y="8494"/>
                    <a:pt x="1787" y="8494"/>
                  </a:cubicBezTo>
                  <a:cubicBezTo>
                    <a:pt x="4681" y="8494"/>
                    <a:pt x="7551" y="7942"/>
                    <a:pt x="10455" y="7902"/>
                  </a:cubicBezTo>
                  <a:cubicBezTo>
                    <a:pt x="10706" y="7902"/>
                    <a:pt x="10866" y="7606"/>
                    <a:pt x="10752" y="7377"/>
                  </a:cubicBezTo>
                  <a:cubicBezTo>
                    <a:pt x="9336" y="4867"/>
                    <a:pt x="7739" y="2470"/>
                    <a:pt x="6027" y="142"/>
                  </a:cubicBezTo>
                  <a:cubicBezTo>
                    <a:pt x="5947" y="42"/>
                    <a:pt x="5840" y="0"/>
                    <a:pt x="5735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24"/>
            <p:cNvSpPr/>
            <p:nvPr/>
          </p:nvSpPr>
          <p:spPr>
            <a:xfrm>
              <a:off x="8345864" y="2356980"/>
              <a:ext cx="15683" cy="18051"/>
            </a:xfrm>
            <a:custGeom>
              <a:avLst/>
              <a:gdLst/>
              <a:ahLst/>
              <a:cxnLst/>
              <a:rect l="l" t="t" r="r" b="b"/>
              <a:pathLst>
                <a:path w="457" h="526" extrusionOk="0">
                  <a:moveTo>
                    <a:pt x="457" y="0"/>
                  </a:moveTo>
                  <a:cubicBezTo>
                    <a:pt x="297" y="46"/>
                    <a:pt x="160" y="91"/>
                    <a:pt x="0" y="114"/>
                  </a:cubicBezTo>
                  <a:cubicBezTo>
                    <a:pt x="91" y="251"/>
                    <a:pt x="160" y="388"/>
                    <a:pt x="251" y="525"/>
                  </a:cubicBezTo>
                  <a:cubicBezTo>
                    <a:pt x="320" y="342"/>
                    <a:pt x="388" y="183"/>
                    <a:pt x="457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24"/>
            <p:cNvSpPr/>
            <p:nvPr/>
          </p:nvSpPr>
          <p:spPr>
            <a:xfrm>
              <a:off x="7946537" y="2080546"/>
              <a:ext cx="432229" cy="365687"/>
            </a:xfrm>
            <a:custGeom>
              <a:avLst/>
              <a:gdLst/>
              <a:ahLst/>
              <a:cxnLst/>
              <a:rect l="l" t="t" r="r" b="b"/>
              <a:pathLst>
                <a:path w="12595" h="10656" extrusionOk="0">
                  <a:moveTo>
                    <a:pt x="9113" y="1"/>
                  </a:moveTo>
                  <a:cubicBezTo>
                    <a:pt x="8896" y="1"/>
                    <a:pt x="8687" y="171"/>
                    <a:pt x="8783" y="431"/>
                  </a:cubicBezTo>
                  <a:cubicBezTo>
                    <a:pt x="9787" y="3011"/>
                    <a:pt x="10244" y="5773"/>
                    <a:pt x="11636" y="8169"/>
                  </a:cubicBezTo>
                  <a:cubicBezTo>
                    <a:pt x="11796" y="8146"/>
                    <a:pt x="11933" y="8101"/>
                    <a:pt x="12093" y="8055"/>
                  </a:cubicBezTo>
                  <a:lnTo>
                    <a:pt x="12093" y="8055"/>
                  </a:lnTo>
                  <a:cubicBezTo>
                    <a:pt x="12024" y="8238"/>
                    <a:pt x="11956" y="8397"/>
                    <a:pt x="11887" y="8580"/>
                  </a:cubicBezTo>
                  <a:cubicBezTo>
                    <a:pt x="11796" y="8443"/>
                    <a:pt x="11727" y="8306"/>
                    <a:pt x="11636" y="8169"/>
                  </a:cubicBezTo>
                  <a:cubicBezTo>
                    <a:pt x="8846" y="8912"/>
                    <a:pt x="5826" y="9957"/>
                    <a:pt x="2873" y="9957"/>
                  </a:cubicBezTo>
                  <a:cubicBezTo>
                    <a:pt x="2105" y="9957"/>
                    <a:pt x="1342" y="9886"/>
                    <a:pt x="589" y="9721"/>
                  </a:cubicBezTo>
                  <a:cubicBezTo>
                    <a:pt x="561" y="9715"/>
                    <a:pt x="534" y="9713"/>
                    <a:pt x="508" y="9713"/>
                  </a:cubicBezTo>
                  <a:cubicBezTo>
                    <a:pt x="134" y="9713"/>
                    <a:pt x="0" y="10299"/>
                    <a:pt x="406" y="10406"/>
                  </a:cubicBezTo>
                  <a:cubicBezTo>
                    <a:pt x="1203" y="10581"/>
                    <a:pt x="2008" y="10656"/>
                    <a:pt x="2816" y="10656"/>
                  </a:cubicBezTo>
                  <a:cubicBezTo>
                    <a:pt x="6015" y="10656"/>
                    <a:pt x="9269" y="9487"/>
                    <a:pt x="12275" y="8740"/>
                  </a:cubicBezTo>
                  <a:cubicBezTo>
                    <a:pt x="12481" y="8671"/>
                    <a:pt x="12595" y="8397"/>
                    <a:pt x="12481" y="8215"/>
                  </a:cubicBezTo>
                  <a:cubicBezTo>
                    <a:pt x="10928" y="5773"/>
                    <a:pt x="10495" y="2919"/>
                    <a:pt x="9468" y="249"/>
                  </a:cubicBezTo>
                  <a:cubicBezTo>
                    <a:pt x="9404" y="76"/>
                    <a:pt x="9257" y="1"/>
                    <a:pt x="9113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24"/>
            <p:cNvSpPr/>
            <p:nvPr/>
          </p:nvSpPr>
          <p:spPr>
            <a:xfrm>
              <a:off x="8688154" y="2519099"/>
              <a:ext cx="19630" cy="18051"/>
            </a:xfrm>
            <a:custGeom>
              <a:avLst/>
              <a:gdLst/>
              <a:ahLst/>
              <a:cxnLst/>
              <a:rect l="l" t="t" r="r" b="b"/>
              <a:pathLst>
                <a:path w="572" h="526" extrusionOk="0">
                  <a:moveTo>
                    <a:pt x="571" y="1"/>
                  </a:moveTo>
                  <a:cubicBezTo>
                    <a:pt x="389" y="1"/>
                    <a:pt x="183" y="24"/>
                    <a:pt x="1" y="47"/>
                  </a:cubicBezTo>
                  <a:cubicBezTo>
                    <a:pt x="92" y="206"/>
                    <a:pt x="183" y="366"/>
                    <a:pt x="275" y="526"/>
                  </a:cubicBezTo>
                  <a:cubicBezTo>
                    <a:pt x="389" y="343"/>
                    <a:pt x="480" y="161"/>
                    <a:pt x="571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24"/>
            <p:cNvSpPr/>
            <p:nvPr/>
          </p:nvSpPr>
          <p:spPr>
            <a:xfrm>
              <a:off x="8251763" y="2165724"/>
              <a:ext cx="471660" cy="453060"/>
            </a:xfrm>
            <a:custGeom>
              <a:avLst/>
              <a:gdLst/>
              <a:ahLst/>
              <a:cxnLst/>
              <a:rect l="l" t="t" r="r" b="b"/>
              <a:pathLst>
                <a:path w="13744" h="13202" extrusionOk="0">
                  <a:moveTo>
                    <a:pt x="7486" y="1"/>
                  </a:moveTo>
                  <a:cubicBezTo>
                    <a:pt x="7259" y="1"/>
                    <a:pt x="7023" y="249"/>
                    <a:pt x="7147" y="529"/>
                  </a:cubicBezTo>
                  <a:cubicBezTo>
                    <a:pt x="8768" y="3930"/>
                    <a:pt x="10799" y="7102"/>
                    <a:pt x="12717" y="10344"/>
                  </a:cubicBezTo>
                  <a:cubicBezTo>
                    <a:pt x="12899" y="10321"/>
                    <a:pt x="13105" y="10298"/>
                    <a:pt x="13287" y="10298"/>
                  </a:cubicBezTo>
                  <a:cubicBezTo>
                    <a:pt x="13196" y="10458"/>
                    <a:pt x="13105" y="10640"/>
                    <a:pt x="12991" y="10823"/>
                  </a:cubicBezTo>
                  <a:cubicBezTo>
                    <a:pt x="12899" y="10663"/>
                    <a:pt x="12808" y="10503"/>
                    <a:pt x="12717" y="10344"/>
                  </a:cubicBezTo>
                  <a:cubicBezTo>
                    <a:pt x="8562" y="10732"/>
                    <a:pt x="4545" y="11941"/>
                    <a:pt x="414" y="12535"/>
                  </a:cubicBezTo>
                  <a:cubicBezTo>
                    <a:pt x="1" y="12578"/>
                    <a:pt x="147" y="13201"/>
                    <a:pt x="536" y="13201"/>
                  </a:cubicBezTo>
                  <a:cubicBezTo>
                    <a:pt x="556" y="13201"/>
                    <a:pt x="576" y="13200"/>
                    <a:pt x="596" y="13197"/>
                  </a:cubicBezTo>
                  <a:cubicBezTo>
                    <a:pt x="4865" y="12603"/>
                    <a:pt x="8996" y="11302"/>
                    <a:pt x="13287" y="10983"/>
                  </a:cubicBezTo>
                  <a:cubicBezTo>
                    <a:pt x="13561" y="10960"/>
                    <a:pt x="13744" y="10709"/>
                    <a:pt x="13584" y="10458"/>
                  </a:cubicBezTo>
                  <a:cubicBezTo>
                    <a:pt x="11598" y="7057"/>
                    <a:pt x="9430" y="3747"/>
                    <a:pt x="7764" y="186"/>
                  </a:cubicBezTo>
                  <a:cubicBezTo>
                    <a:pt x="7698" y="55"/>
                    <a:pt x="7593" y="1"/>
                    <a:pt x="7486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24"/>
            <p:cNvSpPr/>
            <p:nvPr/>
          </p:nvSpPr>
          <p:spPr>
            <a:xfrm>
              <a:off x="9000691" y="2633482"/>
              <a:ext cx="18840" cy="20385"/>
            </a:xfrm>
            <a:custGeom>
              <a:avLst/>
              <a:gdLst/>
              <a:ahLst/>
              <a:cxnLst/>
              <a:rect l="l" t="t" r="r" b="b"/>
              <a:pathLst>
                <a:path w="549" h="594" extrusionOk="0">
                  <a:moveTo>
                    <a:pt x="549" y="0"/>
                  </a:moveTo>
                  <a:lnTo>
                    <a:pt x="549" y="0"/>
                  </a:lnTo>
                  <a:cubicBezTo>
                    <a:pt x="366" y="69"/>
                    <a:pt x="184" y="114"/>
                    <a:pt x="1" y="183"/>
                  </a:cubicBezTo>
                  <a:cubicBezTo>
                    <a:pt x="138" y="320"/>
                    <a:pt x="252" y="457"/>
                    <a:pt x="389" y="594"/>
                  </a:cubicBezTo>
                  <a:cubicBezTo>
                    <a:pt x="457" y="388"/>
                    <a:pt x="503" y="206"/>
                    <a:pt x="549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24"/>
            <p:cNvSpPr/>
            <p:nvPr/>
          </p:nvSpPr>
          <p:spPr>
            <a:xfrm>
              <a:off x="8578507" y="2328873"/>
              <a:ext cx="459031" cy="452991"/>
            </a:xfrm>
            <a:custGeom>
              <a:avLst/>
              <a:gdLst/>
              <a:ahLst/>
              <a:cxnLst/>
              <a:rect l="l" t="t" r="r" b="b"/>
              <a:pathLst>
                <a:path w="13376" h="13200" extrusionOk="0">
                  <a:moveTo>
                    <a:pt x="7388" y="1"/>
                  </a:moveTo>
                  <a:cubicBezTo>
                    <a:pt x="7137" y="1"/>
                    <a:pt x="6901" y="245"/>
                    <a:pt x="7076" y="499"/>
                  </a:cubicBezTo>
                  <a:cubicBezTo>
                    <a:pt x="9153" y="3170"/>
                    <a:pt x="9975" y="6594"/>
                    <a:pt x="12303" y="9059"/>
                  </a:cubicBezTo>
                  <a:cubicBezTo>
                    <a:pt x="12486" y="8990"/>
                    <a:pt x="12668" y="8945"/>
                    <a:pt x="12851" y="8876"/>
                  </a:cubicBezTo>
                  <a:lnTo>
                    <a:pt x="12851" y="8876"/>
                  </a:lnTo>
                  <a:cubicBezTo>
                    <a:pt x="12805" y="9082"/>
                    <a:pt x="12759" y="9264"/>
                    <a:pt x="12691" y="9470"/>
                  </a:cubicBezTo>
                  <a:cubicBezTo>
                    <a:pt x="12554" y="9333"/>
                    <a:pt x="12440" y="9196"/>
                    <a:pt x="12303" y="9059"/>
                  </a:cubicBezTo>
                  <a:cubicBezTo>
                    <a:pt x="8546" y="10289"/>
                    <a:pt x="4936" y="12493"/>
                    <a:pt x="905" y="12493"/>
                  </a:cubicBezTo>
                  <a:cubicBezTo>
                    <a:pt x="749" y="12493"/>
                    <a:pt x="592" y="12490"/>
                    <a:pt x="434" y="12483"/>
                  </a:cubicBezTo>
                  <a:cubicBezTo>
                    <a:pt x="427" y="12482"/>
                    <a:pt x="420" y="12482"/>
                    <a:pt x="413" y="12482"/>
                  </a:cubicBezTo>
                  <a:cubicBezTo>
                    <a:pt x="0" y="12482"/>
                    <a:pt x="7" y="13168"/>
                    <a:pt x="434" y="13190"/>
                  </a:cubicBezTo>
                  <a:cubicBezTo>
                    <a:pt x="586" y="13197"/>
                    <a:pt x="738" y="13200"/>
                    <a:pt x="889" y="13200"/>
                  </a:cubicBezTo>
                  <a:cubicBezTo>
                    <a:pt x="5197" y="13200"/>
                    <a:pt x="8998" y="10752"/>
                    <a:pt x="13033" y="9561"/>
                  </a:cubicBezTo>
                  <a:cubicBezTo>
                    <a:pt x="13284" y="9493"/>
                    <a:pt x="13376" y="9150"/>
                    <a:pt x="13193" y="8968"/>
                  </a:cubicBezTo>
                  <a:cubicBezTo>
                    <a:pt x="10591" y="6525"/>
                    <a:pt x="9815" y="2919"/>
                    <a:pt x="7692" y="157"/>
                  </a:cubicBezTo>
                  <a:cubicBezTo>
                    <a:pt x="7609" y="47"/>
                    <a:pt x="7497" y="1"/>
                    <a:pt x="7388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24"/>
            <p:cNvSpPr/>
            <p:nvPr/>
          </p:nvSpPr>
          <p:spPr>
            <a:xfrm>
              <a:off x="7163016" y="3279832"/>
              <a:ext cx="271863" cy="306970"/>
            </a:xfrm>
            <a:custGeom>
              <a:avLst/>
              <a:gdLst/>
              <a:ahLst/>
              <a:cxnLst/>
              <a:rect l="l" t="t" r="r" b="b"/>
              <a:pathLst>
                <a:path w="7922" h="8945" extrusionOk="0">
                  <a:moveTo>
                    <a:pt x="4485" y="1"/>
                  </a:moveTo>
                  <a:cubicBezTo>
                    <a:pt x="4111" y="1"/>
                    <a:pt x="3697" y="127"/>
                    <a:pt x="3242" y="408"/>
                  </a:cubicBezTo>
                  <a:cubicBezTo>
                    <a:pt x="1" y="2439"/>
                    <a:pt x="5547" y="7644"/>
                    <a:pt x="7396" y="8945"/>
                  </a:cubicBezTo>
                  <a:lnTo>
                    <a:pt x="7579" y="8945"/>
                  </a:lnTo>
                  <a:cubicBezTo>
                    <a:pt x="7921" y="7131"/>
                    <a:pt x="7303" y="1"/>
                    <a:pt x="4485" y="1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24"/>
            <p:cNvSpPr/>
            <p:nvPr/>
          </p:nvSpPr>
          <p:spPr>
            <a:xfrm>
              <a:off x="7487324" y="3599301"/>
              <a:ext cx="3157" cy="6314"/>
            </a:xfrm>
            <a:custGeom>
              <a:avLst/>
              <a:gdLst/>
              <a:ahLst/>
              <a:cxnLst/>
              <a:rect l="l" t="t" r="r" b="b"/>
              <a:pathLst>
                <a:path w="92" h="184" extrusionOk="0">
                  <a:moveTo>
                    <a:pt x="92" y="1"/>
                  </a:moveTo>
                  <a:cubicBezTo>
                    <a:pt x="69" y="69"/>
                    <a:pt x="23" y="115"/>
                    <a:pt x="0" y="183"/>
                  </a:cubicBezTo>
                  <a:lnTo>
                    <a:pt x="92" y="92"/>
                  </a:lnTo>
                  <a:lnTo>
                    <a:pt x="92" y="1"/>
                  </a:ln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24"/>
            <p:cNvSpPr/>
            <p:nvPr/>
          </p:nvSpPr>
          <p:spPr>
            <a:xfrm>
              <a:off x="7426615" y="3299977"/>
              <a:ext cx="200174" cy="299352"/>
            </a:xfrm>
            <a:custGeom>
              <a:avLst/>
              <a:gdLst/>
              <a:ahLst/>
              <a:cxnLst/>
              <a:rect l="l" t="t" r="r" b="b"/>
              <a:pathLst>
                <a:path w="5833" h="8723" extrusionOk="0">
                  <a:moveTo>
                    <a:pt x="3017" y="0"/>
                  </a:moveTo>
                  <a:cubicBezTo>
                    <a:pt x="0" y="0"/>
                    <a:pt x="2154" y="6785"/>
                    <a:pt x="1861" y="8723"/>
                  </a:cubicBezTo>
                  <a:cubicBezTo>
                    <a:pt x="2523" y="7582"/>
                    <a:pt x="3550" y="6532"/>
                    <a:pt x="4257" y="5299"/>
                  </a:cubicBezTo>
                  <a:cubicBezTo>
                    <a:pt x="4919" y="3998"/>
                    <a:pt x="5832" y="186"/>
                    <a:pt x="3139" y="4"/>
                  </a:cubicBezTo>
                  <a:cubicBezTo>
                    <a:pt x="3098" y="1"/>
                    <a:pt x="3057" y="0"/>
                    <a:pt x="3017" y="0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24"/>
            <p:cNvSpPr/>
            <p:nvPr/>
          </p:nvSpPr>
          <p:spPr>
            <a:xfrm>
              <a:off x="7139543" y="3732765"/>
              <a:ext cx="221691" cy="183050"/>
            </a:xfrm>
            <a:custGeom>
              <a:avLst/>
              <a:gdLst/>
              <a:ahLst/>
              <a:cxnLst/>
              <a:rect l="l" t="t" r="r" b="b"/>
              <a:pathLst>
                <a:path w="6460" h="5334" extrusionOk="0">
                  <a:moveTo>
                    <a:pt x="1499" y="1"/>
                  </a:moveTo>
                  <a:cubicBezTo>
                    <a:pt x="785" y="1"/>
                    <a:pt x="229" y="406"/>
                    <a:pt x="137" y="1521"/>
                  </a:cubicBezTo>
                  <a:cubicBezTo>
                    <a:pt x="0" y="3918"/>
                    <a:pt x="4702" y="4945"/>
                    <a:pt x="6460" y="5333"/>
                  </a:cubicBezTo>
                  <a:lnTo>
                    <a:pt x="6460" y="5242"/>
                  </a:lnTo>
                  <a:cubicBezTo>
                    <a:pt x="6300" y="4329"/>
                    <a:pt x="5684" y="2914"/>
                    <a:pt x="5044" y="2069"/>
                  </a:cubicBezTo>
                  <a:cubicBezTo>
                    <a:pt x="4464" y="1228"/>
                    <a:pt x="2743" y="1"/>
                    <a:pt x="1499" y="1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24"/>
            <p:cNvSpPr/>
            <p:nvPr/>
          </p:nvSpPr>
          <p:spPr>
            <a:xfrm>
              <a:off x="7496727" y="3904836"/>
              <a:ext cx="222480" cy="193482"/>
            </a:xfrm>
            <a:custGeom>
              <a:avLst/>
              <a:gdLst/>
              <a:ahLst/>
              <a:cxnLst/>
              <a:rect l="l" t="t" r="r" b="b"/>
              <a:pathLst>
                <a:path w="6483" h="5638" extrusionOk="0">
                  <a:moveTo>
                    <a:pt x="3902" y="1"/>
                  </a:moveTo>
                  <a:cubicBezTo>
                    <a:pt x="2291" y="1"/>
                    <a:pt x="483" y="4536"/>
                    <a:pt x="183" y="5455"/>
                  </a:cubicBezTo>
                  <a:lnTo>
                    <a:pt x="0" y="5637"/>
                  </a:lnTo>
                  <a:cubicBezTo>
                    <a:pt x="1667" y="5637"/>
                    <a:pt x="6483" y="3241"/>
                    <a:pt x="4908" y="730"/>
                  </a:cubicBezTo>
                  <a:cubicBezTo>
                    <a:pt x="4594" y="216"/>
                    <a:pt x="4252" y="1"/>
                    <a:pt x="3902" y="1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24"/>
            <p:cNvSpPr/>
            <p:nvPr/>
          </p:nvSpPr>
          <p:spPr>
            <a:xfrm>
              <a:off x="7303069" y="3371016"/>
              <a:ext cx="356284" cy="1085703"/>
            </a:xfrm>
            <a:custGeom>
              <a:avLst/>
              <a:gdLst/>
              <a:ahLst/>
              <a:cxnLst/>
              <a:rect l="l" t="t" r="r" b="b"/>
              <a:pathLst>
                <a:path w="10382" h="31637" extrusionOk="0">
                  <a:moveTo>
                    <a:pt x="487" y="0"/>
                  </a:moveTo>
                  <a:cubicBezTo>
                    <a:pt x="251" y="0"/>
                    <a:pt x="0" y="252"/>
                    <a:pt x="142" y="536"/>
                  </a:cubicBezTo>
                  <a:cubicBezTo>
                    <a:pt x="827" y="1860"/>
                    <a:pt x="1329" y="3320"/>
                    <a:pt x="1969" y="4690"/>
                  </a:cubicBezTo>
                  <a:cubicBezTo>
                    <a:pt x="2699" y="6196"/>
                    <a:pt x="3429" y="7703"/>
                    <a:pt x="4046" y="9255"/>
                  </a:cubicBezTo>
                  <a:cubicBezTo>
                    <a:pt x="5301" y="12542"/>
                    <a:pt x="5210" y="15806"/>
                    <a:pt x="3909" y="19070"/>
                  </a:cubicBezTo>
                  <a:cubicBezTo>
                    <a:pt x="2973" y="21466"/>
                    <a:pt x="2539" y="23749"/>
                    <a:pt x="3703" y="26146"/>
                  </a:cubicBezTo>
                  <a:cubicBezTo>
                    <a:pt x="4844" y="28474"/>
                    <a:pt x="7241" y="30962"/>
                    <a:pt x="9798" y="31624"/>
                  </a:cubicBezTo>
                  <a:cubicBezTo>
                    <a:pt x="9832" y="31633"/>
                    <a:pt x="9864" y="31637"/>
                    <a:pt x="9895" y="31637"/>
                  </a:cubicBezTo>
                  <a:cubicBezTo>
                    <a:pt x="10256" y="31637"/>
                    <a:pt x="10381" y="31067"/>
                    <a:pt x="10003" y="30962"/>
                  </a:cubicBezTo>
                  <a:cubicBezTo>
                    <a:pt x="7173" y="30208"/>
                    <a:pt x="4411" y="27013"/>
                    <a:pt x="3726" y="24228"/>
                  </a:cubicBezTo>
                  <a:cubicBezTo>
                    <a:pt x="3041" y="21329"/>
                    <a:pt x="5187" y="18385"/>
                    <a:pt x="5598" y="15577"/>
                  </a:cubicBezTo>
                  <a:cubicBezTo>
                    <a:pt x="5940" y="13067"/>
                    <a:pt x="5347" y="10624"/>
                    <a:pt x="4411" y="8319"/>
                  </a:cubicBezTo>
                  <a:cubicBezTo>
                    <a:pt x="3931" y="7109"/>
                    <a:pt x="3338" y="5922"/>
                    <a:pt x="2767" y="4736"/>
                  </a:cubicBezTo>
                  <a:cubicBezTo>
                    <a:pt x="2037" y="3252"/>
                    <a:pt x="1489" y="1654"/>
                    <a:pt x="759" y="170"/>
                  </a:cubicBezTo>
                  <a:cubicBezTo>
                    <a:pt x="695" y="51"/>
                    <a:pt x="593" y="0"/>
                    <a:pt x="487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24"/>
            <p:cNvSpPr/>
            <p:nvPr/>
          </p:nvSpPr>
          <p:spPr>
            <a:xfrm>
              <a:off x="7450157" y="3415767"/>
              <a:ext cx="84833" cy="284732"/>
            </a:xfrm>
            <a:custGeom>
              <a:avLst/>
              <a:gdLst/>
              <a:ahLst/>
              <a:cxnLst/>
              <a:rect l="l" t="t" r="r" b="b"/>
              <a:pathLst>
                <a:path w="2472" h="8297" extrusionOk="0">
                  <a:moveTo>
                    <a:pt x="2037" y="1"/>
                  </a:moveTo>
                  <a:cubicBezTo>
                    <a:pt x="1905" y="1"/>
                    <a:pt x="1786" y="78"/>
                    <a:pt x="1768" y="259"/>
                  </a:cubicBezTo>
                  <a:cubicBezTo>
                    <a:pt x="1403" y="2815"/>
                    <a:pt x="1243" y="5394"/>
                    <a:pt x="125" y="7768"/>
                  </a:cubicBezTo>
                  <a:cubicBezTo>
                    <a:pt x="0" y="8048"/>
                    <a:pt x="236" y="8296"/>
                    <a:pt x="457" y="8296"/>
                  </a:cubicBezTo>
                  <a:cubicBezTo>
                    <a:pt x="560" y="8296"/>
                    <a:pt x="660" y="8242"/>
                    <a:pt x="718" y="8111"/>
                  </a:cubicBezTo>
                  <a:cubicBezTo>
                    <a:pt x="1860" y="5668"/>
                    <a:pt x="2065" y="3066"/>
                    <a:pt x="2430" y="441"/>
                  </a:cubicBezTo>
                  <a:cubicBezTo>
                    <a:pt x="2472" y="180"/>
                    <a:pt x="2238" y="1"/>
                    <a:pt x="2037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24"/>
            <p:cNvSpPr/>
            <p:nvPr/>
          </p:nvSpPr>
          <p:spPr>
            <a:xfrm>
              <a:off x="7203169" y="3787605"/>
              <a:ext cx="282639" cy="173029"/>
            </a:xfrm>
            <a:custGeom>
              <a:avLst/>
              <a:gdLst/>
              <a:ahLst/>
              <a:cxnLst/>
              <a:rect l="l" t="t" r="r" b="b"/>
              <a:pathLst>
                <a:path w="8236" h="5042" extrusionOk="0">
                  <a:moveTo>
                    <a:pt x="498" y="1"/>
                  </a:moveTo>
                  <a:cubicBezTo>
                    <a:pt x="240" y="1"/>
                    <a:pt x="1" y="340"/>
                    <a:pt x="246" y="585"/>
                  </a:cubicBezTo>
                  <a:cubicBezTo>
                    <a:pt x="2277" y="2731"/>
                    <a:pt x="4651" y="4511"/>
                    <a:pt x="7619" y="5036"/>
                  </a:cubicBezTo>
                  <a:cubicBezTo>
                    <a:pt x="7640" y="5040"/>
                    <a:pt x="7661" y="5041"/>
                    <a:pt x="7681" y="5041"/>
                  </a:cubicBezTo>
                  <a:cubicBezTo>
                    <a:pt x="8071" y="5041"/>
                    <a:pt x="8235" y="4439"/>
                    <a:pt x="7801" y="4374"/>
                  </a:cubicBezTo>
                  <a:cubicBezTo>
                    <a:pt x="4925" y="3872"/>
                    <a:pt x="2711" y="2183"/>
                    <a:pt x="725" y="106"/>
                  </a:cubicBezTo>
                  <a:cubicBezTo>
                    <a:pt x="656" y="32"/>
                    <a:pt x="576" y="1"/>
                    <a:pt x="498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24"/>
            <p:cNvSpPr/>
            <p:nvPr/>
          </p:nvSpPr>
          <p:spPr>
            <a:xfrm>
              <a:off x="7405818" y="3946739"/>
              <a:ext cx="233942" cy="180167"/>
            </a:xfrm>
            <a:custGeom>
              <a:avLst/>
              <a:gdLst/>
              <a:ahLst/>
              <a:cxnLst/>
              <a:rect l="l" t="t" r="r" b="b"/>
              <a:pathLst>
                <a:path w="6817" h="5250" extrusionOk="0">
                  <a:moveTo>
                    <a:pt x="6338" y="0"/>
                  </a:moveTo>
                  <a:cubicBezTo>
                    <a:pt x="6230" y="0"/>
                    <a:pt x="6121" y="50"/>
                    <a:pt x="6050" y="171"/>
                  </a:cubicBezTo>
                  <a:cubicBezTo>
                    <a:pt x="5031" y="1797"/>
                    <a:pt x="3167" y="4577"/>
                    <a:pt x="948" y="4577"/>
                  </a:cubicBezTo>
                  <a:cubicBezTo>
                    <a:pt x="832" y="4577"/>
                    <a:pt x="714" y="4569"/>
                    <a:pt x="595" y="4553"/>
                  </a:cubicBezTo>
                  <a:cubicBezTo>
                    <a:pt x="574" y="4550"/>
                    <a:pt x="553" y="4548"/>
                    <a:pt x="533" y="4548"/>
                  </a:cubicBezTo>
                  <a:cubicBezTo>
                    <a:pt x="145" y="4548"/>
                    <a:pt x="0" y="5150"/>
                    <a:pt x="412" y="5215"/>
                  </a:cubicBezTo>
                  <a:cubicBezTo>
                    <a:pt x="578" y="5238"/>
                    <a:pt x="741" y="5249"/>
                    <a:pt x="901" y="5249"/>
                  </a:cubicBezTo>
                  <a:cubicBezTo>
                    <a:pt x="3451" y="5249"/>
                    <a:pt x="5441" y="2467"/>
                    <a:pt x="6644" y="513"/>
                  </a:cubicBezTo>
                  <a:cubicBezTo>
                    <a:pt x="6817" y="246"/>
                    <a:pt x="6578" y="0"/>
                    <a:pt x="6338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24"/>
            <p:cNvSpPr/>
            <p:nvPr/>
          </p:nvSpPr>
          <p:spPr>
            <a:xfrm>
              <a:off x="8373560" y="2834004"/>
              <a:ext cx="783331" cy="2259876"/>
            </a:xfrm>
            <a:custGeom>
              <a:avLst/>
              <a:gdLst/>
              <a:ahLst/>
              <a:cxnLst/>
              <a:rect l="l" t="t" r="r" b="b"/>
              <a:pathLst>
                <a:path w="22826" h="65852" extrusionOk="0">
                  <a:moveTo>
                    <a:pt x="1119" y="1"/>
                  </a:moveTo>
                  <a:lnTo>
                    <a:pt x="1073" y="183"/>
                  </a:lnTo>
                  <a:cubicBezTo>
                    <a:pt x="1" y="959"/>
                    <a:pt x="160" y="28030"/>
                    <a:pt x="320" y="33713"/>
                  </a:cubicBezTo>
                  <a:cubicBezTo>
                    <a:pt x="822" y="44624"/>
                    <a:pt x="7807" y="61081"/>
                    <a:pt x="22826" y="65851"/>
                  </a:cubicBezTo>
                  <a:lnTo>
                    <a:pt x="22826" y="16480"/>
                  </a:lnTo>
                  <a:cubicBezTo>
                    <a:pt x="16686" y="9564"/>
                    <a:pt x="9176" y="3333"/>
                    <a:pt x="1119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24"/>
            <p:cNvSpPr/>
            <p:nvPr/>
          </p:nvSpPr>
          <p:spPr>
            <a:xfrm>
              <a:off x="8491922" y="2992657"/>
              <a:ext cx="666240" cy="1622634"/>
            </a:xfrm>
            <a:custGeom>
              <a:avLst/>
              <a:gdLst/>
              <a:ahLst/>
              <a:cxnLst/>
              <a:rect l="l" t="t" r="r" b="b"/>
              <a:pathLst>
                <a:path w="19414" h="47283" extrusionOk="0">
                  <a:moveTo>
                    <a:pt x="478" y="1"/>
                  </a:moveTo>
                  <a:cubicBezTo>
                    <a:pt x="256" y="1"/>
                    <a:pt x="0" y="252"/>
                    <a:pt x="126" y="536"/>
                  </a:cubicBezTo>
                  <a:cubicBezTo>
                    <a:pt x="2272" y="5444"/>
                    <a:pt x="5559" y="9735"/>
                    <a:pt x="8024" y="14505"/>
                  </a:cubicBezTo>
                  <a:cubicBezTo>
                    <a:pt x="10763" y="19755"/>
                    <a:pt x="12384" y="25644"/>
                    <a:pt x="14278" y="31259"/>
                  </a:cubicBezTo>
                  <a:cubicBezTo>
                    <a:pt x="16081" y="36577"/>
                    <a:pt x="17839" y="41873"/>
                    <a:pt x="19414" y="47282"/>
                  </a:cubicBezTo>
                  <a:lnTo>
                    <a:pt x="19414" y="44863"/>
                  </a:lnTo>
                  <a:cubicBezTo>
                    <a:pt x="17907" y="39887"/>
                    <a:pt x="16264" y="34979"/>
                    <a:pt x="14598" y="30049"/>
                  </a:cubicBezTo>
                  <a:cubicBezTo>
                    <a:pt x="12817" y="24685"/>
                    <a:pt x="11174" y="19207"/>
                    <a:pt x="8617" y="14140"/>
                  </a:cubicBezTo>
                  <a:cubicBezTo>
                    <a:pt x="6221" y="9369"/>
                    <a:pt x="2888" y="5101"/>
                    <a:pt x="720" y="171"/>
                  </a:cubicBezTo>
                  <a:cubicBezTo>
                    <a:pt x="671" y="51"/>
                    <a:pt x="578" y="1"/>
                    <a:pt x="478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24"/>
            <p:cNvSpPr/>
            <p:nvPr/>
          </p:nvSpPr>
          <p:spPr>
            <a:xfrm>
              <a:off x="8454481" y="3142456"/>
              <a:ext cx="297945" cy="245885"/>
            </a:xfrm>
            <a:custGeom>
              <a:avLst/>
              <a:gdLst/>
              <a:ahLst/>
              <a:cxnLst/>
              <a:rect l="l" t="t" r="r" b="b"/>
              <a:pathLst>
                <a:path w="8682" h="7165" extrusionOk="0">
                  <a:moveTo>
                    <a:pt x="8339" y="0"/>
                  </a:moveTo>
                  <a:cubicBezTo>
                    <a:pt x="8162" y="0"/>
                    <a:pt x="7974" y="108"/>
                    <a:pt x="7951" y="325"/>
                  </a:cubicBezTo>
                  <a:cubicBezTo>
                    <a:pt x="7791" y="2334"/>
                    <a:pt x="7494" y="4320"/>
                    <a:pt x="7449" y="6328"/>
                  </a:cubicBezTo>
                  <a:cubicBezTo>
                    <a:pt x="7586" y="6374"/>
                    <a:pt x="7723" y="6442"/>
                    <a:pt x="7882" y="6488"/>
                  </a:cubicBezTo>
                  <a:cubicBezTo>
                    <a:pt x="7723" y="6602"/>
                    <a:pt x="7586" y="6694"/>
                    <a:pt x="7426" y="6808"/>
                  </a:cubicBezTo>
                  <a:cubicBezTo>
                    <a:pt x="7426" y="6648"/>
                    <a:pt x="7449" y="6488"/>
                    <a:pt x="7449" y="6328"/>
                  </a:cubicBezTo>
                  <a:cubicBezTo>
                    <a:pt x="5052" y="5484"/>
                    <a:pt x="2747" y="4434"/>
                    <a:pt x="647" y="3041"/>
                  </a:cubicBezTo>
                  <a:cubicBezTo>
                    <a:pt x="585" y="2999"/>
                    <a:pt x="524" y="2981"/>
                    <a:pt x="467" y="2981"/>
                  </a:cubicBezTo>
                  <a:cubicBezTo>
                    <a:pt x="186" y="2981"/>
                    <a:pt x="1" y="3426"/>
                    <a:pt x="304" y="3635"/>
                  </a:cubicBezTo>
                  <a:cubicBezTo>
                    <a:pt x="2587" y="5141"/>
                    <a:pt x="5098" y="6283"/>
                    <a:pt x="7677" y="7150"/>
                  </a:cubicBezTo>
                  <a:cubicBezTo>
                    <a:pt x="7710" y="7160"/>
                    <a:pt x="7743" y="7165"/>
                    <a:pt x="7776" y="7165"/>
                  </a:cubicBezTo>
                  <a:cubicBezTo>
                    <a:pt x="7967" y="7165"/>
                    <a:pt x="8134" y="7003"/>
                    <a:pt x="8134" y="6808"/>
                  </a:cubicBezTo>
                  <a:cubicBezTo>
                    <a:pt x="8134" y="4639"/>
                    <a:pt x="8476" y="2494"/>
                    <a:pt x="8659" y="325"/>
                  </a:cubicBezTo>
                  <a:cubicBezTo>
                    <a:pt x="8681" y="108"/>
                    <a:pt x="8516" y="0"/>
                    <a:pt x="8339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" name="Google Shape;386;p24"/>
            <p:cNvSpPr/>
            <p:nvPr/>
          </p:nvSpPr>
          <p:spPr>
            <a:xfrm>
              <a:off x="8709294" y="3359622"/>
              <a:ext cx="15717" cy="16472"/>
            </a:xfrm>
            <a:custGeom>
              <a:avLst/>
              <a:gdLst/>
              <a:ahLst/>
              <a:cxnLst/>
              <a:rect l="l" t="t" r="r" b="b"/>
              <a:pathLst>
                <a:path w="458" h="480" extrusionOk="0">
                  <a:moveTo>
                    <a:pt x="24" y="0"/>
                  </a:moveTo>
                  <a:cubicBezTo>
                    <a:pt x="24" y="160"/>
                    <a:pt x="1" y="320"/>
                    <a:pt x="1" y="480"/>
                  </a:cubicBezTo>
                  <a:cubicBezTo>
                    <a:pt x="161" y="366"/>
                    <a:pt x="298" y="274"/>
                    <a:pt x="457" y="160"/>
                  </a:cubicBezTo>
                  <a:cubicBezTo>
                    <a:pt x="298" y="114"/>
                    <a:pt x="161" y="46"/>
                    <a:pt x="24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" name="Google Shape;387;p24"/>
            <p:cNvSpPr/>
            <p:nvPr/>
          </p:nvSpPr>
          <p:spPr>
            <a:xfrm>
              <a:off x="8841694" y="3614195"/>
              <a:ext cx="17262" cy="13350"/>
            </a:xfrm>
            <a:custGeom>
              <a:avLst/>
              <a:gdLst/>
              <a:ahLst/>
              <a:cxnLst/>
              <a:rect l="l" t="t" r="r" b="b"/>
              <a:pathLst>
                <a:path w="503" h="389" extrusionOk="0">
                  <a:moveTo>
                    <a:pt x="69" y="1"/>
                  </a:moveTo>
                  <a:cubicBezTo>
                    <a:pt x="46" y="137"/>
                    <a:pt x="23" y="252"/>
                    <a:pt x="0" y="389"/>
                  </a:cubicBezTo>
                  <a:cubicBezTo>
                    <a:pt x="160" y="320"/>
                    <a:pt x="320" y="252"/>
                    <a:pt x="503" y="183"/>
                  </a:cubicBezTo>
                  <a:cubicBezTo>
                    <a:pt x="366" y="115"/>
                    <a:pt x="229" y="69"/>
                    <a:pt x="69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8;p24"/>
            <p:cNvSpPr/>
            <p:nvPr/>
          </p:nvSpPr>
          <p:spPr>
            <a:xfrm>
              <a:off x="8457604" y="3369128"/>
              <a:ext cx="456800" cy="273064"/>
            </a:xfrm>
            <a:custGeom>
              <a:avLst/>
              <a:gdLst/>
              <a:ahLst/>
              <a:cxnLst/>
              <a:rect l="l" t="t" r="r" b="b"/>
              <a:pathLst>
                <a:path w="13311" h="7957" extrusionOk="0">
                  <a:moveTo>
                    <a:pt x="12884" y="0"/>
                  </a:moveTo>
                  <a:cubicBezTo>
                    <a:pt x="12749" y="0"/>
                    <a:pt x="12621" y="75"/>
                    <a:pt x="12585" y="248"/>
                  </a:cubicBezTo>
                  <a:cubicBezTo>
                    <a:pt x="12197" y="2554"/>
                    <a:pt x="11809" y="4859"/>
                    <a:pt x="11261" y="7142"/>
                  </a:cubicBezTo>
                  <a:cubicBezTo>
                    <a:pt x="11421" y="7210"/>
                    <a:pt x="11558" y="7256"/>
                    <a:pt x="11695" y="7324"/>
                  </a:cubicBezTo>
                  <a:cubicBezTo>
                    <a:pt x="11512" y="7393"/>
                    <a:pt x="11352" y="7461"/>
                    <a:pt x="11192" y="7530"/>
                  </a:cubicBezTo>
                  <a:cubicBezTo>
                    <a:pt x="11215" y="7393"/>
                    <a:pt x="11238" y="7278"/>
                    <a:pt x="11261" y="7142"/>
                  </a:cubicBezTo>
                  <a:cubicBezTo>
                    <a:pt x="7700" y="5635"/>
                    <a:pt x="3980" y="4494"/>
                    <a:pt x="670" y="2462"/>
                  </a:cubicBezTo>
                  <a:cubicBezTo>
                    <a:pt x="609" y="2427"/>
                    <a:pt x="550" y="2411"/>
                    <a:pt x="494" y="2411"/>
                  </a:cubicBezTo>
                  <a:cubicBezTo>
                    <a:pt x="193" y="2411"/>
                    <a:pt x="0" y="2863"/>
                    <a:pt x="328" y="3056"/>
                  </a:cubicBezTo>
                  <a:cubicBezTo>
                    <a:pt x="3751" y="5179"/>
                    <a:pt x="7655" y="6343"/>
                    <a:pt x="11352" y="7918"/>
                  </a:cubicBezTo>
                  <a:cubicBezTo>
                    <a:pt x="11404" y="7944"/>
                    <a:pt x="11462" y="7957"/>
                    <a:pt x="11520" y="7957"/>
                  </a:cubicBezTo>
                  <a:cubicBezTo>
                    <a:pt x="11663" y="7957"/>
                    <a:pt x="11805" y="7875"/>
                    <a:pt x="11854" y="7712"/>
                  </a:cubicBezTo>
                  <a:cubicBezTo>
                    <a:pt x="12425" y="5315"/>
                    <a:pt x="12859" y="2873"/>
                    <a:pt x="13270" y="431"/>
                  </a:cubicBezTo>
                  <a:cubicBezTo>
                    <a:pt x="13311" y="170"/>
                    <a:pt x="13088" y="0"/>
                    <a:pt x="12884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24"/>
            <p:cNvSpPr/>
            <p:nvPr/>
          </p:nvSpPr>
          <p:spPr>
            <a:xfrm>
              <a:off x="8947429" y="3904802"/>
              <a:ext cx="14928" cy="11016"/>
            </a:xfrm>
            <a:custGeom>
              <a:avLst/>
              <a:gdLst/>
              <a:ahLst/>
              <a:cxnLst/>
              <a:rect l="l" t="t" r="r" b="b"/>
              <a:pathLst>
                <a:path w="435" h="321" extrusionOk="0">
                  <a:moveTo>
                    <a:pt x="115" y="1"/>
                  </a:moveTo>
                  <a:cubicBezTo>
                    <a:pt x="92" y="115"/>
                    <a:pt x="47" y="206"/>
                    <a:pt x="1" y="320"/>
                  </a:cubicBezTo>
                  <a:cubicBezTo>
                    <a:pt x="138" y="252"/>
                    <a:pt x="298" y="160"/>
                    <a:pt x="435" y="92"/>
                  </a:cubicBezTo>
                  <a:cubicBezTo>
                    <a:pt x="320" y="69"/>
                    <a:pt x="229" y="23"/>
                    <a:pt x="115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24"/>
            <p:cNvSpPr/>
            <p:nvPr/>
          </p:nvSpPr>
          <p:spPr>
            <a:xfrm>
              <a:off x="8441989" y="3546142"/>
              <a:ext cx="642389" cy="385145"/>
            </a:xfrm>
            <a:custGeom>
              <a:avLst/>
              <a:gdLst/>
              <a:ahLst/>
              <a:cxnLst/>
              <a:rect l="l" t="t" r="r" b="b"/>
              <a:pathLst>
                <a:path w="18719" h="11223" extrusionOk="0">
                  <a:moveTo>
                    <a:pt x="18297" y="1"/>
                  </a:moveTo>
                  <a:cubicBezTo>
                    <a:pt x="18165" y="1"/>
                    <a:pt x="18043" y="76"/>
                    <a:pt x="18016" y="249"/>
                  </a:cubicBezTo>
                  <a:cubicBezTo>
                    <a:pt x="17377" y="3764"/>
                    <a:pt x="16007" y="7074"/>
                    <a:pt x="14843" y="10452"/>
                  </a:cubicBezTo>
                  <a:cubicBezTo>
                    <a:pt x="14957" y="10474"/>
                    <a:pt x="15048" y="10520"/>
                    <a:pt x="15163" y="10543"/>
                  </a:cubicBezTo>
                  <a:cubicBezTo>
                    <a:pt x="15026" y="10611"/>
                    <a:pt x="14866" y="10703"/>
                    <a:pt x="14729" y="10771"/>
                  </a:cubicBezTo>
                  <a:cubicBezTo>
                    <a:pt x="14775" y="10657"/>
                    <a:pt x="14820" y="10566"/>
                    <a:pt x="14843" y="10452"/>
                  </a:cubicBezTo>
                  <a:cubicBezTo>
                    <a:pt x="9913" y="8922"/>
                    <a:pt x="5553" y="5978"/>
                    <a:pt x="577" y="4517"/>
                  </a:cubicBezTo>
                  <a:cubicBezTo>
                    <a:pt x="538" y="4505"/>
                    <a:pt x="501" y="4499"/>
                    <a:pt x="466" y="4499"/>
                  </a:cubicBezTo>
                  <a:cubicBezTo>
                    <a:pt x="116" y="4499"/>
                    <a:pt x="0" y="5075"/>
                    <a:pt x="395" y="5179"/>
                  </a:cubicBezTo>
                  <a:cubicBezTo>
                    <a:pt x="5462" y="6663"/>
                    <a:pt x="9890" y="9721"/>
                    <a:pt x="14980" y="11205"/>
                  </a:cubicBezTo>
                  <a:cubicBezTo>
                    <a:pt x="15013" y="11217"/>
                    <a:pt x="15046" y="11223"/>
                    <a:pt x="15078" y="11223"/>
                  </a:cubicBezTo>
                  <a:cubicBezTo>
                    <a:pt x="15224" y="11223"/>
                    <a:pt x="15353" y="11107"/>
                    <a:pt x="15391" y="10977"/>
                  </a:cubicBezTo>
                  <a:cubicBezTo>
                    <a:pt x="16578" y="7484"/>
                    <a:pt x="18016" y="4083"/>
                    <a:pt x="18678" y="431"/>
                  </a:cubicBezTo>
                  <a:cubicBezTo>
                    <a:pt x="18719" y="171"/>
                    <a:pt x="18496" y="1"/>
                    <a:pt x="18297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24"/>
            <p:cNvSpPr/>
            <p:nvPr/>
          </p:nvSpPr>
          <p:spPr>
            <a:xfrm>
              <a:off x="8502904" y="3933801"/>
              <a:ext cx="655258" cy="249660"/>
            </a:xfrm>
            <a:custGeom>
              <a:avLst/>
              <a:gdLst/>
              <a:ahLst/>
              <a:cxnLst/>
              <a:rect l="l" t="t" r="r" b="b"/>
              <a:pathLst>
                <a:path w="19094" h="7275" extrusionOk="0">
                  <a:moveTo>
                    <a:pt x="19094" y="0"/>
                  </a:moveTo>
                  <a:cubicBezTo>
                    <a:pt x="18660" y="845"/>
                    <a:pt x="18226" y="1712"/>
                    <a:pt x="17861" y="2579"/>
                  </a:cubicBezTo>
                  <a:cubicBezTo>
                    <a:pt x="17099" y="4405"/>
                    <a:pt x="16478" y="6494"/>
                    <a:pt x="14480" y="6494"/>
                  </a:cubicBezTo>
                  <a:cubicBezTo>
                    <a:pt x="14204" y="6494"/>
                    <a:pt x="13902" y="6454"/>
                    <a:pt x="13570" y="6368"/>
                  </a:cubicBezTo>
                  <a:cubicBezTo>
                    <a:pt x="11539" y="5843"/>
                    <a:pt x="9781" y="4588"/>
                    <a:pt x="7841" y="3835"/>
                  </a:cubicBezTo>
                  <a:cubicBezTo>
                    <a:pt x="5399" y="2853"/>
                    <a:pt x="2934" y="1872"/>
                    <a:pt x="674" y="502"/>
                  </a:cubicBezTo>
                  <a:cubicBezTo>
                    <a:pt x="613" y="467"/>
                    <a:pt x="554" y="451"/>
                    <a:pt x="498" y="451"/>
                  </a:cubicBezTo>
                  <a:cubicBezTo>
                    <a:pt x="196" y="451"/>
                    <a:pt x="0" y="907"/>
                    <a:pt x="309" y="1119"/>
                  </a:cubicBezTo>
                  <a:cubicBezTo>
                    <a:pt x="2819" y="2625"/>
                    <a:pt x="5558" y="3538"/>
                    <a:pt x="8206" y="4748"/>
                  </a:cubicBezTo>
                  <a:cubicBezTo>
                    <a:pt x="10238" y="5661"/>
                    <a:pt x="12223" y="6985"/>
                    <a:pt x="14483" y="7259"/>
                  </a:cubicBezTo>
                  <a:cubicBezTo>
                    <a:pt x="14582" y="7269"/>
                    <a:pt x="14678" y="7275"/>
                    <a:pt x="14772" y="7275"/>
                  </a:cubicBezTo>
                  <a:cubicBezTo>
                    <a:pt x="16455" y="7275"/>
                    <a:pt x="17346" y="5585"/>
                    <a:pt x="17930" y="4223"/>
                  </a:cubicBezTo>
                  <a:cubicBezTo>
                    <a:pt x="18295" y="3378"/>
                    <a:pt x="18683" y="2557"/>
                    <a:pt x="19094" y="1735"/>
                  </a:cubicBezTo>
                  <a:lnTo>
                    <a:pt x="19094" y="0"/>
                  </a:ln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92;p24"/>
            <p:cNvSpPr/>
            <p:nvPr/>
          </p:nvSpPr>
          <p:spPr>
            <a:xfrm>
              <a:off x="8525094" y="4259653"/>
              <a:ext cx="617852" cy="242556"/>
            </a:xfrm>
            <a:custGeom>
              <a:avLst/>
              <a:gdLst/>
              <a:ahLst/>
              <a:cxnLst/>
              <a:rect l="l" t="t" r="r" b="b"/>
              <a:pathLst>
                <a:path w="18004" h="7068" extrusionOk="0">
                  <a:moveTo>
                    <a:pt x="537" y="1"/>
                  </a:moveTo>
                  <a:cubicBezTo>
                    <a:pt x="251" y="1"/>
                    <a:pt x="0" y="356"/>
                    <a:pt x="269" y="571"/>
                  </a:cubicBezTo>
                  <a:cubicBezTo>
                    <a:pt x="2277" y="2237"/>
                    <a:pt x="4879" y="2740"/>
                    <a:pt x="7322" y="3470"/>
                  </a:cubicBezTo>
                  <a:cubicBezTo>
                    <a:pt x="10700" y="4474"/>
                    <a:pt x="13850" y="6026"/>
                    <a:pt x="17205" y="7053"/>
                  </a:cubicBezTo>
                  <a:cubicBezTo>
                    <a:pt x="17238" y="7063"/>
                    <a:pt x="17271" y="7068"/>
                    <a:pt x="17302" y="7068"/>
                  </a:cubicBezTo>
                  <a:cubicBezTo>
                    <a:pt x="17420" y="7068"/>
                    <a:pt x="17521" y="7002"/>
                    <a:pt x="17593" y="6894"/>
                  </a:cubicBezTo>
                  <a:cubicBezTo>
                    <a:pt x="17730" y="6711"/>
                    <a:pt x="17867" y="6506"/>
                    <a:pt x="18004" y="6323"/>
                  </a:cubicBezTo>
                  <a:lnTo>
                    <a:pt x="18004" y="5068"/>
                  </a:lnTo>
                  <a:cubicBezTo>
                    <a:pt x="17798" y="5364"/>
                    <a:pt x="17616" y="5661"/>
                    <a:pt x="17410" y="5958"/>
                  </a:cubicBezTo>
                  <a:cubicBezTo>
                    <a:pt x="17273" y="6153"/>
                    <a:pt x="17090" y="6225"/>
                    <a:pt x="16884" y="6225"/>
                  </a:cubicBezTo>
                  <a:cubicBezTo>
                    <a:pt x="16442" y="6225"/>
                    <a:pt x="15898" y="5893"/>
                    <a:pt x="15493" y="5752"/>
                  </a:cubicBezTo>
                  <a:cubicBezTo>
                    <a:pt x="12937" y="4817"/>
                    <a:pt x="10449" y="3767"/>
                    <a:pt x="7869" y="2899"/>
                  </a:cubicBezTo>
                  <a:cubicBezTo>
                    <a:pt x="5450" y="2123"/>
                    <a:pt x="2779" y="1735"/>
                    <a:pt x="771" y="92"/>
                  </a:cubicBezTo>
                  <a:cubicBezTo>
                    <a:pt x="697" y="28"/>
                    <a:pt x="616" y="1"/>
                    <a:pt x="537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" name="Google Shape;393;p24"/>
            <p:cNvSpPr/>
            <p:nvPr/>
          </p:nvSpPr>
          <p:spPr>
            <a:xfrm>
              <a:off x="8631152" y="4603247"/>
              <a:ext cx="527014" cy="206317"/>
            </a:xfrm>
            <a:custGeom>
              <a:avLst/>
              <a:gdLst/>
              <a:ahLst/>
              <a:cxnLst/>
              <a:rect l="l" t="t" r="r" b="b"/>
              <a:pathLst>
                <a:path w="15357" h="6012" extrusionOk="0">
                  <a:moveTo>
                    <a:pt x="509" y="0"/>
                  </a:moveTo>
                  <a:cubicBezTo>
                    <a:pt x="134" y="0"/>
                    <a:pt x="0" y="585"/>
                    <a:pt x="406" y="671"/>
                  </a:cubicBezTo>
                  <a:cubicBezTo>
                    <a:pt x="5588" y="1926"/>
                    <a:pt x="10358" y="4254"/>
                    <a:pt x="15357" y="6012"/>
                  </a:cubicBezTo>
                  <a:lnTo>
                    <a:pt x="15357" y="5304"/>
                  </a:lnTo>
                  <a:cubicBezTo>
                    <a:pt x="15220" y="5236"/>
                    <a:pt x="15083" y="5190"/>
                    <a:pt x="14946" y="5144"/>
                  </a:cubicBezTo>
                  <a:cubicBezTo>
                    <a:pt x="10153" y="3433"/>
                    <a:pt x="5565" y="1218"/>
                    <a:pt x="589" y="9"/>
                  </a:cubicBezTo>
                  <a:cubicBezTo>
                    <a:pt x="561" y="3"/>
                    <a:pt x="534" y="0"/>
                    <a:pt x="509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" name="Google Shape;394;p24"/>
            <p:cNvSpPr/>
            <p:nvPr/>
          </p:nvSpPr>
          <p:spPr>
            <a:xfrm>
              <a:off x="8573497" y="2693402"/>
              <a:ext cx="584667" cy="789200"/>
            </a:xfrm>
            <a:custGeom>
              <a:avLst/>
              <a:gdLst/>
              <a:ahLst/>
              <a:cxnLst/>
              <a:rect l="l" t="t" r="r" b="b"/>
              <a:pathLst>
                <a:path w="17037" h="22997" extrusionOk="0">
                  <a:moveTo>
                    <a:pt x="14644" y="0"/>
                  </a:moveTo>
                  <a:cubicBezTo>
                    <a:pt x="13751" y="0"/>
                    <a:pt x="13058" y="1050"/>
                    <a:pt x="13179" y="3116"/>
                  </a:cubicBezTo>
                  <a:cubicBezTo>
                    <a:pt x="13385" y="5604"/>
                    <a:pt x="15371" y="9507"/>
                    <a:pt x="15097" y="11927"/>
                  </a:cubicBezTo>
                  <a:cubicBezTo>
                    <a:pt x="13887" y="9393"/>
                    <a:pt x="11924" y="6677"/>
                    <a:pt x="10760" y="4874"/>
                  </a:cubicBezTo>
                  <a:cubicBezTo>
                    <a:pt x="10164" y="4056"/>
                    <a:pt x="8476" y="1436"/>
                    <a:pt x="7363" y="1436"/>
                  </a:cubicBezTo>
                  <a:cubicBezTo>
                    <a:pt x="6984" y="1436"/>
                    <a:pt x="6671" y="1740"/>
                    <a:pt x="6492" y="2523"/>
                  </a:cubicBezTo>
                  <a:cubicBezTo>
                    <a:pt x="5989" y="4303"/>
                    <a:pt x="7542" y="6106"/>
                    <a:pt x="8455" y="7658"/>
                  </a:cubicBezTo>
                  <a:cubicBezTo>
                    <a:pt x="9550" y="9644"/>
                    <a:pt x="11787" y="12338"/>
                    <a:pt x="12609" y="14346"/>
                  </a:cubicBezTo>
                  <a:cubicBezTo>
                    <a:pt x="10783" y="12840"/>
                    <a:pt x="8706" y="11630"/>
                    <a:pt x="6788" y="10215"/>
                  </a:cubicBezTo>
                  <a:cubicBezTo>
                    <a:pt x="5989" y="9607"/>
                    <a:pt x="4186" y="7704"/>
                    <a:pt x="2856" y="7704"/>
                  </a:cubicBezTo>
                  <a:cubicBezTo>
                    <a:pt x="2439" y="7704"/>
                    <a:pt x="2068" y="7891"/>
                    <a:pt x="1790" y="8366"/>
                  </a:cubicBezTo>
                  <a:cubicBezTo>
                    <a:pt x="329" y="10922"/>
                    <a:pt x="9002" y="15054"/>
                    <a:pt x="10783" y="17473"/>
                  </a:cubicBezTo>
                  <a:cubicBezTo>
                    <a:pt x="8044" y="16195"/>
                    <a:pt x="5510" y="15556"/>
                    <a:pt x="3068" y="14711"/>
                  </a:cubicBezTo>
                  <a:cubicBezTo>
                    <a:pt x="2567" y="14589"/>
                    <a:pt x="1715" y="14317"/>
                    <a:pt x="1040" y="14317"/>
                  </a:cubicBezTo>
                  <a:cubicBezTo>
                    <a:pt x="453" y="14317"/>
                    <a:pt x="0" y="14523"/>
                    <a:pt x="32" y="15213"/>
                  </a:cubicBezTo>
                  <a:cubicBezTo>
                    <a:pt x="78" y="16606"/>
                    <a:pt x="2794" y="17519"/>
                    <a:pt x="3753" y="17930"/>
                  </a:cubicBezTo>
                  <a:cubicBezTo>
                    <a:pt x="8112" y="19756"/>
                    <a:pt x="12632" y="21194"/>
                    <a:pt x="17037" y="22997"/>
                  </a:cubicBezTo>
                  <a:lnTo>
                    <a:pt x="17037" y="2454"/>
                  </a:lnTo>
                  <a:cubicBezTo>
                    <a:pt x="16364" y="810"/>
                    <a:pt x="15427" y="0"/>
                    <a:pt x="14644" y="0"/>
                  </a:cubicBezTo>
                  <a:close/>
                </a:path>
              </a:pathLst>
            </a:custGeom>
            <a:solidFill>
              <a:srgbClr val="FFDB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5;p24"/>
            <p:cNvSpPr/>
            <p:nvPr/>
          </p:nvSpPr>
          <p:spPr>
            <a:xfrm>
              <a:off x="8839429" y="2820311"/>
              <a:ext cx="318741" cy="533843"/>
            </a:xfrm>
            <a:custGeom>
              <a:avLst/>
              <a:gdLst/>
              <a:ahLst/>
              <a:cxnLst/>
              <a:rect l="l" t="t" r="r" b="b"/>
              <a:pathLst>
                <a:path w="9288" h="15556" extrusionOk="0">
                  <a:moveTo>
                    <a:pt x="475" y="1"/>
                  </a:moveTo>
                  <a:cubicBezTo>
                    <a:pt x="233" y="1"/>
                    <a:pt x="0" y="246"/>
                    <a:pt x="158" y="514"/>
                  </a:cubicBezTo>
                  <a:cubicBezTo>
                    <a:pt x="2417" y="4166"/>
                    <a:pt x="4540" y="7863"/>
                    <a:pt x="6891" y="11447"/>
                  </a:cubicBezTo>
                  <a:cubicBezTo>
                    <a:pt x="7736" y="12748"/>
                    <a:pt x="8557" y="14140"/>
                    <a:pt x="9288" y="15556"/>
                  </a:cubicBezTo>
                  <a:lnTo>
                    <a:pt x="9288" y="14049"/>
                  </a:lnTo>
                  <a:cubicBezTo>
                    <a:pt x="8626" y="12885"/>
                    <a:pt x="7918" y="11744"/>
                    <a:pt x="7188" y="10648"/>
                  </a:cubicBezTo>
                  <a:cubicBezTo>
                    <a:pt x="4951" y="7224"/>
                    <a:pt x="2920" y="3664"/>
                    <a:pt x="774" y="171"/>
                  </a:cubicBezTo>
                  <a:cubicBezTo>
                    <a:pt x="696" y="51"/>
                    <a:pt x="585" y="1"/>
                    <a:pt x="475" y="1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6;p24"/>
            <p:cNvSpPr/>
            <p:nvPr/>
          </p:nvSpPr>
          <p:spPr>
            <a:xfrm>
              <a:off x="8686781" y="3023612"/>
              <a:ext cx="471385" cy="401034"/>
            </a:xfrm>
            <a:custGeom>
              <a:avLst/>
              <a:gdLst/>
              <a:ahLst/>
              <a:cxnLst/>
              <a:rect l="l" t="t" r="r" b="b"/>
              <a:pathLst>
                <a:path w="13736" h="11686" extrusionOk="0">
                  <a:moveTo>
                    <a:pt x="518" y="0"/>
                  </a:moveTo>
                  <a:cubicBezTo>
                    <a:pt x="238" y="0"/>
                    <a:pt x="0" y="360"/>
                    <a:pt x="269" y="593"/>
                  </a:cubicBezTo>
                  <a:cubicBezTo>
                    <a:pt x="2894" y="2852"/>
                    <a:pt x="5633" y="4998"/>
                    <a:pt x="8463" y="7007"/>
                  </a:cubicBezTo>
                  <a:cubicBezTo>
                    <a:pt x="10449" y="8422"/>
                    <a:pt x="12115" y="9997"/>
                    <a:pt x="13736" y="11686"/>
                  </a:cubicBezTo>
                  <a:lnTo>
                    <a:pt x="13736" y="10613"/>
                  </a:lnTo>
                  <a:cubicBezTo>
                    <a:pt x="12595" y="9403"/>
                    <a:pt x="11431" y="8285"/>
                    <a:pt x="10061" y="7303"/>
                  </a:cubicBezTo>
                  <a:cubicBezTo>
                    <a:pt x="6888" y="4975"/>
                    <a:pt x="3738" y="2670"/>
                    <a:pt x="748" y="91"/>
                  </a:cubicBezTo>
                  <a:cubicBezTo>
                    <a:pt x="675" y="27"/>
                    <a:pt x="595" y="0"/>
                    <a:pt x="518" y="0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7;p24"/>
            <p:cNvSpPr/>
            <p:nvPr/>
          </p:nvSpPr>
          <p:spPr>
            <a:xfrm>
              <a:off x="8618831" y="3223653"/>
              <a:ext cx="539334" cy="240943"/>
            </a:xfrm>
            <a:custGeom>
              <a:avLst/>
              <a:gdLst/>
              <a:ahLst/>
              <a:cxnLst/>
              <a:rect l="l" t="t" r="r" b="b"/>
              <a:pathLst>
                <a:path w="15716" h="7021" extrusionOk="0">
                  <a:moveTo>
                    <a:pt x="485" y="0"/>
                  </a:moveTo>
                  <a:cubicBezTo>
                    <a:pt x="124" y="0"/>
                    <a:pt x="1" y="570"/>
                    <a:pt x="400" y="675"/>
                  </a:cubicBezTo>
                  <a:cubicBezTo>
                    <a:pt x="3436" y="1429"/>
                    <a:pt x="6175" y="2912"/>
                    <a:pt x="9074" y="4054"/>
                  </a:cubicBezTo>
                  <a:cubicBezTo>
                    <a:pt x="11379" y="4944"/>
                    <a:pt x="13616" y="5811"/>
                    <a:pt x="15716" y="7021"/>
                  </a:cubicBezTo>
                  <a:lnTo>
                    <a:pt x="15716" y="6222"/>
                  </a:lnTo>
                  <a:cubicBezTo>
                    <a:pt x="13958" y="5218"/>
                    <a:pt x="12087" y="4419"/>
                    <a:pt x="10169" y="3711"/>
                  </a:cubicBezTo>
                  <a:cubicBezTo>
                    <a:pt x="6951" y="2524"/>
                    <a:pt x="3915" y="835"/>
                    <a:pt x="583" y="14"/>
                  </a:cubicBezTo>
                  <a:cubicBezTo>
                    <a:pt x="548" y="5"/>
                    <a:pt x="516" y="0"/>
                    <a:pt x="485" y="0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8;p24"/>
            <p:cNvSpPr/>
            <p:nvPr/>
          </p:nvSpPr>
          <p:spPr>
            <a:xfrm>
              <a:off x="9061606" y="2774358"/>
              <a:ext cx="96569" cy="412153"/>
            </a:xfrm>
            <a:custGeom>
              <a:avLst/>
              <a:gdLst/>
              <a:ahLst/>
              <a:cxnLst/>
              <a:rect l="l" t="t" r="r" b="b"/>
              <a:pathLst>
                <a:path w="2814" h="12010" extrusionOk="0">
                  <a:moveTo>
                    <a:pt x="418" y="1"/>
                  </a:moveTo>
                  <a:cubicBezTo>
                    <a:pt x="206" y="1"/>
                    <a:pt x="1" y="166"/>
                    <a:pt x="98" y="415"/>
                  </a:cubicBezTo>
                  <a:cubicBezTo>
                    <a:pt x="1262" y="3473"/>
                    <a:pt x="1741" y="6897"/>
                    <a:pt x="2426" y="10093"/>
                  </a:cubicBezTo>
                  <a:cubicBezTo>
                    <a:pt x="2563" y="10732"/>
                    <a:pt x="2677" y="11371"/>
                    <a:pt x="2814" y="12010"/>
                  </a:cubicBezTo>
                  <a:lnTo>
                    <a:pt x="2814" y="8677"/>
                  </a:lnTo>
                  <a:cubicBezTo>
                    <a:pt x="2586" y="7650"/>
                    <a:pt x="2335" y="6623"/>
                    <a:pt x="2129" y="5596"/>
                  </a:cubicBezTo>
                  <a:cubicBezTo>
                    <a:pt x="1764" y="3770"/>
                    <a:pt x="1422" y="1967"/>
                    <a:pt x="760" y="232"/>
                  </a:cubicBezTo>
                  <a:cubicBezTo>
                    <a:pt x="697" y="70"/>
                    <a:pt x="556" y="1"/>
                    <a:pt x="418" y="1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" name="Google Shape;399;p24"/>
            <p:cNvSpPr/>
            <p:nvPr/>
          </p:nvSpPr>
          <p:spPr>
            <a:xfrm>
              <a:off x="6693851" y="4312469"/>
              <a:ext cx="891397" cy="675677"/>
            </a:xfrm>
            <a:custGeom>
              <a:avLst/>
              <a:gdLst/>
              <a:ahLst/>
              <a:cxnLst/>
              <a:rect l="l" t="t" r="r" b="b"/>
              <a:pathLst>
                <a:path w="25975" h="19689" extrusionOk="0">
                  <a:moveTo>
                    <a:pt x="7300" y="1"/>
                  </a:moveTo>
                  <a:cubicBezTo>
                    <a:pt x="5044" y="1"/>
                    <a:pt x="8279" y="4954"/>
                    <a:pt x="8559" y="6222"/>
                  </a:cubicBezTo>
                  <a:cubicBezTo>
                    <a:pt x="6796" y="4606"/>
                    <a:pt x="2825" y="2102"/>
                    <a:pt x="1058" y="2102"/>
                  </a:cubicBezTo>
                  <a:cubicBezTo>
                    <a:pt x="355" y="2102"/>
                    <a:pt x="0" y="2499"/>
                    <a:pt x="273" y="3506"/>
                  </a:cubicBezTo>
                  <a:cubicBezTo>
                    <a:pt x="1072" y="6291"/>
                    <a:pt x="5363" y="8664"/>
                    <a:pt x="7783" y="10696"/>
                  </a:cubicBezTo>
                  <a:cubicBezTo>
                    <a:pt x="6094" y="11221"/>
                    <a:pt x="319" y="10878"/>
                    <a:pt x="3378" y="13412"/>
                  </a:cubicBezTo>
                  <a:cubicBezTo>
                    <a:pt x="5295" y="15033"/>
                    <a:pt x="9837" y="14485"/>
                    <a:pt x="11640" y="16014"/>
                  </a:cubicBezTo>
                  <a:cubicBezTo>
                    <a:pt x="10887" y="16197"/>
                    <a:pt x="7600" y="16562"/>
                    <a:pt x="7440" y="17521"/>
                  </a:cubicBezTo>
                  <a:cubicBezTo>
                    <a:pt x="7052" y="19164"/>
                    <a:pt x="11549" y="19552"/>
                    <a:pt x="12576" y="19552"/>
                  </a:cubicBezTo>
                  <a:cubicBezTo>
                    <a:pt x="13609" y="19627"/>
                    <a:pt x="14860" y="19649"/>
                    <a:pt x="16216" y="19649"/>
                  </a:cubicBezTo>
                  <a:cubicBezTo>
                    <a:pt x="18120" y="19649"/>
                    <a:pt x="20229" y="19606"/>
                    <a:pt x="22227" y="19606"/>
                  </a:cubicBezTo>
                  <a:cubicBezTo>
                    <a:pt x="23557" y="19606"/>
                    <a:pt x="24837" y="19625"/>
                    <a:pt x="25975" y="19689"/>
                  </a:cubicBezTo>
                  <a:cubicBezTo>
                    <a:pt x="25084" y="17543"/>
                    <a:pt x="24514" y="14576"/>
                    <a:pt x="24103" y="12202"/>
                  </a:cubicBezTo>
                  <a:cubicBezTo>
                    <a:pt x="23943" y="10947"/>
                    <a:pt x="23464" y="7295"/>
                    <a:pt x="22596" y="6336"/>
                  </a:cubicBezTo>
                  <a:cubicBezTo>
                    <a:pt x="22205" y="5940"/>
                    <a:pt x="21880" y="5777"/>
                    <a:pt x="21600" y="5777"/>
                  </a:cubicBezTo>
                  <a:cubicBezTo>
                    <a:pt x="20542" y="5777"/>
                    <a:pt x="20140" y="8103"/>
                    <a:pt x="19310" y="8915"/>
                  </a:cubicBezTo>
                  <a:cubicBezTo>
                    <a:pt x="18283" y="6176"/>
                    <a:pt x="17780" y="4601"/>
                    <a:pt x="16434" y="2707"/>
                  </a:cubicBezTo>
                  <a:cubicBezTo>
                    <a:pt x="15815" y="1739"/>
                    <a:pt x="15368" y="1351"/>
                    <a:pt x="15042" y="1351"/>
                  </a:cubicBezTo>
                  <a:cubicBezTo>
                    <a:pt x="13961" y="1351"/>
                    <a:pt x="14214" y="5620"/>
                    <a:pt x="13969" y="7181"/>
                  </a:cubicBezTo>
                  <a:cubicBezTo>
                    <a:pt x="12188" y="4487"/>
                    <a:pt x="10339" y="493"/>
                    <a:pt x="7783" y="59"/>
                  </a:cubicBezTo>
                  <a:cubicBezTo>
                    <a:pt x="7600" y="19"/>
                    <a:pt x="7439" y="1"/>
                    <a:pt x="7300" y="1"/>
                  </a:cubicBezTo>
                  <a:close/>
                </a:path>
              </a:pathLst>
            </a:custGeom>
            <a:solidFill>
              <a:srgbClr val="CFD6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400;p24"/>
            <p:cNvSpPr/>
            <p:nvPr/>
          </p:nvSpPr>
          <p:spPr>
            <a:xfrm>
              <a:off x="6803224" y="4464704"/>
              <a:ext cx="804917" cy="542731"/>
            </a:xfrm>
            <a:custGeom>
              <a:avLst/>
              <a:gdLst/>
              <a:ahLst/>
              <a:cxnLst/>
              <a:rect l="l" t="t" r="r" b="b"/>
              <a:pathLst>
                <a:path w="23455" h="15815" extrusionOk="0">
                  <a:moveTo>
                    <a:pt x="494" y="0"/>
                  </a:moveTo>
                  <a:cubicBezTo>
                    <a:pt x="193" y="0"/>
                    <a:pt x="0" y="452"/>
                    <a:pt x="328" y="645"/>
                  </a:cubicBezTo>
                  <a:cubicBezTo>
                    <a:pt x="8179" y="5141"/>
                    <a:pt x="15141" y="10962"/>
                    <a:pt x="22788" y="15755"/>
                  </a:cubicBezTo>
                  <a:cubicBezTo>
                    <a:pt x="22851" y="15796"/>
                    <a:pt x="22914" y="15814"/>
                    <a:pt x="22972" y="15814"/>
                  </a:cubicBezTo>
                  <a:cubicBezTo>
                    <a:pt x="23268" y="15814"/>
                    <a:pt x="23454" y="15352"/>
                    <a:pt x="23130" y="15162"/>
                  </a:cubicBezTo>
                  <a:cubicBezTo>
                    <a:pt x="15484" y="10368"/>
                    <a:pt x="8522" y="4525"/>
                    <a:pt x="670" y="51"/>
                  </a:cubicBezTo>
                  <a:cubicBezTo>
                    <a:pt x="609" y="16"/>
                    <a:pt x="550" y="0"/>
                    <a:pt x="494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401;p24"/>
            <p:cNvSpPr/>
            <p:nvPr/>
          </p:nvSpPr>
          <p:spPr>
            <a:xfrm>
              <a:off x="7166173" y="4704589"/>
              <a:ext cx="17262" cy="14894"/>
            </a:xfrm>
            <a:custGeom>
              <a:avLst/>
              <a:gdLst/>
              <a:ahLst/>
              <a:cxnLst/>
              <a:rect l="l" t="t" r="r" b="b"/>
              <a:pathLst>
                <a:path w="503" h="434" extrusionOk="0">
                  <a:moveTo>
                    <a:pt x="502" y="0"/>
                  </a:moveTo>
                  <a:cubicBezTo>
                    <a:pt x="342" y="0"/>
                    <a:pt x="160" y="23"/>
                    <a:pt x="0" y="23"/>
                  </a:cubicBezTo>
                  <a:cubicBezTo>
                    <a:pt x="46" y="160"/>
                    <a:pt x="114" y="297"/>
                    <a:pt x="183" y="434"/>
                  </a:cubicBezTo>
                  <a:cubicBezTo>
                    <a:pt x="274" y="297"/>
                    <a:pt x="388" y="160"/>
                    <a:pt x="502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24"/>
            <p:cNvSpPr/>
            <p:nvPr/>
          </p:nvSpPr>
          <p:spPr>
            <a:xfrm>
              <a:off x="6897873" y="4420365"/>
              <a:ext cx="300415" cy="339537"/>
            </a:xfrm>
            <a:custGeom>
              <a:avLst/>
              <a:gdLst/>
              <a:ahLst/>
              <a:cxnLst/>
              <a:rect l="l" t="t" r="r" b="b"/>
              <a:pathLst>
                <a:path w="8754" h="9894" extrusionOk="0">
                  <a:moveTo>
                    <a:pt x="3300" y="1"/>
                  </a:moveTo>
                  <a:cubicBezTo>
                    <a:pt x="3062" y="1"/>
                    <a:pt x="2819" y="250"/>
                    <a:pt x="2979" y="522"/>
                  </a:cubicBezTo>
                  <a:cubicBezTo>
                    <a:pt x="4554" y="3055"/>
                    <a:pt x="6586" y="5543"/>
                    <a:pt x="7818" y="8305"/>
                  </a:cubicBezTo>
                  <a:cubicBezTo>
                    <a:pt x="7978" y="8305"/>
                    <a:pt x="8160" y="8282"/>
                    <a:pt x="8320" y="8282"/>
                  </a:cubicBezTo>
                  <a:cubicBezTo>
                    <a:pt x="8206" y="8442"/>
                    <a:pt x="8092" y="8579"/>
                    <a:pt x="8001" y="8716"/>
                  </a:cubicBezTo>
                  <a:cubicBezTo>
                    <a:pt x="7932" y="8579"/>
                    <a:pt x="7864" y="8442"/>
                    <a:pt x="7818" y="8305"/>
                  </a:cubicBezTo>
                  <a:cubicBezTo>
                    <a:pt x="5307" y="8374"/>
                    <a:pt x="2819" y="8556"/>
                    <a:pt x="400" y="9218"/>
                  </a:cubicBezTo>
                  <a:cubicBezTo>
                    <a:pt x="0" y="9323"/>
                    <a:pt x="124" y="9893"/>
                    <a:pt x="485" y="9893"/>
                  </a:cubicBezTo>
                  <a:cubicBezTo>
                    <a:pt x="516" y="9893"/>
                    <a:pt x="548" y="9889"/>
                    <a:pt x="582" y="9880"/>
                  </a:cubicBezTo>
                  <a:cubicBezTo>
                    <a:pt x="3116" y="9195"/>
                    <a:pt x="5718" y="9035"/>
                    <a:pt x="8320" y="8990"/>
                  </a:cubicBezTo>
                  <a:cubicBezTo>
                    <a:pt x="8526" y="8967"/>
                    <a:pt x="8754" y="8762"/>
                    <a:pt x="8663" y="8533"/>
                  </a:cubicBezTo>
                  <a:cubicBezTo>
                    <a:pt x="7453" y="5543"/>
                    <a:pt x="5284" y="2895"/>
                    <a:pt x="3573" y="156"/>
                  </a:cubicBezTo>
                  <a:cubicBezTo>
                    <a:pt x="3504" y="47"/>
                    <a:pt x="3403" y="1"/>
                    <a:pt x="3300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24"/>
            <p:cNvSpPr/>
            <p:nvPr/>
          </p:nvSpPr>
          <p:spPr>
            <a:xfrm>
              <a:off x="7097400" y="4512784"/>
              <a:ext cx="225466" cy="320594"/>
            </a:xfrm>
            <a:custGeom>
              <a:avLst/>
              <a:gdLst/>
              <a:ahLst/>
              <a:cxnLst/>
              <a:rect l="l" t="t" r="r" b="b"/>
              <a:pathLst>
                <a:path w="6570" h="9342" extrusionOk="0">
                  <a:moveTo>
                    <a:pt x="4338" y="0"/>
                  </a:moveTo>
                  <a:cubicBezTo>
                    <a:pt x="4133" y="0"/>
                    <a:pt x="3921" y="170"/>
                    <a:pt x="3990" y="431"/>
                  </a:cubicBezTo>
                  <a:cubicBezTo>
                    <a:pt x="4469" y="2462"/>
                    <a:pt x="5177" y="4471"/>
                    <a:pt x="5633" y="6525"/>
                  </a:cubicBezTo>
                  <a:cubicBezTo>
                    <a:pt x="5747" y="7027"/>
                    <a:pt x="5816" y="7552"/>
                    <a:pt x="5862" y="8077"/>
                  </a:cubicBezTo>
                  <a:cubicBezTo>
                    <a:pt x="5862" y="8260"/>
                    <a:pt x="3807" y="8305"/>
                    <a:pt x="3602" y="8328"/>
                  </a:cubicBezTo>
                  <a:cubicBezTo>
                    <a:pt x="2529" y="8374"/>
                    <a:pt x="1479" y="8442"/>
                    <a:pt x="406" y="8671"/>
                  </a:cubicBezTo>
                  <a:cubicBezTo>
                    <a:pt x="1" y="8756"/>
                    <a:pt x="134" y="9341"/>
                    <a:pt x="509" y="9341"/>
                  </a:cubicBezTo>
                  <a:cubicBezTo>
                    <a:pt x="534" y="9341"/>
                    <a:pt x="561" y="9338"/>
                    <a:pt x="589" y="9333"/>
                  </a:cubicBezTo>
                  <a:cubicBezTo>
                    <a:pt x="2483" y="8945"/>
                    <a:pt x="4401" y="9059"/>
                    <a:pt x="6295" y="8785"/>
                  </a:cubicBezTo>
                  <a:cubicBezTo>
                    <a:pt x="6455" y="8762"/>
                    <a:pt x="6569" y="8579"/>
                    <a:pt x="6546" y="8442"/>
                  </a:cubicBezTo>
                  <a:cubicBezTo>
                    <a:pt x="6478" y="5635"/>
                    <a:pt x="5314" y="2941"/>
                    <a:pt x="4652" y="248"/>
                  </a:cubicBezTo>
                  <a:cubicBezTo>
                    <a:pt x="4606" y="75"/>
                    <a:pt x="4474" y="0"/>
                    <a:pt x="4338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24"/>
            <p:cNvSpPr/>
            <p:nvPr/>
          </p:nvSpPr>
          <p:spPr>
            <a:xfrm>
              <a:off x="7445009" y="4912146"/>
              <a:ext cx="14139" cy="14928"/>
            </a:xfrm>
            <a:custGeom>
              <a:avLst/>
              <a:gdLst/>
              <a:ahLst/>
              <a:cxnLst/>
              <a:rect l="l" t="t" r="r" b="b"/>
              <a:pathLst>
                <a:path w="412" h="435" extrusionOk="0">
                  <a:moveTo>
                    <a:pt x="1" y="1"/>
                  </a:moveTo>
                  <a:cubicBezTo>
                    <a:pt x="24" y="161"/>
                    <a:pt x="47" y="298"/>
                    <a:pt x="69" y="435"/>
                  </a:cubicBezTo>
                  <a:cubicBezTo>
                    <a:pt x="184" y="275"/>
                    <a:pt x="298" y="138"/>
                    <a:pt x="412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24"/>
            <p:cNvSpPr/>
            <p:nvPr/>
          </p:nvSpPr>
          <p:spPr>
            <a:xfrm>
              <a:off x="7213155" y="4635747"/>
              <a:ext cx="258514" cy="304636"/>
            </a:xfrm>
            <a:custGeom>
              <a:avLst/>
              <a:gdLst/>
              <a:ahLst/>
              <a:cxnLst/>
              <a:rect l="l" t="t" r="r" b="b"/>
              <a:pathLst>
                <a:path w="7533" h="8877" extrusionOk="0">
                  <a:moveTo>
                    <a:pt x="6120" y="1"/>
                  </a:moveTo>
                  <a:cubicBezTo>
                    <a:pt x="5920" y="1"/>
                    <a:pt x="5689" y="171"/>
                    <a:pt x="5730" y="431"/>
                  </a:cubicBezTo>
                  <a:cubicBezTo>
                    <a:pt x="6072" y="2988"/>
                    <a:pt x="6323" y="5544"/>
                    <a:pt x="6757" y="8055"/>
                  </a:cubicBezTo>
                  <a:lnTo>
                    <a:pt x="7168" y="8055"/>
                  </a:lnTo>
                  <a:cubicBezTo>
                    <a:pt x="7054" y="8192"/>
                    <a:pt x="6940" y="8329"/>
                    <a:pt x="6825" y="8489"/>
                  </a:cubicBezTo>
                  <a:cubicBezTo>
                    <a:pt x="6803" y="8352"/>
                    <a:pt x="6780" y="8215"/>
                    <a:pt x="6757" y="8055"/>
                  </a:cubicBezTo>
                  <a:cubicBezTo>
                    <a:pt x="4657" y="8169"/>
                    <a:pt x="2557" y="8192"/>
                    <a:pt x="457" y="8192"/>
                  </a:cubicBezTo>
                  <a:cubicBezTo>
                    <a:pt x="1" y="8192"/>
                    <a:pt x="1" y="8877"/>
                    <a:pt x="457" y="8877"/>
                  </a:cubicBezTo>
                  <a:cubicBezTo>
                    <a:pt x="2694" y="8877"/>
                    <a:pt x="4931" y="8854"/>
                    <a:pt x="7168" y="8740"/>
                  </a:cubicBezTo>
                  <a:cubicBezTo>
                    <a:pt x="7396" y="8740"/>
                    <a:pt x="7533" y="8534"/>
                    <a:pt x="7487" y="8306"/>
                  </a:cubicBezTo>
                  <a:cubicBezTo>
                    <a:pt x="7008" y="5635"/>
                    <a:pt x="6757" y="2942"/>
                    <a:pt x="6392" y="249"/>
                  </a:cubicBezTo>
                  <a:cubicBezTo>
                    <a:pt x="6373" y="76"/>
                    <a:pt x="6254" y="1"/>
                    <a:pt x="6120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06" name="Google Shape;406;p24"/>
            <p:cNvGrpSpPr/>
            <p:nvPr/>
          </p:nvGrpSpPr>
          <p:grpSpPr>
            <a:xfrm>
              <a:off x="6055204" y="4369368"/>
              <a:ext cx="545279" cy="773107"/>
              <a:chOff x="6055204" y="4369368"/>
              <a:chExt cx="545279" cy="773107"/>
            </a:xfrm>
          </p:grpSpPr>
          <p:sp>
            <p:nvSpPr>
              <p:cNvPr id="407" name="Google Shape;407;p24"/>
              <p:cNvSpPr/>
              <p:nvPr/>
            </p:nvSpPr>
            <p:spPr>
              <a:xfrm>
                <a:off x="6055204" y="4591716"/>
                <a:ext cx="257793" cy="151958"/>
              </a:xfrm>
              <a:custGeom>
                <a:avLst/>
                <a:gdLst/>
                <a:ahLst/>
                <a:cxnLst/>
                <a:rect l="l" t="t" r="r" b="b"/>
                <a:pathLst>
                  <a:path w="7512" h="4428" extrusionOk="0">
                    <a:moveTo>
                      <a:pt x="2539" y="0"/>
                    </a:moveTo>
                    <a:cubicBezTo>
                      <a:pt x="1131" y="0"/>
                      <a:pt x="0" y="955"/>
                      <a:pt x="573" y="2673"/>
                    </a:cubicBezTo>
                    <a:cubicBezTo>
                      <a:pt x="981" y="3929"/>
                      <a:pt x="2197" y="4428"/>
                      <a:pt x="3532" y="4428"/>
                    </a:cubicBezTo>
                    <a:cubicBezTo>
                      <a:pt x="5035" y="4428"/>
                      <a:pt x="6689" y="3796"/>
                      <a:pt x="7511" y="2901"/>
                    </a:cubicBezTo>
                    <a:lnTo>
                      <a:pt x="7466" y="2810"/>
                    </a:lnTo>
                    <a:cubicBezTo>
                      <a:pt x="6507" y="1600"/>
                      <a:pt x="5001" y="596"/>
                      <a:pt x="3563" y="162"/>
                    </a:cubicBezTo>
                    <a:cubicBezTo>
                      <a:pt x="3218" y="53"/>
                      <a:pt x="2871" y="0"/>
                      <a:pt x="253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" name="Google Shape;408;p24"/>
              <p:cNvSpPr/>
              <p:nvPr/>
            </p:nvSpPr>
            <p:spPr>
              <a:xfrm>
                <a:off x="6081114" y="4369368"/>
                <a:ext cx="247120" cy="236551"/>
              </a:xfrm>
              <a:custGeom>
                <a:avLst/>
                <a:gdLst/>
                <a:ahLst/>
                <a:cxnLst/>
                <a:rect l="l" t="t" r="r" b="b"/>
                <a:pathLst>
                  <a:path w="7201" h="6893" extrusionOk="0">
                    <a:moveTo>
                      <a:pt x="4723" y="0"/>
                    </a:moveTo>
                    <a:cubicBezTo>
                      <a:pt x="4407" y="0"/>
                      <a:pt x="4045" y="92"/>
                      <a:pt x="3629" y="296"/>
                    </a:cubicBezTo>
                    <a:cubicBezTo>
                      <a:pt x="0" y="2099"/>
                      <a:pt x="4451" y="5865"/>
                      <a:pt x="6232" y="6892"/>
                    </a:cubicBezTo>
                    <a:lnTo>
                      <a:pt x="6346" y="6892"/>
                    </a:lnTo>
                    <a:cubicBezTo>
                      <a:pt x="6791" y="5637"/>
                      <a:pt x="7201" y="0"/>
                      <a:pt x="4723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" name="Google Shape;409;p24"/>
              <p:cNvSpPr/>
              <p:nvPr/>
            </p:nvSpPr>
            <p:spPr>
              <a:xfrm>
                <a:off x="6436720" y="4482413"/>
                <a:ext cx="163763" cy="309921"/>
              </a:xfrm>
              <a:custGeom>
                <a:avLst/>
                <a:gdLst/>
                <a:ahLst/>
                <a:cxnLst/>
                <a:rect l="l" t="t" r="r" b="b"/>
                <a:pathLst>
                  <a:path w="4772" h="9031" extrusionOk="0">
                    <a:moveTo>
                      <a:pt x="2488" y="1"/>
                    </a:moveTo>
                    <a:cubicBezTo>
                      <a:pt x="2069" y="1"/>
                      <a:pt x="1625" y="199"/>
                      <a:pt x="1188" y="677"/>
                    </a:cubicBezTo>
                    <a:cubicBezTo>
                      <a:pt x="1" y="1955"/>
                      <a:pt x="663" y="4466"/>
                      <a:pt x="914" y="5972"/>
                    </a:cubicBezTo>
                    <a:cubicBezTo>
                      <a:pt x="1074" y="6908"/>
                      <a:pt x="1485" y="8026"/>
                      <a:pt x="914" y="8825"/>
                    </a:cubicBezTo>
                    <a:lnTo>
                      <a:pt x="1005" y="9031"/>
                    </a:lnTo>
                    <a:cubicBezTo>
                      <a:pt x="1736" y="8711"/>
                      <a:pt x="2352" y="8392"/>
                      <a:pt x="2877" y="7775"/>
                    </a:cubicBezTo>
                    <a:cubicBezTo>
                      <a:pt x="3972" y="6543"/>
                      <a:pt x="4771" y="4694"/>
                      <a:pt x="4726" y="3050"/>
                    </a:cubicBezTo>
                    <a:cubicBezTo>
                      <a:pt x="4726" y="1690"/>
                      <a:pt x="3713" y="1"/>
                      <a:pt x="24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24"/>
              <p:cNvSpPr/>
              <p:nvPr/>
            </p:nvSpPr>
            <p:spPr>
              <a:xfrm>
                <a:off x="6229918" y="4464258"/>
                <a:ext cx="268740" cy="678217"/>
              </a:xfrm>
              <a:custGeom>
                <a:avLst/>
                <a:gdLst/>
                <a:ahLst/>
                <a:cxnLst/>
                <a:rect l="l" t="t" r="r" b="b"/>
                <a:pathLst>
                  <a:path w="7831" h="19763" extrusionOk="0">
                    <a:moveTo>
                      <a:pt x="431" y="0"/>
                    </a:moveTo>
                    <a:cubicBezTo>
                      <a:pt x="224" y="0"/>
                      <a:pt x="0" y="176"/>
                      <a:pt x="69" y="452"/>
                    </a:cubicBezTo>
                    <a:cubicBezTo>
                      <a:pt x="1005" y="4264"/>
                      <a:pt x="3562" y="7231"/>
                      <a:pt x="5388" y="10632"/>
                    </a:cubicBezTo>
                    <a:cubicBezTo>
                      <a:pt x="6940" y="13463"/>
                      <a:pt x="7259" y="16772"/>
                      <a:pt x="6346" y="19763"/>
                    </a:cubicBezTo>
                    <a:lnTo>
                      <a:pt x="7077" y="19763"/>
                    </a:lnTo>
                    <a:cubicBezTo>
                      <a:pt x="7830" y="17229"/>
                      <a:pt x="7739" y="14444"/>
                      <a:pt x="6780" y="11933"/>
                    </a:cubicBezTo>
                    <a:cubicBezTo>
                      <a:pt x="5182" y="7779"/>
                      <a:pt x="1827" y="4652"/>
                      <a:pt x="731" y="247"/>
                    </a:cubicBezTo>
                    <a:cubicBezTo>
                      <a:pt x="695" y="76"/>
                      <a:pt x="567" y="0"/>
                      <a:pt x="431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" name="Google Shape;411;p24"/>
              <p:cNvSpPr/>
              <p:nvPr/>
            </p:nvSpPr>
            <p:spPr>
              <a:xfrm>
                <a:off x="6410261" y="4586397"/>
                <a:ext cx="136172" cy="239914"/>
              </a:xfrm>
              <a:custGeom>
                <a:avLst/>
                <a:gdLst/>
                <a:ahLst/>
                <a:cxnLst/>
                <a:rect l="l" t="t" r="r" b="b"/>
                <a:pathLst>
                  <a:path w="3968" h="6991" extrusionOk="0">
                    <a:moveTo>
                      <a:pt x="3236" y="1"/>
                    </a:moveTo>
                    <a:cubicBezTo>
                      <a:pt x="3034" y="1"/>
                      <a:pt x="2817" y="171"/>
                      <a:pt x="2872" y="431"/>
                    </a:cubicBezTo>
                    <a:cubicBezTo>
                      <a:pt x="3214" y="2166"/>
                      <a:pt x="2438" y="5795"/>
                      <a:pt x="407" y="6297"/>
                    </a:cubicBezTo>
                    <a:cubicBezTo>
                      <a:pt x="1" y="6404"/>
                      <a:pt x="135" y="6991"/>
                      <a:pt x="509" y="6991"/>
                    </a:cubicBezTo>
                    <a:cubicBezTo>
                      <a:pt x="535" y="6991"/>
                      <a:pt x="561" y="6988"/>
                      <a:pt x="589" y="6982"/>
                    </a:cubicBezTo>
                    <a:cubicBezTo>
                      <a:pt x="3032" y="6366"/>
                      <a:pt x="3967" y="2371"/>
                      <a:pt x="3534" y="249"/>
                    </a:cubicBezTo>
                    <a:cubicBezTo>
                      <a:pt x="3497" y="76"/>
                      <a:pt x="3370" y="1"/>
                      <a:pt x="3236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24"/>
              <p:cNvSpPr/>
              <p:nvPr/>
            </p:nvSpPr>
            <p:spPr>
              <a:xfrm>
                <a:off x="6161316" y="4668349"/>
                <a:ext cx="190325" cy="42622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1242" extrusionOk="0">
                    <a:moveTo>
                      <a:pt x="5031" y="1"/>
                    </a:moveTo>
                    <a:cubicBezTo>
                      <a:pt x="4974" y="1"/>
                      <a:pt x="4914" y="16"/>
                      <a:pt x="4853" y="52"/>
                    </a:cubicBezTo>
                    <a:cubicBezTo>
                      <a:pt x="4229" y="407"/>
                      <a:pt x="3554" y="544"/>
                      <a:pt x="2868" y="544"/>
                    </a:cubicBezTo>
                    <a:cubicBezTo>
                      <a:pt x="2101" y="544"/>
                      <a:pt x="1320" y="372"/>
                      <a:pt x="585" y="143"/>
                    </a:cubicBezTo>
                    <a:cubicBezTo>
                      <a:pt x="551" y="134"/>
                      <a:pt x="518" y="130"/>
                      <a:pt x="487" y="130"/>
                    </a:cubicBezTo>
                    <a:cubicBezTo>
                      <a:pt x="126" y="130"/>
                      <a:pt x="1" y="702"/>
                      <a:pt x="379" y="828"/>
                    </a:cubicBezTo>
                    <a:cubicBezTo>
                      <a:pt x="1185" y="1070"/>
                      <a:pt x="2031" y="1242"/>
                      <a:pt x="2863" y="1242"/>
                    </a:cubicBezTo>
                    <a:cubicBezTo>
                      <a:pt x="3680" y="1242"/>
                      <a:pt x="4483" y="1075"/>
                      <a:pt x="5218" y="645"/>
                    </a:cubicBezTo>
                    <a:cubicBezTo>
                      <a:pt x="5546" y="453"/>
                      <a:pt x="5337" y="1"/>
                      <a:pt x="5031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13" name="Google Shape;413;p24"/>
            <p:cNvSpPr/>
            <p:nvPr/>
          </p:nvSpPr>
          <p:spPr>
            <a:xfrm>
              <a:off x="7250768" y="3732147"/>
              <a:ext cx="329002" cy="319839"/>
            </a:xfrm>
            <a:custGeom>
              <a:avLst/>
              <a:gdLst/>
              <a:ahLst/>
              <a:cxnLst/>
              <a:rect l="l" t="t" r="r" b="b"/>
              <a:pathLst>
                <a:path w="9587" h="9320" extrusionOk="0">
                  <a:moveTo>
                    <a:pt x="5850" y="1"/>
                  </a:moveTo>
                  <a:cubicBezTo>
                    <a:pt x="5764" y="1"/>
                    <a:pt x="5678" y="4"/>
                    <a:pt x="5592" y="10"/>
                  </a:cubicBezTo>
                  <a:cubicBezTo>
                    <a:pt x="3264" y="147"/>
                    <a:pt x="1712" y="1266"/>
                    <a:pt x="822" y="3343"/>
                  </a:cubicBezTo>
                  <a:cubicBezTo>
                    <a:pt x="160" y="4963"/>
                    <a:pt x="0" y="7588"/>
                    <a:pt x="1598" y="8707"/>
                  </a:cubicBezTo>
                  <a:cubicBezTo>
                    <a:pt x="2278" y="9164"/>
                    <a:pt x="3004" y="9320"/>
                    <a:pt x="3745" y="9320"/>
                  </a:cubicBezTo>
                  <a:cubicBezTo>
                    <a:pt x="4372" y="9320"/>
                    <a:pt x="5010" y="9208"/>
                    <a:pt x="5638" y="9072"/>
                  </a:cubicBezTo>
                  <a:lnTo>
                    <a:pt x="9222" y="4484"/>
                  </a:lnTo>
                  <a:cubicBezTo>
                    <a:pt x="9587" y="4005"/>
                    <a:pt x="9450" y="3114"/>
                    <a:pt x="9290" y="2521"/>
                  </a:cubicBezTo>
                  <a:cubicBezTo>
                    <a:pt x="8880" y="944"/>
                    <a:pt x="7366" y="1"/>
                    <a:pt x="5850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" name="Google Shape;414;p24"/>
            <p:cNvSpPr/>
            <p:nvPr/>
          </p:nvSpPr>
          <p:spPr>
            <a:xfrm>
              <a:off x="7337696" y="3801229"/>
              <a:ext cx="192727" cy="187374"/>
            </a:xfrm>
            <a:custGeom>
              <a:avLst/>
              <a:gdLst/>
              <a:ahLst/>
              <a:cxnLst/>
              <a:rect l="l" t="t" r="r" b="b"/>
              <a:pathLst>
                <a:path w="5616" h="5460" extrusionOk="0">
                  <a:moveTo>
                    <a:pt x="3420" y="0"/>
                  </a:moveTo>
                  <a:cubicBezTo>
                    <a:pt x="3369" y="0"/>
                    <a:pt x="3317" y="2"/>
                    <a:pt x="3265" y="6"/>
                  </a:cubicBezTo>
                  <a:cubicBezTo>
                    <a:pt x="1918" y="74"/>
                    <a:pt x="1005" y="759"/>
                    <a:pt x="480" y="1969"/>
                  </a:cubicBezTo>
                  <a:cubicBezTo>
                    <a:pt x="115" y="2905"/>
                    <a:pt x="1" y="4434"/>
                    <a:pt x="937" y="5096"/>
                  </a:cubicBezTo>
                  <a:cubicBezTo>
                    <a:pt x="1335" y="5369"/>
                    <a:pt x="1766" y="5460"/>
                    <a:pt x="2206" y="5460"/>
                  </a:cubicBezTo>
                  <a:cubicBezTo>
                    <a:pt x="2574" y="5460"/>
                    <a:pt x="2947" y="5397"/>
                    <a:pt x="3311" y="5324"/>
                  </a:cubicBezTo>
                  <a:lnTo>
                    <a:pt x="5410" y="2631"/>
                  </a:lnTo>
                  <a:cubicBezTo>
                    <a:pt x="5616" y="2357"/>
                    <a:pt x="5547" y="1832"/>
                    <a:pt x="5433" y="1489"/>
                  </a:cubicBezTo>
                  <a:cubicBezTo>
                    <a:pt x="5196" y="561"/>
                    <a:pt x="4325" y="0"/>
                    <a:pt x="3420" y="0"/>
                  </a:cubicBezTo>
                  <a:close/>
                </a:path>
              </a:pathLst>
            </a:custGeom>
            <a:solidFill>
              <a:srgbClr val="EAC4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24"/>
            <p:cNvSpPr/>
            <p:nvPr/>
          </p:nvSpPr>
          <p:spPr>
            <a:xfrm>
              <a:off x="8523667" y="3732147"/>
              <a:ext cx="329002" cy="319839"/>
            </a:xfrm>
            <a:custGeom>
              <a:avLst/>
              <a:gdLst/>
              <a:ahLst/>
              <a:cxnLst/>
              <a:rect l="l" t="t" r="r" b="b"/>
              <a:pathLst>
                <a:path w="9587" h="9320" extrusionOk="0">
                  <a:moveTo>
                    <a:pt x="3734" y="1"/>
                  </a:moveTo>
                  <a:cubicBezTo>
                    <a:pt x="2199" y="1"/>
                    <a:pt x="686" y="944"/>
                    <a:pt x="297" y="2521"/>
                  </a:cubicBezTo>
                  <a:cubicBezTo>
                    <a:pt x="114" y="3114"/>
                    <a:pt x="0" y="4005"/>
                    <a:pt x="366" y="4484"/>
                  </a:cubicBezTo>
                  <a:lnTo>
                    <a:pt x="3926" y="9072"/>
                  </a:lnTo>
                  <a:cubicBezTo>
                    <a:pt x="4554" y="9208"/>
                    <a:pt x="5197" y="9320"/>
                    <a:pt x="5830" y="9320"/>
                  </a:cubicBezTo>
                  <a:cubicBezTo>
                    <a:pt x="6576" y="9320"/>
                    <a:pt x="7310" y="9164"/>
                    <a:pt x="7989" y="8707"/>
                  </a:cubicBezTo>
                  <a:cubicBezTo>
                    <a:pt x="9587" y="7588"/>
                    <a:pt x="9404" y="4963"/>
                    <a:pt x="8742" y="3343"/>
                  </a:cubicBezTo>
                  <a:cubicBezTo>
                    <a:pt x="7852" y="1266"/>
                    <a:pt x="6300" y="147"/>
                    <a:pt x="3995" y="10"/>
                  </a:cubicBezTo>
                  <a:cubicBezTo>
                    <a:pt x="3908" y="4"/>
                    <a:pt x="3821" y="1"/>
                    <a:pt x="3734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24"/>
            <p:cNvSpPr/>
            <p:nvPr/>
          </p:nvSpPr>
          <p:spPr>
            <a:xfrm>
              <a:off x="8573016" y="3801229"/>
              <a:ext cx="192727" cy="187374"/>
            </a:xfrm>
            <a:custGeom>
              <a:avLst/>
              <a:gdLst/>
              <a:ahLst/>
              <a:cxnLst/>
              <a:rect l="l" t="t" r="r" b="b"/>
              <a:pathLst>
                <a:path w="5616" h="5460" extrusionOk="0">
                  <a:moveTo>
                    <a:pt x="2176" y="0"/>
                  </a:moveTo>
                  <a:cubicBezTo>
                    <a:pt x="1289" y="0"/>
                    <a:pt x="398" y="561"/>
                    <a:pt x="160" y="1489"/>
                  </a:cubicBezTo>
                  <a:cubicBezTo>
                    <a:pt x="69" y="1832"/>
                    <a:pt x="0" y="2357"/>
                    <a:pt x="206" y="2631"/>
                  </a:cubicBezTo>
                  <a:lnTo>
                    <a:pt x="2283" y="5324"/>
                  </a:lnTo>
                  <a:cubicBezTo>
                    <a:pt x="2657" y="5397"/>
                    <a:pt x="3031" y="5460"/>
                    <a:pt x="3396" y="5460"/>
                  </a:cubicBezTo>
                  <a:cubicBezTo>
                    <a:pt x="3834" y="5460"/>
                    <a:pt x="4259" y="5369"/>
                    <a:pt x="4657" y="5096"/>
                  </a:cubicBezTo>
                  <a:cubicBezTo>
                    <a:pt x="5615" y="4434"/>
                    <a:pt x="5501" y="2905"/>
                    <a:pt x="5113" y="1969"/>
                  </a:cubicBezTo>
                  <a:cubicBezTo>
                    <a:pt x="4588" y="759"/>
                    <a:pt x="3698" y="74"/>
                    <a:pt x="2329" y="6"/>
                  </a:cubicBezTo>
                  <a:cubicBezTo>
                    <a:pt x="2278" y="2"/>
                    <a:pt x="2227" y="0"/>
                    <a:pt x="2176" y="0"/>
                  </a:cubicBezTo>
                  <a:close/>
                </a:path>
              </a:pathLst>
            </a:custGeom>
            <a:solidFill>
              <a:srgbClr val="EAC4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24"/>
            <p:cNvSpPr/>
            <p:nvPr/>
          </p:nvSpPr>
          <p:spPr>
            <a:xfrm>
              <a:off x="7484956" y="3940836"/>
              <a:ext cx="16507" cy="14928"/>
            </a:xfrm>
            <a:custGeom>
              <a:avLst/>
              <a:gdLst/>
              <a:ahLst/>
              <a:cxnLst/>
              <a:rect l="l" t="t" r="r" b="b"/>
              <a:pathLst>
                <a:path w="481" h="435" extrusionOk="0">
                  <a:moveTo>
                    <a:pt x="1" y="1"/>
                  </a:moveTo>
                  <a:cubicBezTo>
                    <a:pt x="92" y="160"/>
                    <a:pt x="184" y="297"/>
                    <a:pt x="275" y="434"/>
                  </a:cubicBezTo>
                  <a:cubicBezTo>
                    <a:pt x="343" y="343"/>
                    <a:pt x="412" y="275"/>
                    <a:pt x="480" y="183"/>
                  </a:cubicBezTo>
                  <a:cubicBezTo>
                    <a:pt x="321" y="115"/>
                    <a:pt x="161" y="69"/>
                    <a:pt x="1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24"/>
            <p:cNvSpPr/>
            <p:nvPr/>
          </p:nvSpPr>
          <p:spPr>
            <a:xfrm>
              <a:off x="7390821" y="3835479"/>
              <a:ext cx="116577" cy="123646"/>
            </a:xfrm>
            <a:custGeom>
              <a:avLst/>
              <a:gdLst/>
              <a:ahLst/>
              <a:cxnLst/>
              <a:rect l="l" t="t" r="r" b="b"/>
              <a:pathLst>
                <a:path w="3397" h="3603" extrusionOk="0">
                  <a:moveTo>
                    <a:pt x="2744" y="3071"/>
                  </a:moveTo>
                  <a:lnTo>
                    <a:pt x="2744" y="3071"/>
                  </a:lnTo>
                  <a:cubicBezTo>
                    <a:pt x="2904" y="3139"/>
                    <a:pt x="3064" y="3185"/>
                    <a:pt x="3223" y="3253"/>
                  </a:cubicBezTo>
                  <a:cubicBezTo>
                    <a:pt x="3155" y="3345"/>
                    <a:pt x="3086" y="3413"/>
                    <a:pt x="3018" y="3504"/>
                  </a:cubicBezTo>
                  <a:cubicBezTo>
                    <a:pt x="2927" y="3367"/>
                    <a:pt x="2835" y="3230"/>
                    <a:pt x="2744" y="3071"/>
                  </a:cubicBezTo>
                  <a:close/>
                  <a:moveTo>
                    <a:pt x="1802" y="1"/>
                  </a:moveTo>
                  <a:cubicBezTo>
                    <a:pt x="1717" y="1"/>
                    <a:pt x="1637" y="58"/>
                    <a:pt x="1648" y="172"/>
                  </a:cubicBezTo>
                  <a:cubicBezTo>
                    <a:pt x="1763" y="1222"/>
                    <a:pt x="2173" y="2180"/>
                    <a:pt x="2744" y="3071"/>
                  </a:cubicBezTo>
                  <a:cubicBezTo>
                    <a:pt x="1945" y="2797"/>
                    <a:pt x="1101" y="2591"/>
                    <a:pt x="279" y="2386"/>
                  </a:cubicBezTo>
                  <a:cubicBezTo>
                    <a:pt x="260" y="2380"/>
                    <a:pt x="243" y="2377"/>
                    <a:pt x="226" y="2377"/>
                  </a:cubicBezTo>
                  <a:cubicBezTo>
                    <a:pt x="59" y="2377"/>
                    <a:pt x="1" y="2664"/>
                    <a:pt x="188" y="2705"/>
                  </a:cubicBezTo>
                  <a:cubicBezTo>
                    <a:pt x="1192" y="2957"/>
                    <a:pt x="2173" y="3208"/>
                    <a:pt x="3132" y="3596"/>
                  </a:cubicBezTo>
                  <a:cubicBezTo>
                    <a:pt x="3147" y="3600"/>
                    <a:pt x="3161" y="3603"/>
                    <a:pt x="3176" y="3603"/>
                  </a:cubicBezTo>
                  <a:cubicBezTo>
                    <a:pt x="3296" y="3603"/>
                    <a:pt x="3396" y="3444"/>
                    <a:pt x="3315" y="3322"/>
                  </a:cubicBezTo>
                  <a:cubicBezTo>
                    <a:pt x="2653" y="2386"/>
                    <a:pt x="2105" y="1313"/>
                    <a:pt x="1991" y="172"/>
                  </a:cubicBezTo>
                  <a:cubicBezTo>
                    <a:pt x="1979" y="58"/>
                    <a:pt x="1888" y="1"/>
                    <a:pt x="180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24"/>
            <p:cNvSpPr/>
            <p:nvPr/>
          </p:nvSpPr>
          <p:spPr>
            <a:xfrm>
              <a:off x="8618454" y="3949450"/>
              <a:ext cx="10192" cy="10227"/>
            </a:xfrm>
            <a:custGeom>
              <a:avLst/>
              <a:gdLst/>
              <a:ahLst/>
              <a:cxnLst/>
              <a:rect l="l" t="t" r="r" b="b"/>
              <a:pathLst>
                <a:path w="297" h="298" extrusionOk="0">
                  <a:moveTo>
                    <a:pt x="297" y="1"/>
                  </a:moveTo>
                  <a:lnTo>
                    <a:pt x="297" y="1"/>
                  </a:lnTo>
                  <a:cubicBezTo>
                    <a:pt x="206" y="24"/>
                    <a:pt x="92" y="69"/>
                    <a:pt x="0" y="92"/>
                  </a:cubicBezTo>
                  <a:cubicBezTo>
                    <a:pt x="69" y="160"/>
                    <a:pt x="137" y="229"/>
                    <a:pt x="206" y="297"/>
                  </a:cubicBezTo>
                  <a:cubicBezTo>
                    <a:pt x="251" y="206"/>
                    <a:pt x="274" y="92"/>
                    <a:pt x="297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24"/>
            <p:cNvSpPr/>
            <p:nvPr/>
          </p:nvSpPr>
          <p:spPr>
            <a:xfrm>
              <a:off x="8613032" y="3843098"/>
              <a:ext cx="122033" cy="121381"/>
            </a:xfrm>
            <a:custGeom>
              <a:avLst/>
              <a:gdLst/>
              <a:ahLst/>
              <a:cxnLst/>
              <a:rect l="l" t="t" r="r" b="b"/>
              <a:pathLst>
                <a:path w="3556" h="3537" extrusionOk="0">
                  <a:moveTo>
                    <a:pt x="455" y="3100"/>
                  </a:moveTo>
                  <a:lnTo>
                    <a:pt x="455" y="3100"/>
                  </a:lnTo>
                  <a:cubicBezTo>
                    <a:pt x="432" y="3191"/>
                    <a:pt x="409" y="3305"/>
                    <a:pt x="364" y="3396"/>
                  </a:cubicBezTo>
                  <a:cubicBezTo>
                    <a:pt x="295" y="3328"/>
                    <a:pt x="227" y="3259"/>
                    <a:pt x="158" y="3191"/>
                  </a:cubicBezTo>
                  <a:cubicBezTo>
                    <a:pt x="250" y="3168"/>
                    <a:pt x="364" y="3123"/>
                    <a:pt x="455" y="3100"/>
                  </a:cubicBezTo>
                  <a:close/>
                  <a:moveTo>
                    <a:pt x="1049" y="0"/>
                  </a:moveTo>
                  <a:cubicBezTo>
                    <a:pt x="982" y="0"/>
                    <a:pt x="921" y="40"/>
                    <a:pt x="911" y="132"/>
                  </a:cubicBezTo>
                  <a:cubicBezTo>
                    <a:pt x="729" y="1228"/>
                    <a:pt x="364" y="2255"/>
                    <a:pt x="21" y="3305"/>
                  </a:cubicBezTo>
                  <a:cubicBezTo>
                    <a:pt x="0" y="3430"/>
                    <a:pt x="94" y="3536"/>
                    <a:pt x="215" y="3536"/>
                  </a:cubicBezTo>
                  <a:cubicBezTo>
                    <a:pt x="226" y="3536"/>
                    <a:pt x="238" y="3535"/>
                    <a:pt x="250" y="3533"/>
                  </a:cubicBezTo>
                  <a:cubicBezTo>
                    <a:pt x="1345" y="3237"/>
                    <a:pt x="2349" y="2666"/>
                    <a:pt x="3377" y="2232"/>
                  </a:cubicBezTo>
                  <a:cubicBezTo>
                    <a:pt x="3555" y="2153"/>
                    <a:pt x="3458" y="1918"/>
                    <a:pt x="3294" y="1918"/>
                  </a:cubicBezTo>
                  <a:cubicBezTo>
                    <a:pt x="3270" y="1918"/>
                    <a:pt x="3244" y="1924"/>
                    <a:pt x="3217" y="1936"/>
                  </a:cubicBezTo>
                  <a:cubicBezTo>
                    <a:pt x="2304" y="2324"/>
                    <a:pt x="1414" y="2803"/>
                    <a:pt x="455" y="3100"/>
                  </a:cubicBezTo>
                  <a:cubicBezTo>
                    <a:pt x="775" y="2141"/>
                    <a:pt x="1071" y="1205"/>
                    <a:pt x="1231" y="224"/>
                  </a:cubicBezTo>
                  <a:cubicBezTo>
                    <a:pt x="1258" y="88"/>
                    <a:pt x="1147" y="0"/>
                    <a:pt x="1049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24"/>
            <p:cNvSpPr/>
            <p:nvPr/>
          </p:nvSpPr>
          <p:spPr>
            <a:xfrm>
              <a:off x="7104263" y="3698961"/>
              <a:ext cx="1912102" cy="1443497"/>
            </a:xfrm>
            <a:custGeom>
              <a:avLst/>
              <a:gdLst/>
              <a:ahLst/>
              <a:cxnLst/>
              <a:rect l="l" t="t" r="r" b="b"/>
              <a:pathLst>
                <a:path w="55718" h="42063" extrusionOk="0">
                  <a:moveTo>
                    <a:pt x="27660" y="0"/>
                  </a:moveTo>
                  <a:cubicBezTo>
                    <a:pt x="21414" y="0"/>
                    <a:pt x="16216" y="1914"/>
                    <a:pt x="13262" y="4606"/>
                  </a:cubicBezTo>
                  <a:cubicBezTo>
                    <a:pt x="10569" y="7071"/>
                    <a:pt x="8469" y="9149"/>
                    <a:pt x="6392" y="12184"/>
                  </a:cubicBezTo>
                  <a:cubicBezTo>
                    <a:pt x="5479" y="13508"/>
                    <a:pt x="1644" y="19078"/>
                    <a:pt x="2283" y="20607"/>
                  </a:cubicBezTo>
                  <a:cubicBezTo>
                    <a:pt x="2535" y="21063"/>
                    <a:pt x="4794" y="20995"/>
                    <a:pt x="5274" y="21337"/>
                  </a:cubicBezTo>
                  <a:cubicBezTo>
                    <a:pt x="2945" y="23209"/>
                    <a:pt x="1941" y="25377"/>
                    <a:pt x="366" y="28276"/>
                  </a:cubicBezTo>
                  <a:cubicBezTo>
                    <a:pt x="960" y="28276"/>
                    <a:pt x="1918" y="28230"/>
                    <a:pt x="2740" y="28208"/>
                  </a:cubicBezTo>
                  <a:lnTo>
                    <a:pt x="2740" y="28208"/>
                  </a:lnTo>
                  <a:cubicBezTo>
                    <a:pt x="731" y="32111"/>
                    <a:pt x="92" y="37475"/>
                    <a:pt x="1" y="42063"/>
                  </a:cubicBezTo>
                  <a:lnTo>
                    <a:pt x="55056" y="42063"/>
                  </a:lnTo>
                  <a:cubicBezTo>
                    <a:pt x="55717" y="37269"/>
                    <a:pt x="54576" y="32681"/>
                    <a:pt x="51951" y="27591"/>
                  </a:cubicBezTo>
                  <a:cubicBezTo>
                    <a:pt x="52773" y="27454"/>
                    <a:pt x="53846" y="27523"/>
                    <a:pt x="54690" y="27386"/>
                  </a:cubicBezTo>
                  <a:cubicBezTo>
                    <a:pt x="53914" y="25742"/>
                    <a:pt x="51472" y="23665"/>
                    <a:pt x="50011" y="22524"/>
                  </a:cubicBezTo>
                  <a:cubicBezTo>
                    <a:pt x="50582" y="22022"/>
                    <a:pt x="52727" y="21611"/>
                    <a:pt x="53070" y="20995"/>
                  </a:cubicBezTo>
                  <a:cubicBezTo>
                    <a:pt x="53275" y="20401"/>
                    <a:pt x="52020" y="17708"/>
                    <a:pt x="51632" y="17115"/>
                  </a:cubicBezTo>
                  <a:cubicBezTo>
                    <a:pt x="49372" y="13006"/>
                    <a:pt x="44624" y="1593"/>
                    <a:pt x="30267" y="110"/>
                  </a:cubicBezTo>
                  <a:cubicBezTo>
                    <a:pt x="29381" y="36"/>
                    <a:pt x="28511" y="0"/>
                    <a:pt x="27660" y="0"/>
                  </a:cubicBezTo>
                  <a:close/>
                </a:path>
              </a:pathLst>
            </a:custGeom>
            <a:solidFill>
              <a:srgbClr val="DDB5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24"/>
            <p:cNvSpPr/>
            <p:nvPr/>
          </p:nvSpPr>
          <p:spPr>
            <a:xfrm>
              <a:off x="7351012" y="4170940"/>
              <a:ext cx="1384162" cy="971528"/>
            </a:xfrm>
            <a:custGeom>
              <a:avLst/>
              <a:gdLst/>
              <a:ahLst/>
              <a:cxnLst/>
              <a:rect l="l" t="t" r="r" b="b"/>
              <a:pathLst>
                <a:path w="40334" h="28310" extrusionOk="0">
                  <a:moveTo>
                    <a:pt x="20932" y="1"/>
                  </a:moveTo>
                  <a:cubicBezTo>
                    <a:pt x="18033" y="1"/>
                    <a:pt x="14893" y="1069"/>
                    <a:pt x="13034" y="1946"/>
                  </a:cubicBezTo>
                  <a:cubicBezTo>
                    <a:pt x="9702" y="3613"/>
                    <a:pt x="6597" y="6466"/>
                    <a:pt x="4817" y="9570"/>
                  </a:cubicBezTo>
                  <a:cubicBezTo>
                    <a:pt x="1667" y="14934"/>
                    <a:pt x="1" y="22010"/>
                    <a:pt x="960" y="28310"/>
                  </a:cubicBezTo>
                  <a:lnTo>
                    <a:pt x="39443" y="28310"/>
                  </a:lnTo>
                  <a:cubicBezTo>
                    <a:pt x="40333" y="19339"/>
                    <a:pt x="34741" y="896"/>
                    <a:pt x="21731" y="29"/>
                  </a:cubicBezTo>
                  <a:cubicBezTo>
                    <a:pt x="21467" y="10"/>
                    <a:pt x="21201" y="1"/>
                    <a:pt x="20932" y="1"/>
                  </a:cubicBezTo>
                  <a:close/>
                </a:path>
              </a:pathLst>
            </a:custGeom>
            <a:solidFill>
              <a:srgbClr val="FFE5D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24"/>
            <p:cNvSpPr/>
            <p:nvPr/>
          </p:nvSpPr>
          <p:spPr>
            <a:xfrm>
              <a:off x="7906418" y="4342669"/>
              <a:ext cx="18806" cy="14928"/>
            </a:xfrm>
            <a:custGeom>
              <a:avLst/>
              <a:gdLst/>
              <a:ahLst/>
              <a:cxnLst/>
              <a:rect l="l" t="t" r="r" b="b"/>
              <a:pathLst>
                <a:path w="548" h="435" extrusionOk="0">
                  <a:moveTo>
                    <a:pt x="274" y="1"/>
                  </a:moveTo>
                  <a:cubicBezTo>
                    <a:pt x="0" y="1"/>
                    <a:pt x="0" y="435"/>
                    <a:pt x="274" y="435"/>
                  </a:cubicBezTo>
                  <a:cubicBezTo>
                    <a:pt x="548" y="435"/>
                    <a:pt x="548" y="1"/>
                    <a:pt x="274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24"/>
            <p:cNvSpPr/>
            <p:nvPr/>
          </p:nvSpPr>
          <p:spPr>
            <a:xfrm>
              <a:off x="7964382" y="4292564"/>
              <a:ext cx="18806" cy="14894"/>
            </a:xfrm>
            <a:custGeom>
              <a:avLst/>
              <a:gdLst/>
              <a:ahLst/>
              <a:cxnLst/>
              <a:rect l="l" t="t" r="r" b="b"/>
              <a:pathLst>
                <a:path w="548" h="434" extrusionOk="0">
                  <a:moveTo>
                    <a:pt x="274" y="0"/>
                  </a:moveTo>
                  <a:cubicBezTo>
                    <a:pt x="0" y="0"/>
                    <a:pt x="0" y="434"/>
                    <a:pt x="274" y="434"/>
                  </a:cubicBezTo>
                  <a:cubicBezTo>
                    <a:pt x="548" y="434"/>
                    <a:pt x="548" y="0"/>
                    <a:pt x="274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24"/>
            <p:cNvSpPr/>
            <p:nvPr/>
          </p:nvSpPr>
          <p:spPr>
            <a:xfrm>
              <a:off x="7970628" y="4357563"/>
              <a:ext cx="18840" cy="14928"/>
            </a:xfrm>
            <a:custGeom>
              <a:avLst/>
              <a:gdLst/>
              <a:ahLst/>
              <a:cxnLst/>
              <a:rect l="l" t="t" r="r" b="b"/>
              <a:pathLst>
                <a:path w="549" h="435" extrusionOk="0">
                  <a:moveTo>
                    <a:pt x="275" y="1"/>
                  </a:moveTo>
                  <a:cubicBezTo>
                    <a:pt x="1" y="1"/>
                    <a:pt x="1" y="434"/>
                    <a:pt x="275" y="434"/>
                  </a:cubicBezTo>
                  <a:cubicBezTo>
                    <a:pt x="548" y="434"/>
                    <a:pt x="548" y="1"/>
                    <a:pt x="275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24"/>
            <p:cNvSpPr/>
            <p:nvPr/>
          </p:nvSpPr>
          <p:spPr>
            <a:xfrm>
              <a:off x="8218166" y="4342669"/>
              <a:ext cx="18840" cy="14928"/>
            </a:xfrm>
            <a:custGeom>
              <a:avLst/>
              <a:gdLst/>
              <a:ahLst/>
              <a:cxnLst/>
              <a:rect l="l" t="t" r="r" b="b"/>
              <a:pathLst>
                <a:path w="549" h="435" extrusionOk="0">
                  <a:moveTo>
                    <a:pt x="274" y="1"/>
                  </a:moveTo>
                  <a:cubicBezTo>
                    <a:pt x="0" y="1"/>
                    <a:pt x="0" y="435"/>
                    <a:pt x="274" y="435"/>
                  </a:cubicBezTo>
                  <a:cubicBezTo>
                    <a:pt x="548" y="435"/>
                    <a:pt x="548" y="1"/>
                    <a:pt x="274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24"/>
            <p:cNvSpPr/>
            <p:nvPr/>
          </p:nvSpPr>
          <p:spPr>
            <a:xfrm>
              <a:off x="8159413" y="4292564"/>
              <a:ext cx="19630" cy="14894"/>
            </a:xfrm>
            <a:custGeom>
              <a:avLst/>
              <a:gdLst/>
              <a:ahLst/>
              <a:cxnLst/>
              <a:rect l="l" t="t" r="r" b="b"/>
              <a:pathLst>
                <a:path w="572" h="434" extrusionOk="0">
                  <a:moveTo>
                    <a:pt x="274" y="0"/>
                  </a:moveTo>
                  <a:cubicBezTo>
                    <a:pt x="1" y="0"/>
                    <a:pt x="1" y="434"/>
                    <a:pt x="274" y="434"/>
                  </a:cubicBezTo>
                  <a:cubicBezTo>
                    <a:pt x="571" y="434"/>
                    <a:pt x="571" y="0"/>
                    <a:pt x="274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24"/>
            <p:cNvSpPr/>
            <p:nvPr/>
          </p:nvSpPr>
          <p:spPr>
            <a:xfrm>
              <a:off x="8153922" y="4357563"/>
              <a:ext cx="18840" cy="14928"/>
            </a:xfrm>
            <a:custGeom>
              <a:avLst/>
              <a:gdLst/>
              <a:ahLst/>
              <a:cxnLst/>
              <a:rect l="l" t="t" r="r" b="b"/>
              <a:pathLst>
                <a:path w="549" h="435" extrusionOk="0">
                  <a:moveTo>
                    <a:pt x="275" y="1"/>
                  </a:moveTo>
                  <a:cubicBezTo>
                    <a:pt x="1" y="1"/>
                    <a:pt x="1" y="434"/>
                    <a:pt x="275" y="434"/>
                  </a:cubicBezTo>
                  <a:cubicBezTo>
                    <a:pt x="549" y="434"/>
                    <a:pt x="549" y="1"/>
                    <a:pt x="275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29;p24"/>
            <p:cNvSpPr/>
            <p:nvPr/>
          </p:nvSpPr>
          <p:spPr>
            <a:xfrm>
              <a:off x="7725046" y="4015067"/>
              <a:ext cx="146913" cy="141800"/>
            </a:xfrm>
            <a:custGeom>
              <a:avLst/>
              <a:gdLst/>
              <a:ahLst/>
              <a:cxnLst/>
              <a:rect l="l" t="t" r="r" b="b"/>
              <a:pathLst>
                <a:path w="4281" h="4132" extrusionOk="0">
                  <a:moveTo>
                    <a:pt x="2088" y="1"/>
                  </a:moveTo>
                  <a:cubicBezTo>
                    <a:pt x="376" y="1"/>
                    <a:pt x="12" y="2262"/>
                    <a:pt x="12" y="3635"/>
                  </a:cubicBezTo>
                  <a:cubicBezTo>
                    <a:pt x="1" y="3966"/>
                    <a:pt x="258" y="4132"/>
                    <a:pt x="517" y="4132"/>
                  </a:cubicBezTo>
                  <a:cubicBezTo>
                    <a:pt x="777" y="4132"/>
                    <a:pt x="1040" y="3966"/>
                    <a:pt x="1040" y="3635"/>
                  </a:cubicBezTo>
                  <a:cubicBezTo>
                    <a:pt x="1040" y="2914"/>
                    <a:pt x="1081" y="1044"/>
                    <a:pt x="2125" y="1044"/>
                  </a:cubicBezTo>
                  <a:cubicBezTo>
                    <a:pt x="2172" y="1044"/>
                    <a:pt x="2221" y="1048"/>
                    <a:pt x="2272" y="1056"/>
                  </a:cubicBezTo>
                  <a:cubicBezTo>
                    <a:pt x="3117" y="1170"/>
                    <a:pt x="3185" y="2836"/>
                    <a:pt x="3208" y="3453"/>
                  </a:cubicBezTo>
                  <a:cubicBezTo>
                    <a:pt x="3231" y="3784"/>
                    <a:pt x="3505" y="3949"/>
                    <a:pt x="3767" y="3949"/>
                  </a:cubicBezTo>
                  <a:cubicBezTo>
                    <a:pt x="4030" y="3949"/>
                    <a:pt x="4281" y="3784"/>
                    <a:pt x="4258" y="3453"/>
                  </a:cubicBezTo>
                  <a:cubicBezTo>
                    <a:pt x="4189" y="2243"/>
                    <a:pt x="3938" y="257"/>
                    <a:pt x="2432" y="29"/>
                  </a:cubicBezTo>
                  <a:cubicBezTo>
                    <a:pt x="2312" y="10"/>
                    <a:pt x="2197" y="1"/>
                    <a:pt x="2088" y="1"/>
                  </a:cubicBezTo>
                  <a:close/>
                </a:path>
              </a:pathLst>
            </a:custGeom>
            <a:solidFill>
              <a:srgbClr val="562D1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30;p24"/>
            <p:cNvSpPr/>
            <p:nvPr/>
          </p:nvSpPr>
          <p:spPr>
            <a:xfrm>
              <a:off x="8236183" y="4015067"/>
              <a:ext cx="146501" cy="141800"/>
            </a:xfrm>
            <a:custGeom>
              <a:avLst/>
              <a:gdLst/>
              <a:ahLst/>
              <a:cxnLst/>
              <a:rect l="l" t="t" r="r" b="b"/>
              <a:pathLst>
                <a:path w="4269" h="4132" extrusionOk="0">
                  <a:moveTo>
                    <a:pt x="2095" y="1"/>
                  </a:moveTo>
                  <a:cubicBezTo>
                    <a:pt x="364" y="1"/>
                    <a:pt x="0" y="2262"/>
                    <a:pt x="0" y="3635"/>
                  </a:cubicBezTo>
                  <a:cubicBezTo>
                    <a:pt x="0" y="3966"/>
                    <a:pt x="257" y="4132"/>
                    <a:pt x="517" y="4132"/>
                  </a:cubicBezTo>
                  <a:cubicBezTo>
                    <a:pt x="777" y="4132"/>
                    <a:pt x="1039" y="3966"/>
                    <a:pt x="1050" y="3635"/>
                  </a:cubicBezTo>
                  <a:cubicBezTo>
                    <a:pt x="1050" y="2914"/>
                    <a:pt x="1071" y="1044"/>
                    <a:pt x="2133" y="1044"/>
                  </a:cubicBezTo>
                  <a:cubicBezTo>
                    <a:pt x="2181" y="1044"/>
                    <a:pt x="2231" y="1048"/>
                    <a:pt x="2283" y="1056"/>
                  </a:cubicBezTo>
                  <a:cubicBezTo>
                    <a:pt x="3105" y="1170"/>
                    <a:pt x="3173" y="2836"/>
                    <a:pt x="3219" y="3453"/>
                  </a:cubicBezTo>
                  <a:cubicBezTo>
                    <a:pt x="3242" y="3784"/>
                    <a:pt x="3510" y="3949"/>
                    <a:pt x="3767" y="3949"/>
                  </a:cubicBezTo>
                  <a:cubicBezTo>
                    <a:pt x="4023" y="3949"/>
                    <a:pt x="4269" y="3784"/>
                    <a:pt x="4246" y="3453"/>
                  </a:cubicBezTo>
                  <a:cubicBezTo>
                    <a:pt x="4178" y="2243"/>
                    <a:pt x="3926" y="257"/>
                    <a:pt x="2443" y="29"/>
                  </a:cubicBezTo>
                  <a:cubicBezTo>
                    <a:pt x="2321" y="10"/>
                    <a:pt x="2206" y="1"/>
                    <a:pt x="2095" y="1"/>
                  </a:cubicBezTo>
                  <a:close/>
                </a:path>
              </a:pathLst>
            </a:custGeom>
            <a:solidFill>
              <a:srgbClr val="562D1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31;p24"/>
            <p:cNvSpPr/>
            <p:nvPr/>
          </p:nvSpPr>
          <p:spPr>
            <a:xfrm>
              <a:off x="7471640" y="4235356"/>
              <a:ext cx="174710" cy="12595"/>
            </a:xfrm>
            <a:custGeom>
              <a:avLst/>
              <a:gdLst/>
              <a:ahLst/>
              <a:cxnLst/>
              <a:rect l="l" t="t" r="r" b="b"/>
              <a:pathLst>
                <a:path w="5091" h="367" extrusionOk="0">
                  <a:moveTo>
                    <a:pt x="229" y="1"/>
                  </a:moveTo>
                  <a:cubicBezTo>
                    <a:pt x="1" y="1"/>
                    <a:pt x="1" y="366"/>
                    <a:pt x="229" y="366"/>
                  </a:cubicBezTo>
                  <a:lnTo>
                    <a:pt x="4863" y="366"/>
                  </a:lnTo>
                  <a:cubicBezTo>
                    <a:pt x="5091" y="366"/>
                    <a:pt x="5091" y="1"/>
                    <a:pt x="4863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32;p24"/>
            <p:cNvSpPr/>
            <p:nvPr/>
          </p:nvSpPr>
          <p:spPr>
            <a:xfrm>
              <a:off x="7523495" y="4142353"/>
              <a:ext cx="128210" cy="63865"/>
            </a:xfrm>
            <a:custGeom>
              <a:avLst/>
              <a:gdLst/>
              <a:ahLst/>
              <a:cxnLst/>
              <a:rect l="l" t="t" r="r" b="b"/>
              <a:pathLst>
                <a:path w="3736" h="1861" extrusionOk="0">
                  <a:moveTo>
                    <a:pt x="283" y="0"/>
                  </a:moveTo>
                  <a:cubicBezTo>
                    <a:pt x="115" y="0"/>
                    <a:pt x="0" y="235"/>
                    <a:pt x="179" y="314"/>
                  </a:cubicBezTo>
                  <a:cubicBezTo>
                    <a:pt x="1252" y="816"/>
                    <a:pt x="2325" y="1341"/>
                    <a:pt x="3375" y="1844"/>
                  </a:cubicBezTo>
                  <a:cubicBezTo>
                    <a:pt x="3401" y="1855"/>
                    <a:pt x="3428" y="1861"/>
                    <a:pt x="3453" y="1861"/>
                  </a:cubicBezTo>
                  <a:cubicBezTo>
                    <a:pt x="3621" y="1861"/>
                    <a:pt x="3736" y="1626"/>
                    <a:pt x="3557" y="1547"/>
                  </a:cubicBezTo>
                  <a:cubicBezTo>
                    <a:pt x="2484" y="1022"/>
                    <a:pt x="1434" y="520"/>
                    <a:pt x="362" y="18"/>
                  </a:cubicBezTo>
                  <a:cubicBezTo>
                    <a:pt x="335" y="6"/>
                    <a:pt x="308" y="0"/>
                    <a:pt x="283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33;p24"/>
            <p:cNvSpPr/>
            <p:nvPr/>
          </p:nvSpPr>
          <p:spPr>
            <a:xfrm>
              <a:off x="7536090" y="4270566"/>
              <a:ext cx="111601" cy="68326"/>
            </a:xfrm>
            <a:custGeom>
              <a:avLst/>
              <a:gdLst/>
              <a:ahLst/>
              <a:cxnLst/>
              <a:rect l="l" t="t" r="r" b="b"/>
              <a:pathLst>
                <a:path w="3252" h="1991" extrusionOk="0">
                  <a:moveTo>
                    <a:pt x="2996" y="1"/>
                  </a:moveTo>
                  <a:cubicBezTo>
                    <a:pt x="2970" y="1"/>
                    <a:pt x="2943" y="8"/>
                    <a:pt x="2916" y="25"/>
                  </a:cubicBezTo>
                  <a:cubicBezTo>
                    <a:pt x="2003" y="573"/>
                    <a:pt x="1067" y="1120"/>
                    <a:pt x="154" y="1668"/>
                  </a:cubicBezTo>
                  <a:cubicBezTo>
                    <a:pt x="0" y="1765"/>
                    <a:pt x="90" y="1991"/>
                    <a:pt x="245" y="1991"/>
                  </a:cubicBezTo>
                  <a:cubicBezTo>
                    <a:pt x="274" y="1991"/>
                    <a:pt x="305" y="1983"/>
                    <a:pt x="337" y="1965"/>
                  </a:cubicBezTo>
                  <a:cubicBezTo>
                    <a:pt x="1250" y="1417"/>
                    <a:pt x="2163" y="892"/>
                    <a:pt x="3076" y="344"/>
                  </a:cubicBezTo>
                  <a:cubicBezTo>
                    <a:pt x="3251" y="247"/>
                    <a:pt x="3144" y="1"/>
                    <a:pt x="2996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34;p24"/>
            <p:cNvSpPr/>
            <p:nvPr/>
          </p:nvSpPr>
          <p:spPr>
            <a:xfrm>
              <a:off x="8411652" y="4235356"/>
              <a:ext cx="174710" cy="12595"/>
            </a:xfrm>
            <a:custGeom>
              <a:avLst/>
              <a:gdLst/>
              <a:ahLst/>
              <a:cxnLst/>
              <a:rect l="l" t="t" r="r" b="b"/>
              <a:pathLst>
                <a:path w="5091" h="367" extrusionOk="0">
                  <a:moveTo>
                    <a:pt x="229" y="1"/>
                  </a:moveTo>
                  <a:cubicBezTo>
                    <a:pt x="0" y="1"/>
                    <a:pt x="0" y="366"/>
                    <a:pt x="229" y="366"/>
                  </a:cubicBezTo>
                  <a:lnTo>
                    <a:pt x="4862" y="366"/>
                  </a:lnTo>
                  <a:cubicBezTo>
                    <a:pt x="5090" y="366"/>
                    <a:pt x="5090" y="1"/>
                    <a:pt x="4862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" name="Google Shape;435;p24"/>
            <p:cNvSpPr/>
            <p:nvPr/>
          </p:nvSpPr>
          <p:spPr>
            <a:xfrm>
              <a:off x="8406298" y="4142353"/>
              <a:ext cx="128210" cy="63865"/>
            </a:xfrm>
            <a:custGeom>
              <a:avLst/>
              <a:gdLst/>
              <a:ahLst/>
              <a:cxnLst/>
              <a:rect l="l" t="t" r="r" b="b"/>
              <a:pathLst>
                <a:path w="3736" h="1861" extrusionOk="0">
                  <a:moveTo>
                    <a:pt x="3453" y="0"/>
                  </a:moveTo>
                  <a:cubicBezTo>
                    <a:pt x="3428" y="0"/>
                    <a:pt x="3402" y="6"/>
                    <a:pt x="3375" y="18"/>
                  </a:cubicBezTo>
                  <a:cubicBezTo>
                    <a:pt x="2302" y="520"/>
                    <a:pt x="1252" y="1022"/>
                    <a:pt x="179" y="1547"/>
                  </a:cubicBezTo>
                  <a:cubicBezTo>
                    <a:pt x="1" y="1626"/>
                    <a:pt x="115" y="1861"/>
                    <a:pt x="283" y="1861"/>
                  </a:cubicBezTo>
                  <a:cubicBezTo>
                    <a:pt x="308" y="1861"/>
                    <a:pt x="335" y="1855"/>
                    <a:pt x="362" y="1844"/>
                  </a:cubicBezTo>
                  <a:cubicBezTo>
                    <a:pt x="1412" y="1341"/>
                    <a:pt x="2485" y="816"/>
                    <a:pt x="3557" y="314"/>
                  </a:cubicBezTo>
                  <a:cubicBezTo>
                    <a:pt x="3736" y="235"/>
                    <a:pt x="3621" y="0"/>
                    <a:pt x="3453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" name="Google Shape;436;p24"/>
            <p:cNvSpPr/>
            <p:nvPr/>
          </p:nvSpPr>
          <p:spPr>
            <a:xfrm>
              <a:off x="8410348" y="4270566"/>
              <a:ext cx="111566" cy="68326"/>
            </a:xfrm>
            <a:custGeom>
              <a:avLst/>
              <a:gdLst/>
              <a:ahLst/>
              <a:cxnLst/>
              <a:rect l="l" t="t" r="r" b="b"/>
              <a:pathLst>
                <a:path w="3251" h="1991" extrusionOk="0">
                  <a:moveTo>
                    <a:pt x="255" y="1"/>
                  </a:moveTo>
                  <a:cubicBezTo>
                    <a:pt x="107" y="1"/>
                    <a:pt x="0" y="247"/>
                    <a:pt x="175" y="344"/>
                  </a:cubicBezTo>
                  <a:cubicBezTo>
                    <a:pt x="1088" y="892"/>
                    <a:pt x="2001" y="1417"/>
                    <a:pt x="2914" y="1965"/>
                  </a:cubicBezTo>
                  <a:cubicBezTo>
                    <a:pt x="2947" y="1983"/>
                    <a:pt x="2978" y="1991"/>
                    <a:pt x="3006" y="1991"/>
                  </a:cubicBezTo>
                  <a:cubicBezTo>
                    <a:pt x="3161" y="1991"/>
                    <a:pt x="3251" y="1765"/>
                    <a:pt x="3097" y="1668"/>
                  </a:cubicBezTo>
                  <a:cubicBezTo>
                    <a:pt x="2184" y="1120"/>
                    <a:pt x="1248" y="573"/>
                    <a:pt x="335" y="25"/>
                  </a:cubicBezTo>
                  <a:cubicBezTo>
                    <a:pt x="308" y="8"/>
                    <a:pt x="281" y="1"/>
                    <a:pt x="255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37;p24"/>
            <p:cNvSpPr/>
            <p:nvPr/>
          </p:nvSpPr>
          <p:spPr>
            <a:xfrm>
              <a:off x="8034082" y="4254162"/>
              <a:ext cx="107345" cy="255391"/>
            </a:xfrm>
            <a:custGeom>
              <a:avLst/>
              <a:gdLst/>
              <a:ahLst/>
              <a:cxnLst/>
              <a:rect l="l" t="t" r="r" b="b"/>
              <a:pathLst>
                <a:path w="3128" h="7442" extrusionOk="0">
                  <a:moveTo>
                    <a:pt x="1461" y="1"/>
                  </a:moveTo>
                  <a:lnTo>
                    <a:pt x="1416" y="115"/>
                  </a:lnTo>
                  <a:cubicBezTo>
                    <a:pt x="1461" y="1576"/>
                    <a:pt x="1507" y="3288"/>
                    <a:pt x="206" y="4292"/>
                  </a:cubicBezTo>
                  <a:cubicBezTo>
                    <a:pt x="1" y="5798"/>
                    <a:pt x="206" y="6300"/>
                    <a:pt x="320" y="7373"/>
                  </a:cubicBezTo>
                  <a:cubicBezTo>
                    <a:pt x="491" y="7419"/>
                    <a:pt x="845" y="7442"/>
                    <a:pt x="1310" y="7442"/>
                  </a:cubicBezTo>
                  <a:cubicBezTo>
                    <a:pt x="1775" y="7442"/>
                    <a:pt x="2352" y="7419"/>
                    <a:pt x="2968" y="7373"/>
                  </a:cubicBezTo>
                  <a:cubicBezTo>
                    <a:pt x="3082" y="6506"/>
                    <a:pt x="3128" y="5798"/>
                    <a:pt x="3128" y="4520"/>
                  </a:cubicBezTo>
                  <a:cubicBezTo>
                    <a:pt x="1256" y="3402"/>
                    <a:pt x="1553" y="868"/>
                    <a:pt x="1461" y="1"/>
                  </a:cubicBezTo>
                  <a:close/>
                </a:path>
              </a:pathLst>
            </a:custGeom>
            <a:solidFill>
              <a:srgbClr val="FFFE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38;p24"/>
            <p:cNvSpPr/>
            <p:nvPr/>
          </p:nvSpPr>
          <p:spPr>
            <a:xfrm>
              <a:off x="7843341" y="4225746"/>
              <a:ext cx="257347" cy="211259"/>
            </a:xfrm>
            <a:custGeom>
              <a:avLst/>
              <a:gdLst/>
              <a:ahLst/>
              <a:cxnLst/>
              <a:rect l="l" t="t" r="r" b="b"/>
              <a:pathLst>
                <a:path w="7499" h="6156" extrusionOk="0">
                  <a:moveTo>
                    <a:pt x="6901" y="0"/>
                  </a:moveTo>
                  <a:cubicBezTo>
                    <a:pt x="6701" y="0"/>
                    <a:pt x="6476" y="179"/>
                    <a:pt x="6517" y="441"/>
                  </a:cubicBezTo>
                  <a:cubicBezTo>
                    <a:pt x="6768" y="2130"/>
                    <a:pt x="6700" y="4161"/>
                    <a:pt x="5056" y="5143"/>
                  </a:cubicBezTo>
                  <a:cubicBezTo>
                    <a:pt x="4639" y="5394"/>
                    <a:pt x="4137" y="5512"/>
                    <a:pt x="3623" y="5512"/>
                  </a:cubicBezTo>
                  <a:cubicBezTo>
                    <a:pt x="2225" y="5512"/>
                    <a:pt x="747" y="4638"/>
                    <a:pt x="697" y="3203"/>
                  </a:cubicBezTo>
                  <a:cubicBezTo>
                    <a:pt x="685" y="2974"/>
                    <a:pt x="508" y="2860"/>
                    <a:pt x="337" y="2860"/>
                  </a:cubicBezTo>
                  <a:cubicBezTo>
                    <a:pt x="166" y="2860"/>
                    <a:pt x="1" y="2974"/>
                    <a:pt x="12" y="3203"/>
                  </a:cubicBezTo>
                  <a:cubicBezTo>
                    <a:pt x="71" y="5186"/>
                    <a:pt x="1886" y="6155"/>
                    <a:pt x="3671" y="6155"/>
                  </a:cubicBezTo>
                  <a:cubicBezTo>
                    <a:pt x="3961" y="6155"/>
                    <a:pt x="4251" y="6130"/>
                    <a:pt x="4531" y="6079"/>
                  </a:cubicBezTo>
                  <a:cubicBezTo>
                    <a:pt x="7225" y="5576"/>
                    <a:pt x="7499" y="2426"/>
                    <a:pt x="7179" y="258"/>
                  </a:cubicBezTo>
                  <a:cubicBezTo>
                    <a:pt x="7152" y="77"/>
                    <a:pt x="7032" y="0"/>
                    <a:pt x="6901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" name="Google Shape;439;p24"/>
            <p:cNvSpPr/>
            <p:nvPr/>
          </p:nvSpPr>
          <p:spPr>
            <a:xfrm>
              <a:off x="8072073" y="4242425"/>
              <a:ext cx="250140" cy="195816"/>
            </a:xfrm>
            <a:custGeom>
              <a:avLst/>
              <a:gdLst/>
              <a:ahLst/>
              <a:cxnLst/>
              <a:rect l="l" t="t" r="r" b="b"/>
              <a:pathLst>
                <a:path w="7289" h="5706" extrusionOk="0">
                  <a:moveTo>
                    <a:pt x="337" y="0"/>
                  </a:moveTo>
                  <a:cubicBezTo>
                    <a:pt x="166" y="0"/>
                    <a:pt x="1" y="114"/>
                    <a:pt x="12" y="343"/>
                  </a:cubicBezTo>
                  <a:cubicBezTo>
                    <a:pt x="149" y="2694"/>
                    <a:pt x="263" y="4794"/>
                    <a:pt x="2865" y="5570"/>
                  </a:cubicBezTo>
                  <a:cubicBezTo>
                    <a:pt x="3179" y="5662"/>
                    <a:pt x="3487" y="5706"/>
                    <a:pt x="3784" y="5706"/>
                  </a:cubicBezTo>
                  <a:cubicBezTo>
                    <a:pt x="5538" y="5706"/>
                    <a:pt x="6935" y="4199"/>
                    <a:pt x="7248" y="2443"/>
                  </a:cubicBezTo>
                  <a:cubicBezTo>
                    <a:pt x="7289" y="2182"/>
                    <a:pt x="7066" y="2012"/>
                    <a:pt x="6867" y="2012"/>
                  </a:cubicBezTo>
                  <a:cubicBezTo>
                    <a:pt x="6735" y="2012"/>
                    <a:pt x="6613" y="2087"/>
                    <a:pt x="6586" y="2260"/>
                  </a:cubicBezTo>
                  <a:cubicBezTo>
                    <a:pt x="6305" y="3890"/>
                    <a:pt x="5194" y="4951"/>
                    <a:pt x="3719" y="4951"/>
                  </a:cubicBezTo>
                  <a:cubicBezTo>
                    <a:pt x="3397" y="4951"/>
                    <a:pt x="3057" y="4900"/>
                    <a:pt x="2705" y="4794"/>
                  </a:cubicBezTo>
                  <a:cubicBezTo>
                    <a:pt x="674" y="4177"/>
                    <a:pt x="811" y="2009"/>
                    <a:pt x="697" y="343"/>
                  </a:cubicBezTo>
                  <a:cubicBezTo>
                    <a:pt x="685" y="114"/>
                    <a:pt x="508" y="0"/>
                    <a:pt x="337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" name="Google Shape;440;p24"/>
            <p:cNvSpPr/>
            <p:nvPr/>
          </p:nvSpPr>
          <p:spPr>
            <a:xfrm>
              <a:off x="7875841" y="4140157"/>
              <a:ext cx="376017" cy="128142"/>
            </a:xfrm>
            <a:custGeom>
              <a:avLst/>
              <a:gdLst/>
              <a:ahLst/>
              <a:cxnLst/>
              <a:rect l="l" t="t" r="r" b="b"/>
              <a:pathLst>
                <a:path w="10957" h="3734" extrusionOk="0">
                  <a:moveTo>
                    <a:pt x="7985" y="1"/>
                  </a:moveTo>
                  <a:cubicBezTo>
                    <a:pt x="7173" y="1"/>
                    <a:pt x="6256" y="104"/>
                    <a:pt x="5730" y="104"/>
                  </a:cubicBezTo>
                  <a:cubicBezTo>
                    <a:pt x="5271" y="104"/>
                    <a:pt x="4552" y="47"/>
                    <a:pt x="3836" y="47"/>
                  </a:cubicBezTo>
                  <a:cubicBezTo>
                    <a:pt x="3055" y="47"/>
                    <a:pt x="2278" y="115"/>
                    <a:pt x="1850" y="401"/>
                  </a:cubicBezTo>
                  <a:cubicBezTo>
                    <a:pt x="1" y="1474"/>
                    <a:pt x="5068" y="3323"/>
                    <a:pt x="5958" y="3734"/>
                  </a:cubicBezTo>
                  <a:cubicBezTo>
                    <a:pt x="6848" y="3551"/>
                    <a:pt x="10957" y="1109"/>
                    <a:pt x="9359" y="218"/>
                  </a:cubicBezTo>
                  <a:cubicBezTo>
                    <a:pt x="9060" y="50"/>
                    <a:pt x="8548" y="1"/>
                    <a:pt x="7985" y="1"/>
                  </a:cubicBezTo>
                  <a:close/>
                </a:path>
              </a:pathLst>
            </a:custGeom>
            <a:solidFill>
              <a:srgbClr val="562D1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441;p24"/>
            <p:cNvSpPr/>
            <p:nvPr/>
          </p:nvSpPr>
          <p:spPr>
            <a:xfrm>
              <a:off x="7303241" y="4298432"/>
              <a:ext cx="11771" cy="50172"/>
            </a:xfrm>
            <a:custGeom>
              <a:avLst/>
              <a:gdLst/>
              <a:ahLst/>
              <a:cxnLst/>
              <a:rect l="l" t="t" r="r" b="b"/>
              <a:pathLst>
                <a:path w="343" h="1462" extrusionOk="0">
                  <a:moveTo>
                    <a:pt x="172" y="0"/>
                  </a:moveTo>
                  <a:cubicBezTo>
                    <a:pt x="86" y="0"/>
                    <a:pt x="1" y="57"/>
                    <a:pt x="1" y="172"/>
                  </a:cubicBezTo>
                  <a:lnTo>
                    <a:pt x="1" y="1290"/>
                  </a:lnTo>
                  <a:cubicBezTo>
                    <a:pt x="1" y="1404"/>
                    <a:pt x="86" y="1461"/>
                    <a:pt x="172" y="1461"/>
                  </a:cubicBezTo>
                  <a:cubicBezTo>
                    <a:pt x="257" y="1461"/>
                    <a:pt x="343" y="1404"/>
                    <a:pt x="343" y="1290"/>
                  </a:cubicBezTo>
                  <a:lnTo>
                    <a:pt x="343" y="172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442;p24"/>
            <p:cNvSpPr/>
            <p:nvPr/>
          </p:nvSpPr>
          <p:spPr>
            <a:xfrm>
              <a:off x="7338485" y="4298432"/>
              <a:ext cx="11805" cy="44681"/>
            </a:xfrm>
            <a:custGeom>
              <a:avLst/>
              <a:gdLst/>
              <a:ahLst/>
              <a:cxnLst/>
              <a:rect l="l" t="t" r="r" b="b"/>
              <a:pathLst>
                <a:path w="344" h="1302" extrusionOk="0">
                  <a:moveTo>
                    <a:pt x="172" y="0"/>
                  </a:moveTo>
                  <a:cubicBezTo>
                    <a:pt x="86" y="0"/>
                    <a:pt x="1" y="57"/>
                    <a:pt x="1" y="172"/>
                  </a:cubicBezTo>
                  <a:lnTo>
                    <a:pt x="1" y="1130"/>
                  </a:lnTo>
                  <a:cubicBezTo>
                    <a:pt x="1" y="1244"/>
                    <a:pt x="86" y="1301"/>
                    <a:pt x="172" y="1301"/>
                  </a:cubicBezTo>
                  <a:cubicBezTo>
                    <a:pt x="257" y="1301"/>
                    <a:pt x="343" y="1244"/>
                    <a:pt x="343" y="1130"/>
                  </a:cubicBezTo>
                  <a:lnTo>
                    <a:pt x="343" y="172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443;p24"/>
            <p:cNvSpPr/>
            <p:nvPr/>
          </p:nvSpPr>
          <p:spPr>
            <a:xfrm>
              <a:off x="7316556" y="4358730"/>
              <a:ext cx="11771" cy="38436"/>
            </a:xfrm>
            <a:custGeom>
              <a:avLst/>
              <a:gdLst/>
              <a:ahLst/>
              <a:cxnLst/>
              <a:rect l="l" t="t" r="r" b="b"/>
              <a:pathLst>
                <a:path w="343" h="1120" extrusionOk="0">
                  <a:moveTo>
                    <a:pt x="172" y="1"/>
                  </a:moveTo>
                  <a:cubicBezTo>
                    <a:pt x="86" y="1"/>
                    <a:pt x="1" y="58"/>
                    <a:pt x="1" y="172"/>
                  </a:cubicBezTo>
                  <a:lnTo>
                    <a:pt x="1" y="948"/>
                  </a:lnTo>
                  <a:cubicBezTo>
                    <a:pt x="1" y="1062"/>
                    <a:pt x="86" y="1119"/>
                    <a:pt x="172" y="1119"/>
                  </a:cubicBezTo>
                  <a:cubicBezTo>
                    <a:pt x="257" y="1119"/>
                    <a:pt x="343" y="1062"/>
                    <a:pt x="343" y="948"/>
                  </a:cubicBezTo>
                  <a:lnTo>
                    <a:pt x="343" y="172"/>
                  </a:lnTo>
                  <a:cubicBezTo>
                    <a:pt x="343" y="58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" name="Google Shape;444;p24"/>
            <p:cNvSpPr/>
            <p:nvPr/>
          </p:nvSpPr>
          <p:spPr>
            <a:xfrm>
              <a:off x="7611075" y="3873675"/>
              <a:ext cx="11805" cy="44098"/>
            </a:xfrm>
            <a:custGeom>
              <a:avLst/>
              <a:gdLst/>
              <a:ahLst/>
              <a:cxnLst/>
              <a:rect l="l" t="t" r="r" b="b"/>
              <a:pathLst>
                <a:path w="344" h="1285" extrusionOk="0">
                  <a:moveTo>
                    <a:pt x="172" y="0"/>
                  </a:moveTo>
                  <a:cubicBezTo>
                    <a:pt x="86" y="0"/>
                    <a:pt x="1" y="52"/>
                    <a:pt x="1" y="154"/>
                  </a:cubicBezTo>
                  <a:lnTo>
                    <a:pt x="1" y="1113"/>
                  </a:lnTo>
                  <a:cubicBezTo>
                    <a:pt x="1" y="1227"/>
                    <a:pt x="86" y="1284"/>
                    <a:pt x="172" y="1284"/>
                  </a:cubicBezTo>
                  <a:cubicBezTo>
                    <a:pt x="258" y="1284"/>
                    <a:pt x="343" y="1227"/>
                    <a:pt x="343" y="1113"/>
                  </a:cubicBezTo>
                  <a:lnTo>
                    <a:pt x="343" y="154"/>
                  </a:lnTo>
                  <a:cubicBezTo>
                    <a:pt x="343" y="52"/>
                    <a:pt x="258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" name="Google Shape;445;p24"/>
            <p:cNvSpPr/>
            <p:nvPr/>
          </p:nvSpPr>
          <p:spPr>
            <a:xfrm>
              <a:off x="7649478" y="3865233"/>
              <a:ext cx="11771" cy="41558"/>
            </a:xfrm>
            <a:custGeom>
              <a:avLst/>
              <a:gdLst/>
              <a:ahLst/>
              <a:cxnLst/>
              <a:rect l="l" t="t" r="r" b="b"/>
              <a:pathLst>
                <a:path w="343" h="1211" extrusionOk="0">
                  <a:moveTo>
                    <a:pt x="172" y="1"/>
                  </a:moveTo>
                  <a:cubicBezTo>
                    <a:pt x="86" y="1"/>
                    <a:pt x="0" y="58"/>
                    <a:pt x="0" y="172"/>
                  </a:cubicBezTo>
                  <a:lnTo>
                    <a:pt x="0" y="1040"/>
                  </a:lnTo>
                  <a:cubicBezTo>
                    <a:pt x="0" y="1154"/>
                    <a:pt x="86" y="1211"/>
                    <a:pt x="172" y="1211"/>
                  </a:cubicBezTo>
                  <a:cubicBezTo>
                    <a:pt x="257" y="1211"/>
                    <a:pt x="343" y="1154"/>
                    <a:pt x="343" y="1040"/>
                  </a:cubicBezTo>
                  <a:lnTo>
                    <a:pt x="343" y="172"/>
                  </a:lnTo>
                  <a:cubicBezTo>
                    <a:pt x="343" y="58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446;p24"/>
            <p:cNvSpPr/>
            <p:nvPr/>
          </p:nvSpPr>
          <p:spPr>
            <a:xfrm>
              <a:off x="7629882" y="3930850"/>
              <a:ext cx="11805" cy="35690"/>
            </a:xfrm>
            <a:custGeom>
              <a:avLst/>
              <a:gdLst/>
              <a:ahLst/>
              <a:cxnLst/>
              <a:rect l="l" t="t" r="r" b="b"/>
              <a:pathLst>
                <a:path w="344" h="1040" extrusionOk="0">
                  <a:moveTo>
                    <a:pt x="172" y="1"/>
                  </a:moveTo>
                  <a:cubicBezTo>
                    <a:pt x="86" y="1"/>
                    <a:pt x="1" y="52"/>
                    <a:pt x="1" y="155"/>
                  </a:cubicBezTo>
                  <a:lnTo>
                    <a:pt x="1" y="885"/>
                  </a:lnTo>
                  <a:cubicBezTo>
                    <a:pt x="1" y="988"/>
                    <a:pt x="86" y="1039"/>
                    <a:pt x="172" y="1039"/>
                  </a:cubicBezTo>
                  <a:cubicBezTo>
                    <a:pt x="257" y="1039"/>
                    <a:pt x="343" y="988"/>
                    <a:pt x="343" y="885"/>
                  </a:cubicBezTo>
                  <a:lnTo>
                    <a:pt x="343" y="155"/>
                  </a:lnTo>
                  <a:cubicBezTo>
                    <a:pt x="343" y="52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447;p24"/>
            <p:cNvSpPr/>
            <p:nvPr/>
          </p:nvSpPr>
          <p:spPr>
            <a:xfrm>
              <a:off x="8309040" y="3832356"/>
              <a:ext cx="11771" cy="50172"/>
            </a:xfrm>
            <a:custGeom>
              <a:avLst/>
              <a:gdLst/>
              <a:ahLst/>
              <a:cxnLst/>
              <a:rect l="l" t="t" r="r" b="b"/>
              <a:pathLst>
                <a:path w="343" h="1462" extrusionOk="0">
                  <a:moveTo>
                    <a:pt x="171" y="0"/>
                  </a:moveTo>
                  <a:cubicBezTo>
                    <a:pt x="86" y="0"/>
                    <a:pt x="0" y="57"/>
                    <a:pt x="0" y="172"/>
                  </a:cubicBezTo>
                  <a:lnTo>
                    <a:pt x="0" y="1290"/>
                  </a:lnTo>
                  <a:cubicBezTo>
                    <a:pt x="0" y="1404"/>
                    <a:pt x="86" y="1461"/>
                    <a:pt x="171" y="1461"/>
                  </a:cubicBezTo>
                  <a:cubicBezTo>
                    <a:pt x="257" y="1461"/>
                    <a:pt x="343" y="1404"/>
                    <a:pt x="343" y="1290"/>
                  </a:cubicBezTo>
                  <a:lnTo>
                    <a:pt x="343" y="172"/>
                  </a:lnTo>
                  <a:cubicBezTo>
                    <a:pt x="343" y="57"/>
                    <a:pt x="257" y="0"/>
                    <a:pt x="171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48;p24"/>
            <p:cNvSpPr/>
            <p:nvPr/>
          </p:nvSpPr>
          <p:spPr>
            <a:xfrm>
              <a:off x="8352110" y="3837847"/>
              <a:ext cx="11771" cy="47015"/>
            </a:xfrm>
            <a:custGeom>
              <a:avLst/>
              <a:gdLst/>
              <a:ahLst/>
              <a:cxnLst/>
              <a:rect l="l" t="t" r="r" b="b"/>
              <a:pathLst>
                <a:path w="343" h="1370" extrusionOk="0">
                  <a:moveTo>
                    <a:pt x="172" y="0"/>
                  </a:moveTo>
                  <a:cubicBezTo>
                    <a:pt x="86" y="0"/>
                    <a:pt x="1" y="57"/>
                    <a:pt x="1" y="171"/>
                  </a:cubicBezTo>
                  <a:lnTo>
                    <a:pt x="1" y="1198"/>
                  </a:lnTo>
                  <a:cubicBezTo>
                    <a:pt x="1" y="1313"/>
                    <a:pt x="86" y="1370"/>
                    <a:pt x="172" y="1370"/>
                  </a:cubicBezTo>
                  <a:cubicBezTo>
                    <a:pt x="257" y="1370"/>
                    <a:pt x="343" y="1313"/>
                    <a:pt x="343" y="1198"/>
                  </a:cubicBezTo>
                  <a:lnTo>
                    <a:pt x="343" y="171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49;p24"/>
            <p:cNvSpPr/>
            <p:nvPr/>
          </p:nvSpPr>
          <p:spPr>
            <a:xfrm>
              <a:off x="8335671" y="3905969"/>
              <a:ext cx="12560" cy="36068"/>
            </a:xfrm>
            <a:custGeom>
              <a:avLst/>
              <a:gdLst/>
              <a:ahLst/>
              <a:cxnLst/>
              <a:rect l="l" t="t" r="r" b="b"/>
              <a:pathLst>
                <a:path w="366" h="1051" extrusionOk="0">
                  <a:moveTo>
                    <a:pt x="183" y="1"/>
                  </a:moveTo>
                  <a:cubicBezTo>
                    <a:pt x="92" y="1"/>
                    <a:pt x="0" y="58"/>
                    <a:pt x="0" y="172"/>
                  </a:cubicBezTo>
                  <a:lnTo>
                    <a:pt x="0" y="880"/>
                  </a:lnTo>
                  <a:cubicBezTo>
                    <a:pt x="0" y="994"/>
                    <a:pt x="92" y="1051"/>
                    <a:pt x="183" y="1051"/>
                  </a:cubicBezTo>
                  <a:cubicBezTo>
                    <a:pt x="274" y="1051"/>
                    <a:pt x="365" y="994"/>
                    <a:pt x="365" y="880"/>
                  </a:cubicBezTo>
                  <a:lnTo>
                    <a:pt x="365" y="172"/>
                  </a:lnTo>
                  <a:cubicBezTo>
                    <a:pt x="365" y="58"/>
                    <a:pt x="274" y="1"/>
                    <a:pt x="183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50;p24"/>
            <p:cNvSpPr/>
            <p:nvPr/>
          </p:nvSpPr>
          <p:spPr>
            <a:xfrm>
              <a:off x="8679540" y="4268644"/>
              <a:ext cx="11771" cy="54874"/>
            </a:xfrm>
            <a:custGeom>
              <a:avLst/>
              <a:gdLst/>
              <a:ahLst/>
              <a:cxnLst/>
              <a:rect l="l" t="t" r="r" b="b"/>
              <a:pathLst>
                <a:path w="343" h="1599" extrusionOk="0">
                  <a:moveTo>
                    <a:pt x="172" y="1"/>
                  </a:moveTo>
                  <a:cubicBezTo>
                    <a:pt x="86" y="1"/>
                    <a:pt x="1" y="58"/>
                    <a:pt x="1" y="172"/>
                  </a:cubicBezTo>
                  <a:lnTo>
                    <a:pt x="1" y="1428"/>
                  </a:lnTo>
                  <a:cubicBezTo>
                    <a:pt x="1" y="1542"/>
                    <a:pt x="86" y="1599"/>
                    <a:pt x="172" y="1599"/>
                  </a:cubicBezTo>
                  <a:cubicBezTo>
                    <a:pt x="257" y="1599"/>
                    <a:pt x="343" y="1542"/>
                    <a:pt x="343" y="1428"/>
                  </a:cubicBezTo>
                  <a:lnTo>
                    <a:pt x="343" y="172"/>
                  </a:lnTo>
                  <a:cubicBezTo>
                    <a:pt x="343" y="58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51;p24"/>
            <p:cNvSpPr/>
            <p:nvPr/>
          </p:nvSpPr>
          <p:spPr>
            <a:xfrm>
              <a:off x="8717153" y="4276503"/>
              <a:ext cx="12560" cy="44681"/>
            </a:xfrm>
            <a:custGeom>
              <a:avLst/>
              <a:gdLst/>
              <a:ahLst/>
              <a:cxnLst/>
              <a:rect l="l" t="t" r="r" b="b"/>
              <a:pathLst>
                <a:path w="366" h="1302" extrusionOk="0">
                  <a:moveTo>
                    <a:pt x="183" y="0"/>
                  </a:moveTo>
                  <a:cubicBezTo>
                    <a:pt x="92" y="0"/>
                    <a:pt x="0" y="57"/>
                    <a:pt x="0" y="171"/>
                  </a:cubicBezTo>
                  <a:lnTo>
                    <a:pt x="0" y="1130"/>
                  </a:lnTo>
                  <a:cubicBezTo>
                    <a:pt x="0" y="1244"/>
                    <a:pt x="92" y="1301"/>
                    <a:pt x="183" y="1301"/>
                  </a:cubicBezTo>
                  <a:cubicBezTo>
                    <a:pt x="274" y="1301"/>
                    <a:pt x="365" y="1244"/>
                    <a:pt x="365" y="1130"/>
                  </a:cubicBezTo>
                  <a:lnTo>
                    <a:pt x="365" y="171"/>
                  </a:lnTo>
                  <a:cubicBezTo>
                    <a:pt x="365" y="57"/>
                    <a:pt x="274" y="0"/>
                    <a:pt x="183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52;p24"/>
            <p:cNvSpPr/>
            <p:nvPr/>
          </p:nvSpPr>
          <p:spPr>
            <a:xfrm>
              <a:off x="8706961" y="4342291"/>
              <a:ext cx="11771" cy="43892"/>
            </a:xfrm>
            <a:custGeom>
              <a:avLst/>
              <a:gdLst/>
              <a:ahLst/>
              <a:cxnLst/>
              <a:rect l="l" t="t" r="r" b="b"/>
              <a:pathLst>
                <a:path w="343" h="1279" extrusionOk="0">
                  <a:moveTo>
                    <a:pt x="172" y="1"/>
                  </a:moveTo>
                  <a:cubicBezTo>
                    <a:pt x="86" y="1"/>
                    <a:pt x="0" y="58"/>
                    <a:pt x="0" y="172"/>
                  </a:cubicBezTo>
                  <a:lnTo>
                    <a:pt x="0" y="1108"/>
                  </a:lnTo>
                  <a:cubicBezTo>
                    <a:pt x="0" y="1222"/>
                    <a:pt x="86" y="1279"/>
                    <a:pt x="172" y="1279"/>
                  </a:cubicBezTo>
                  <a:cubicBezTo>
                    <a:pt x="257" y="1279"/>
                    <a:pt x="343" y="1222"/>
                    <a:pt x="343" y="1108"/>
                  </a:cubicBezTo>
                  <a:lnTo>
                    <a:pt x="343" y="172"/>
                  </a:lnTo>
                  <a:cubicBezTo>
                    <a:pt x="343" y="58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53;p24"/>
            <p:cNvSpPr/>
            <p:nvPr/>
          </p:nvSpPr>
          <p:spPr>
            <a:xfrm>
              <a:off x="8717153" y="4655617"/>
              <a:ext cx="12560" cy="47049"/>
            </a:xfrm>
            <a:custGeom>
              <a:avLst/>
              <a:gdLst/>
              <a:ahLst/>
              <a:cxnLst/>
              <a:rect l="l" t="t" r="r" b="b"/>
              <a:pathLst>
                <a:path w="366" h="1371" extrusionOk="0">
                  <a:moveTo>
                    <a:pt x="183" y="1"/>
                  </a:moveTo>
                  <a:cubicBezTo>
                    <a:pt x="92" y="1"/>
                    <a:pt x="0" y="58"/>
                    <a:pt x="0" y="172"/>
                  </a:cubicBezTo>
                  <a:lnTo>
                    <a:pt x="0" y="1199"/>
                  </a:lnTo>
                  <a:cubicBezTo>
                    <a:pt x="0" y="1313"/>
                    <a:pt x="92" y="1370"/>
                    <a:pt x="183" y="1370"/>
                  </a:cubicBezTo>
                  <a:cubicBezTo>
                    <a:pt x="274" y="1370"/>
                    <a:pt x="365" y="1313"/>
                    <a:pt x="365" y="1199"/>
                  </a:cubicBezTo>
                  <a:lnTo>
                    <a:pt x="365" y="172"/>
                  </a:lnTo>
                  <a:cubicBezTo>
                    <a:pt x="365" y="58"/>
                    <a:pt x="274" y="1"/>
                    <a:pt x="183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54;p24"/>
            <p:cNvSpPr/>
            <p:nvPr/>
          </p:nvSpPr>
          <p:spPr>
            <a:xfrm>
              <a:off x="8755521" y="4657985"/>
              <a:ext cx="11805" cy="47221"/>
            </a:xfrm>
            <a:custGeom>
              <a:avLst/>
              <a:gdLst/>
              <a:ahLst/>
              <a:cxnLst/>
              <a:rect l="l" t="t" r="r" b="b"/>
              <a:pathLst>
                <a:path w="344" h="1376" extrusionOk="0">
                  <a:moveTo>
                    <a:pt x="172" y="0"/>
                  </a:moveTo>
                  <a:cubicBezTo>
                    <a:pt x="86" y="0"/>
                    <a:pt x="1" y="57"/>
                    <a:pt x="1" y="171"/>
                  </a:cubicBezTo>
                  <a:lnTo>
                    <a:pt x="1" y="1221"/>
                  </a:lnTo>
                  <a:cubicBezTo>
                    <a:pt x="1" y="1324"/>
                    <a:pt x="86" y="1375"/>
                    <a:pt x="172" y="1375"/>
                  </a:cubicBezTo>
                  <a:cubicBezTo>
                    <a:pt x="257" y="1375"/>
                    <a:pt x="343" y="1324"/>
                    <a:pt x="343" y="1221"/>
                  </a:cubicBezTo>
                  <a:lnTo>
                    <a:pt x="343" y="171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24"/>
            <p:cNvSpPr/>
            <p:nvPr/>
          </p:nvSpPr>
          <p:spPr>
            <a:xfrm>
              <a:off x="7322047" y="4647587"/>
              <a:ext cx="11771" cy="52128"/>
            </a:xfrm>
            <a:custGeom>
              <a:avLst/>
              <a:gdLst/>
              <a:ahLst/>
              <a:cxnLst/>
              <a:rect l="l" t="t" r="r" b="b"/>
              <a:pathLst>
                <a:path w="343" h="1519" extrusionOk="0">
                  <a:moveTo>
                    <a:pt x="172" y="1"/>
                  </a:moveTo>
                  <a:cubicBezTo>
                    <a:pt x="86" y="1"/>
                    <a:pt x="0" y="52"/>
                    <a:pt x="0" y="155"/>
                  </a:cubicBezTo>
                  <a:lnTo>
                    <a:pt x="0" y="1364"/>
                  </a:lnTo>
                  <a:cubicBezTo>
                    <a:pt x="0" y="1467"/>
                    <a:pt x="86" y="1519"/>
                    <a:pt x="172" y="1519"/>
                  </a:cubicBezTo>
                  <a:cubicBezTo>
                    <a:pt x="257" y="1519"/>
                    <a:pt x="343" y="1467"/>
                    <a:pt x="343" y="1364"/>
                  </a:cubicBezTo>
                  <a:lnTo>
                    <a:pt x="343" y="155"/>
                  </a:lnTo>
                  <a:cubicBezTo>
                    <a:pt x="343" y="52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456;p24"/>
            <p:cNvSpPr/>
            <p:nvPr/>
          </p:nvSpPr>
          <p:spPr>
            <a:xfrm>
              <a:off x="7360415" y="4655617"/>
              <a:ext cx="11805" cy="52506"/>
            </a:xfrm>
            <a:custGeom>
              <a:avLst/>
              <a:gdLst/>
              <a:ahLst/>
              <a:cxnLst/>
              <a:rect l="l" t="t" r="r" b="b"/>
              <a:pathLst>
                <a:path w="344" h="1530" extrusionOk="0">
                  <a:moveTo>
                    <a:pt x="172" y="1"/>
                  </a:moveTo>
                  <a:cubicBezTo>
                    <a:pt x="86" y="1"/>
                    <a:pt x="1" y="58"/>
                    <a:pt x="1" y="172"/>
                  </a:cubicBezTo>
                  <a:lnTo>
                    <a:pt x="1" y="1359"/>
                  </a:lnTo>
                  <a:cubicBezTo>
                    <a:pt x="1" y="1473"/>
                    <a:pt x="86" y="1530"/>
                    <a:pt x="172" y="1530"/>
                  </a:cubicBezTo>
                  <a:cubicBezTo>
                    <a:pt x="258" y="1530"/>
                    <a:pt x="343" y="1473"/>
                    <a:pt x="343" y="1359"/>
                  </a:cubicBezTo>
                  <a:lnTo>
                    <a:pt x="343" y="172"/>
                  </a:lnTo>
                  <a:cubicBezTo>
                    <a:pt x="343" y="58"/>
                    <a:pt x="258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457;p24"/>
            <p:cNvSpPr/>
            <p:nvPr/>
          </p:nvSpPr>
          <p:spPr>
            <a:xfrm>
              <a:off x="7172419" y="4939189"/>
              <a:ext cx="11805" cy="57997"/>
            </a:xfrm>
            <a:custGeom>
              <a:avLst/>
              <a:gdLst/>
              <a:ahLst/>
              <a:cxnLst/>
              <a:rect l="l" t="t" r="r" b="b"/>
              <a:pathLst>
                <a:path w="344" h="1690" extrusionOk="0">
                  <a:moveTo>
                    <a:pt x="172" y="0"/>
                  </a:moveTo>
                  <a:cubicBezTo>
                    <a:pt x="86" y="0"/>
                    <a:pt x="1" y="57"/>
                    <a:pt x="1" y="172"/>
                  </a:cubicBezTo>
                  <a:lnTo>
                    <a:pt x="1" y="1518"/>
                  </a:lnTo>
                  <a:cubicBezTo>
                    <a:pt x="1" y="1632"/>
                    <a:pt x="86" y="1689"/>
                    <a:pt x="172" y="1689"/>
                  </a:cubicBezTo>
                  <a:cubicBezTo>
                    <a:pt x="257" y="1689"/>
                    <a:pt x="343" y="1632"/>
                    <a:pt x="343" y="1518"/>
                  </a:cubicBezTo>
                  <a:lnTo>
                    <a:pt x="343" y="172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24"/>
            <p:cNvSpPr/>
            <p:nvPr/>
          </p:nvSpPr>
          <p:spPr>
            <a:xfrm>
              <a:off x="7207664" y="4944680"/>
              <a:ext cx="11805" cy="52506"/>
            </a:xfrm>
            <a:custGeom>
              <a:avLst/>
              <a:gdLst/>
              <a:ahLst/>
              <a:cxnLst/>
              <a:rect l="l" t="t" r="r" b="b"/>
              <a:pathLst>
                <a:path w="344" h="1530" extrusionOk="0">
                  <a:moveTo>
                    <a:pt x="172" y="0"/>
                  </a:moveTo>
                  <a:cubicBezTo>
                    <a:pt x="86" y="0"/>
                    <a:pt x="1" y="57"/>
                    <a:pt x="1" y="171"/>
                  </a:cubicBezTo>
                  <a:lnTo>
                    <a:pt x="1" y="1358"/>
                  </a:lnTo>
                  <a:cubicBezTo>
                    <a:pt x="1" y="1472"/>
                    <a:pt x="86" y="1529"/>
                    <a:pt x="172" y="1529"/>
                  </a:cubicBezTo>
                  <a:cubicBezTo>
                    <a:pt x="258" y="1529"/>
                    <a:pt x="343" y="1472"/>
                    <a:pt x="343" y="1358"/>
                  </a:cubicBezTo>
                  <a:lnTo>
                    <a:pt x="343" y="171"/>
                  </a:lnTo>
                  <a:cubicBezTo>
                    <a:pt x="343" y="57"/>
                    <a:pt x="258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24"/>
            <p:cNvSpPr/>
            <p:nvPr/>
          </p:nvSpPr>
          <p:spPr>
            <a:xfrm>
              <a:off x="8804871" y="5066853"/>
              <a:ext cx="11771" cy="52540"/>
            </a:xfrm>
            <a:custGeom>
              <a:avLst/>
              <a:gdLst/>
              <a:ahLst/>
              <a:cxnLst/>
              <a:rect l="l" t="t" r="r" b="b"/>
              <a:pathLst>
                <a:path w="343" h="1531" extrusionOk="0">
                  <a:moveTo>
                    <a:pt x="172" y="1"/>
                  </a:moveTo>
                  <a:cubicBezTo>
                    <a:pt x="86" y="1"/>
                    <a:pt x="1" y="58"/>
                    <a:pt x="1" y="172"/>
                  </a:cubicBezTo>
                  <a:lnTo>
                    <a:pt x="1" y="1359"/>
                  </a:lnTo>
                  <a:cubicBezTo>
                    <a:pt x="1" y="1473"/>
                    <a:pt x="86" y="1530"/>
                    <a:pt x="172" y="1530"/>
                  </a:cubicBezTo>
                  <a:cubicBezTo>
                    <a:pt x="257" y="1530"/>
                    <a:pt x="343" y="1473"/>
                    <a:pt x="343" y="1359"/>
                  </a:cubicBezTo>
                  <a:lnTo>
                    <a:pt x="343" y="172"/>
                  </a:lnTo>
                  <a:cubicBezTo>
                    <a:pt x="343" y="58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24"/>
            <p:cNvSpPr/>
            <p:nvPr/>
          </p:nvSpPr>
          <p:spPr>
            <a:xfrm>
              <a:off x="8847974" y="5070010"/>
              <a:ext cx="12560" cy="47015"/>
            </a:xfrm>
            <a:custGeom>
              <a:avLst/>
              <a:gdLst/>
              <a:ahLst/>
              <a:cxnLst/>
              <a:rect l="l" t="t" r="r" b="b"/>
              <a:pathLst>
                <a:path w="366" h="1370" extrusionOk="0">
                  <a:moveTo>
                    <a:pt x="183" y="0"/>
                  </a:moveTo>
                  <a:cubicBezTo>
                    <a:pt x="91" y="0"/>
                    <a:pt x="0" y="57"/>
                    <a:pt x="0" y="171"/>
                  </a:cubicBezTo>
                  <a:lnTo>
                    <a:pt x="0" y="1198"/>
                  </a:lnTo>
                  <a:cubicBezTo>
                    <a:pt x="0" y="1313"/>
                    <a:pt x="91" y="1370"/>
                    <a:pt x="183" y="1370"/>
                  </a:cubicBezTo>
                  <a:cubicBezTo>
                    <a:pt x="274" y="1370"/>
                    <a:pt x="365" y="1313"/>
                    <a:pt x="365" y="1198"/>
                  </a:cubicBezTo>
                  <a:lnTo>
                    <a:pt x="365" y="171"/>
                  </a:lnTo>
                  <a:cubicBezTo>
                    <a:pt x="365" y="57"/>
                    <a:pt x="274" y="0"/>
                    <a:pt x="183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461;p24"/>
            <p:cNvSpPr/>
            <p:nvPr/>
          </p:nvSpPr>
          <p:spPr>
            <a:xfrm>
              <a:off x="8036450" y="3930850"/>
              <a:ext cx="11771" cy="49589"/>
            </a:xfrm>
            <a:custGeom>
              <a:avLst/>
              <a:gdLst/>
              <a:ahLst/>
              <a:cxnLst/>
              <a:rect l="l" t="t" r="r" b="b"/>
              <a:pathLst>
                <a:path w="343" h="1445" extrusionOk="0">
                  <a:moveTo>
                    <a:pt x="171" y="1"/>
                  </a:moveTo>
                  <a:cubicBezTo>
                    <a:pt x="86" y="1"/>
                    <a:pt x="0" y="52"/>
                    <a:pt x="0" y="155"/>
                  </a:cubicBezTo>
                  <a:lnTo>
                    <a:pt x="0" y="1273"/>
                  </a:lnTo>
                  <a:cubicBezTo>
                    <a:pt x="0" y="1387"/>
                    <a:pt x="86" y="1444"/>
                    <a:pt x="171" y="1444"/>
                  </a:cubicBezTo>
                  <a:cubicBezTo>
                    <a:pt x="257" y="1444"/>
                    <a:pt x="342" y="1387"/>
                    <a:pt x="342" y="1273"/>
                  </a:cubicBezTo>
                  <a:lnTo>
                    <a:pt x="342" y="155"/>
                  </a:lnTo>
                  <a:cubicBezTo>
                    <a:pt x="342" y="52"/>
                    <a:pt x="257" y="1"/>
                    <a:pt x="171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24"/>
            <p:cNvSpPr/>
            <p:nvPr/>
          </p:nvSpPr>
          <p:spPr>
            <a:xfrm>
              <a:off x="8066204" y="3941248"/>
              <a:ext cx="11771" cy="39191"/>
            </a:xfrm>
            <a:custGeom>
              <a:avLst/>
              <a:gdLst/>
              <a:ahLst/>
              <a:cxnLst/>
              <a:rect l="l" t="t" r="r" b="b"/>
              <a:pathLst>
                <a:path w="343" h="1142" extrusionOk="0">
                  <a:moveTo>
                    <a:pt x="172" y="0"/>
                  </a:moveTo>
                  <a:cubicBezTo>
                    <a:pt x="86" y="0"/>
                    <a:pt x="0" y="57"/>
                    <a:pt x="0" y="171"/>
                  </a:cubicBezTo>
                  <a:lnTo>
                    <a:pt x="0" y="970"/>
                  </a:lnTo>
                  <a:cubicBezTo>
                    <a:pt x="0" y="1084"/>
                    <a:pt x="86" y="1141"/>
                    <a:pt x="172" y="1141"/>
                  </a:cubicBezTo>
                  <a:cubicBezTo>
                    <a:pt x="257" y="1141"/>
                    <a:pt x="343" y="1084"/>
                    <a:pt x="343" y="970"/>
                  </a:cubicBezTo>
                  <a:lnTo>
                    <a:pt x="343" y="171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24"/>
            <p:cNvSpPr/>
            <p:nvPr/>
          </p:nvSpPr>
          <p:spPr>
            <a:xfrm>
              <a:off x="7580532" y="4794675"/>
              <a:ext cx="10227" cy="44681"/>
            </a:xfrm>
            <a:custGeom>
              <a:avLst/>
              <a:gdLst/>
              <a:ahLst/>
              <a:cxnLst/>
              <a:rect l="l" t="t" r="r" b="b"/>
              <a:pathLst>
                <a:path w="298" h="1302" extrusionOk="0">
                  <a:moveTo>
                    <a:pt x="149" y="0"/>
                  </a:moveTo>
                  <a:cubicBezTo>
                    <a:pt x="75" y="0"/>
                    <a:pt x="1" y="46"/>
                    <a:pt x="1" y="137"/>
                  </a:cubicBezTo>
                  <a:lnTo>
                    <a:pt x="1" y="1164"/>
                  </a:lnTo>
                  <a:cubicBezTo>
                    <a:pt x="1" y="1255"/>
                    <a:pt x="75" y="1301"/>
                    <a:pt x="149" y="1301"/>
                  </a:cubicBezTo>
                  <a:cubicBezTo>
                    <a:pt x="223" y="1301"/>
                    <a:pt x="297" y="1255"/>
                    <a:pt x="297" y="1164"/>
                  </a:cubicBezTo>
                  <a:lnTo>
                    <a:pt x="297" y="137"/>
                  </a:lnTo>
                  <a:cubicBezTo>
                    <a:pt x="297" y="46"/>
                    <a:pt x="223" y="0"/>
                    <a:pt x="149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24"/>
            <p:cNvSpPr/>
            <p:nvPr/>
          </p:nvSpPr>
          <p:spPr>
            <a:xfrm>
              <a:off x="7628338" y="4794675"/>
              <a:ext cx="9403" cy="36823"/>
            </a:xfrm>
            <a:custGeom>
              <a:avLst/>
              <a:gdLst/>
              <a:ahLst/>
              <a:cxnLst/>
              <a:rect l="l" t="t" r="r" b="b"/>
              <a:pathLst>
                <a:path w="274" h="1073" extrusionOk="0">
                  <a:moveTo>
                    <a:pt x="137" y="0"/>
                  </a:moveTo>
                  <a:cubicBezTo>
                    <a:pt x="69" y="0"/>
                    <a:pt x="0" y="46"/>
                    <a:pt x="0" y="137"/>
                  </a:cubicBezTo>
                  <a:lnTo>
                    <a:pt x="0" y="936"/>
                  </a:lnTo>
                  <a:cubicBezTo>
                    <a:pt x="0" y="1027"/>
                    <a:pt x="69" y="1073"/>
                    <a:pt x="137" y="1073"/>
                  </a:cubicBezTo>
                  <a:cubicBezTo>
                    <a:pt x="205" y="1073"/>
                    <a:pt x="274" y="1027"/>
                    <a:pt x="274" y="936"/>
                  </a:cubicBezTo>
                  <a:lnTo>
                    <a:pt x="274" y="137"/>
                  </a:lnTo>
                  <a:cubicBezTo>
                    <a:pt x="274" y="46"/>
                    <a:pt x="205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65" name="Google Shape;465;p24"/>
            <p:cNvGrpSpPr/>
            <p:nvPr/>
          </p:nvGrpSpPr>
          <p:grpSpPr>
            <a:xfrm>
              <a:off x="8267893" y="1920039"/>
              <a:ext cx="890274" cy="685355"/>
              <a:chOff x="8267893" y="1920039"/>
              <a:chExt cx="890274" cy="685355"/>
            </a:xfrm>
          </p:grpSpPr>
          <p:sp>
            <p:nvSpPr>
              <p:cNvPr id="466" name="Google Shape;466;p24"/>
              <p:cNvSpPr/>
              <p:nvPr/>
            </p:nvSpPr>
            <p:spPr>
              <a:xfrm>
                <a:off x="8267893" y="1920039"/>
                <a:ext cx="890265" cy="685355"/>
              </a:xfrm>
              <a:custGeom>
                <a:avLst/>
                <a:gdLst/>
                <a:ahLst/>
                <a:cxnLst/>
                <a:rect l="l" t="t" r="r" b="b"/>
                <a:pathLst>
                  <a:path w="25942" h="19971" extrusionOk="0">
                    <a:moveTo>
                      <a:pt x="9705" y="1"/>
                    </a:moveTo>
                    <a:cubicBezTo>
                      <a:pt x="7527" y="1"/>
                      <a:pt x="5973" y="655"/>
                      <a:pt x="8435" y="3009"/>
                    </a:cubicBezTo>
                    <a:cubicBezTo>
                      <a:pt x="10695" y="5086"/>
                      <a:pt x="14849" y="6638"/>
                      <a:pt x="17770" y="7505"/>
                    </a:cubicBezTo>
                    <a:cubicBezTo>
                      <a:pt x="16612" y="7411"/>
                      <a:pt x="11802" y="6606"/>
                      <a:pt x="7521" y="6606"/>
                    </a:cubicBezTo>
                    <a:cubicBezTo>
                      <a:pt x="3532" y="6606"/>
                      <a:pt x="1" y="7304"/>
                      <a:pt x="309" y="9925"/>
                    </a:cubicBezTo>
                    <a:cubicBezTo>
                      <a:pt x="574" y="12205"/>
                      <a:pt x="8728" y="12815"/>
                      <a:pt x="14639" y="12815"/>
                    </a:cubicBezTo>
                    <a:cubicBezTo>
                      <a:pt x="16359" y="12815"/>
                      <a:pt x="17889" y="12764"/>
                      <a:pt x="18980" y="12686"/>
                    </a:cubicBezTo>
                    <a:lnTo>
                      <a:pt x="18980" y="12686"/>
                    </a:lnTo>
                    <a:cubicBezTo>
                      <a:pt x="14324" y="14421"/>
                      <a:pt x="9142" y="14946"/>
                      <a:pt x="6015" y="15631"/>
                    </a:cubicBezTo>
                    <a:cubicBezTo>
                      <a:pt x="905" y="16609"/>
                      <a:pt x="1306" y="19970"/>
                      <a:pt x="6427" y="19970"/>
                    </a:cubicBezTo>
                    <a:cubicBezTo>
                      <a:pt x="6682" y="19970"/>
                      <a:pt x="6948" y="19962"/>
                      <a:pt x="7225" y="19945"/>
                    </a:cubicBezTo>
                    <a:cubicBezTo>
                      <a:pt x="12931" y="19625"/>
                      <a:pt x="19893" y="18347"/>
                      <a:pt x="25942" y="17023"/>
                    </a:cubicBezTo>
                    <a:lnTo>
                      <a:pt x="25942" y="4629"/>
                    </a:lnTo>
                    <a:cubicBezTo>
                      <a:pt x="22016" y="3077"/>
                      <a:pt x="17702" y="1799"/>
                      <a:pt x="13981" y="589"/>
                    </a:cubicBezTo>
                    <a:cubicBezTo>
                      <a:pt x="12996" y="310"/>
                      <a:pt x="11203" y="1"/>
                      <a:pt x="9705" y="1"/>
                    </a:cubicBezTo>
                    <a:close/>
                  </a:path>
                </a:pathLst>
              </a:custGeom>
              <a:solidFill>
                <a:srgbClr val="FF88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4"/>
              <p:cNvSpPr/>
              <p:nvPr/>
            </p:nvSpPr>
            <p:spPr>
              <a:xfrm>
                <a:off x="8600128" y="1969526"/>
                <a:ext cx="558037" cy="233153"/>
              </a:xfrm>
              <a:custGeom>
                <a:avLst/>
                <a:gdLst/>
                <a:ahLst/>
                <a:cxnLst/>
                <a:rect l="l" t="t" r="r" b="b"/>
                <a:pathLst>
                  <a:path w="16261" h="6794" extrusionOk="0">
                    <a:moveTo>
                      <a:pt x="487" y="1"/>
                    </a:moveTo>
                    <a:cubicBezTo>
                      <a:pt x="190" y="1"/>
                      <a:pt x="1" y="463"/>
                      <a:pt x="306" y="653"/>
                    </a:cubicBezTo>
                    <a:cubicBezTo>
                      <a:pt x="5031" y="3712"/>
                      <a:pt x="10646" y="5675"/>
                      <a:pt x="16261" y="6793"/>
                    </a:cubicBezTo>
                    <a:lnTo>
                      <a:pt x="16261" y="6086"/>
                    </a:lnTo>
                    <a:cubicBezTo>
                      <a:pt x="10760" y="4967"/>
                      <a:pt x="5282" y="3027"/>
                      <a:pt x="671" y="60"/>
                    </a:cubicBezTo>
                    <a:cubicBezTo>
                      <a:pt x="607" y="19"/>
                      <a:pt x="545" y="1"/>
                      <a:pt x="487" y="1"/>
                    </a:cubicBezTo>
                    <a:close/>
                  </a:path>
                </a:pathLst>
              </a:custGeom>
              <a:solidFill>
                <a:srgbClr val="A551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4"/>
              <p:cNvSpPr/>
              <p:nvPr/>
            </p:nvSpPr>
            <p:spPr>
              <a:xfrm>
                <a:off x="8352110" y="2225369"/>
                <a:ext cx="806049" cy="51716"/>
              </a:xfrm>
              <a:custGeom>
                <a:avLst/>
                <a:gdLst/>
                <a:ahLst/>
                <a:cxnLst/>
                <a:rect l="l" t="t" r="r" b="b"/>
                <a:pathLst>
                  <a:path w="23488" h="1507" extrusionOk="0">
                    <a:moveTo>
                      <a:pt x="11990" y="0"/>
                    </a:moveTo>
                    <a:cubicBezTo>
                      <a:pt x="8126" y="0"/>
                      <a:pt x="4258" y="160"/>
                      <a:pt x="457" y="160"/>
                    </a:cubicBezTo>
                    <a:cubicBezTo>
                      <a:pt x="1" y="160"/>
                      <a:pt x="1" y="868"/>
                      <a:pt x="457" y="868"/>
                    </a:cubicBezTo>
                    <a:cubicBezTo>
                      <a:pt x="4258" y="856"/>
                      <a:pt x="8126" y="691"/>
                      <a:pt x="11990" y="691"/>
                    </a:cubicBezTo>
                    <a:cubicBezTo>
                      <a:pt x="15853" y="691"/>
                      <a:pt x="19710" y="856"/>
                      <a:pt x="23488" y="1507"/>
                    </a:cubicBezTo>
                    <a:lnTo>
                      <a:pt x="23488" y="799"/>
                    </a:lnTo>
                    <a:cubicBezTo>
                      <a:pt x="19710" y="160"/>
                      <a:pt x="15853" y="0"/>
                      <a:pt x="11990" y="0"/>
                    </a:cubicBezTo>
                    <a:close/>
                  </a:path>
                </a:pathLst>
              </a:custGeom>
              <a:solidFill>
                <a:srgbClr val="A551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4"/>
              <p:cNvSpPr/>
              <p:nvPr/>
            </p:nvSpPr>
            <p:spPr>
              <a:xfrm>
                <a:off x="8480529" y="2421189"/>
                <a:ext cx="677633" cy="130235"/>
              </a:xfrm>
              <a:custGeom>
                <a:avLst/>
                <a:gdLst/>
                <a:ahLst/>
                <a:cxnLst/>
                <a:rect l="l" t="t" r="r" b="b"/>
                <a:pathLst>
                  <a:path w="19746" h="3795" extrusionOk="0">
                    <a:moveTo>
                      <a:pt x="19746" y="1"/>
                    </a:moveTo>
                    <a:cubicBezTo>
                      <a:pt x="13241" y="503"/>
                      <a:pt x="6850" y="1872"/>
                      <a:pt x="413" y="3105"/>
                    </a:cubicBezTo>
                    <a:cubicBezTo>
                      <a:pt x="0" y="3192"/>
                      <a:pt x="145" y="3795"/>
                      <a:pt x="553" y="3795"/>
                    </a:cubicBezTo>
                    <a:cubicBezTo>
                      <a:pt x="574" y="3795"/>
                      <a:pt x="596" y="3793"/>
                      <a:pt x="618" y="3790"/>
                    </a:cubicBezTo>
                    <a:cubicBezTo>
                      <a:pt x="6964" y="2557"/>
                      <a:pt x="13309" y="1188"/>
                      <a:pt x="19746" y="708"/>
                    </a:cubicBezTo>
                    <a:lnTo>
                      <a:pt x="19746" y="1"/>
                    </a:lnTo>
                    <a:close/>
                  </a:path>
                </a:pathLst>
              </a:custGeom>
              <a:solidFill>
                <a:srgbClr val="A551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4"/>
              <p:cNvSpPr/>
              <p:nvPr/>
            </p:nvSpPr>
            <p:spPr>
              <a:xfrm>
                <a:off x="8675456" y="2081884"/>
                <a:ext cx="482710" cy="421247"/>
              </a:xfrm>
              <a:custGeom>
                <a:avLst/>
                <a:gdLst/>
                <a:ahLst/>
                <a:cxnLst/>
                <a:rect l="l" t="t" r="r" b="b"/>
                <a:pathLst>
                  <a:path w="14066" h="12275" extrusionOk="0">
                    <a:moveTo>
                      <a:pt x="5947" y="1"/>
                    </a:moveTo>
                    <a:cubicBezTo>
                      <a:pt x="4617" y="1"/>
                      <a:pt x="3672" y="406"/>
                      <a:pt x="5187" y="1853"/>
                    </a:cubicBezTo>
                    <a:cubicBezTo>
                      <a:pt x="6556" y="3131"/>
                      <a:pt x="9113" y="4090"/>
                      <a:pt x="10916" y="4615"/>
                    </a:cubicBezTo>
                    <a:cubicBezTo>
                      <a:pt x="10195" y="4556"/>
                      <a:pt x="7242" y="4063"/>
                      <a:pt x="4615" y="4063"/>
                    </a:cubicBezTo>
                    <a:cubicBezTo>
                      <a:pt x="2167" y="4063"/>
                      <a:pt x="1" y="4491"/>
                      <a:pt x="188" y="6099"/>
                    </a:cubicBezTo>
                    <a:cubicBezTo>
                      <a:pt x="346" y="7488"/>
                      <a:pt x="5300" y="7875"/>
                      <a:pt x="8923" y="7875"/>
                    </a:cubicBezTo>
                    <a:cubicBezTo>
                      <a:pt x="10003" y="7875"/>
                      <a:pt x="10965" y="7840"/>
                      <a:pt x="11646" y="7788"/>
                    </a:cubicBezTo>
                    <a:lnTo>
                      <a:pt x="11646" y="7788"/>
                    </a:lnTo>
                    <a:cubicBezTo>
                      <a:pt x="8793" y="8861"/>
                      <a:pt x="5598" y="9180"/>
                      <a:pt x="3680" y="9591"/>
                    </a:cubicBezTo>
                    <a:cubicBezTo>
                      <a:pt x="537" y="10202"/>
                      <a:pt x="796" y="12275"/>
                      <a:pt x="3980" y="12275"/>
                    </a:cubicBezTo>
                    <a:cubicBezTo>
                      <a:pt x="4125" y="12275"/>
                      <a:pt x="4276" y="12271"/>
                      <a:pt x="4434" y="12262"/>
                    </a:cubicBezTo>
                    <a:cubicBezTo>
                      <a:pt x="7355" y="12079"/>
                      <a:pt x="10825" y="11508"/>
                      <a:pt x="14066" y="10846"/>
                    </a:cubicBezTo>
                    <a:lnTo>
                      <a:pt x="14066" y="2150"/>
                    </a:lnTo>
                    <a:cubicBezTo>
                      <a:pt x="12194" y="1511"/>
                      <a:pt x="10277" y="917"/>
                      <a:pt x="8565" y="370"/>
                    </a:cubicBezTo>
                    <a:cubicBezTo>
                      <a:pt x="7960" y="193"/>
                      <a:pt x="6863" y="1"/>
                      <a:pt x="5947" y="1"/>
                    </a:cubicBezTo>
                    <a:close/>
                  </a:path>
                </a:pathLst>
              </a:custGeom>
              <a:solidFill>
                <a:srgbClr val="A53A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71" name="Google Shape;471;p24"/>
            <p:cNvSpPr/>
            <p:nvPr/>
          </p:nvSpPr>
          <p:spPr>
            <a:xfrm>
              <a:off x="1847835" y="4393908"/>
              <a:ext cx="849461" cy="672726"/>
            </a:xfrm>
            <a:custGeom>
              <a:avLst/>
              <a:gdLst/>
              <a:ahLst/>
              <a:cxnLst/>
              <a:rect l="l" t="t" r="r" b="b"/>
              <a:pathLst>
                <a:path w="24753" h="19603" extrusionOk="0">
                  <a:moveTo>
                    <a:pt x="9154" y="0"/>
                  </a:moveTo>
                  <a:cubicBezTo>
                    <a:pt x="7784" y="0"/>
                    <a:pt x="6757" y="2694"/>
                    <a:pt x="6301" y="3629"/>
                  </a:cubicBezTo>
                  <a:cubicBezTo>
                    <a:pt x="4064" y="8446"/>
                    <a:pt x="2306" y="13444"/>
                    <a:pt x="1" y="18260"/>
                  </a:cubicBezTo>
                  <a:lnTo>
                    <a:pt x="92" y="19561"/>
                  </a:lnTo>
                  <a:cubicBezTo>
                    <a:pt x="1507" y="19561"/>
                    <a:pt x="3217" y="19602"/>
                    <a:pt x="4828" y="19602"/>
                  </a:cubicBezTo>
                  <a:cubicBezTo>
                    <a:pt x="5634" y="19602"/>
                    <a:pt x="6415" y="19592"/>
                    <a:pt x="7122" y="19561"/>
                  </a:cubicBezTo>
                  <a:cubicBezTo>
                    <a:pt x="12030" y="19379"/>
                    <a:pt x="16663" y="19196"/>
                    <a:pt x="21206" y="17530"/>
                  </a:cubicBezTo>
                  <a:cubicBezTo>
                    <a:pt x="24752" y="16251"/>
                    <a:pt x="24634" y="13625"/>
                    <a:pt x="20939" y="13625"/>
                  </a:cubicBezTo>
                  <a:cubicBezTo>
                    <a:pt x="20877" y="13625"/>
                    <a:pt x="20814" y="13625"/>
                    <a:pt x="20749" y="13627"/>
                  </a:cubicBezTo>
                  <a:cubicBezTo>
                    <a:pt x="18464" y="13710"/>
                    <a:pt x="14967" y="15250"/>
                    <a:pt x="12534" y="15250"/>
                  </a:cubicBezTo>
                  <a:cubicBezTo>
                    <a:pt x="12294" y="15250"/>
                    <a:pt x="12064" y="15235"/>
                    <a:pt x="11847" y="15202"/>
                  </a:cubicBezTo>
                  <a:cubicBezTo>
                    <a:pt x="14449" y="14083"/>
                    <a:pt x="17234" y="12235"/>
                    <a:pt x="19083" y="11116"/>
                  </a:cubicBezTo>
                  <a:cubicBezTo>
                    <a:pt x="20201" y="10386"/>
                    <a:pt x="24629" y="7784"/>
                    <a:pt x="21571" y="6962"/>
                  </a:cubicBezTo>
                  <a:cubicBezTo>
                    <a:pt x="21299" y="6874"/>
                    <a:pt x="21025" y="6835"/>
                    <a:pt x="20751" y="6835"/>
                  </a:cubicBezTo>
                  <a:cubicBezTo>
                    <a:pt x="19248" y="6835"/>
                    <a:pt x="17721" y="8005"/>
                    <a:pt x="16389" y="8719"/>
                  </a:cubicBezTo>
                  <a:cubicBezTo>
                    <a:pt x="14358" y="9747"/>
                    <a:pt x="11573" y="11869"/>
                    <a:pt x="9542" y="12600"/>
                  </a:cubicBezTo>
                  <a:cubicBezTo>
                    <a:pt x="11117" y="10842"/>
                    <a:pt x="12418" y="8811"/>
                    <a:pt x="13879" y="6962"/>
                  </a:cubicBezTo>
                  <a:cubicBezTo>
                    <a:pt x="14723" y="5935"/>
                    <a:pt x="17873" y="3264"/>
                    <a:pt x="15933" y="2055"/>
                  </a:cubicBezTo>
                  <a:cubicBezTo>
                    <a:pt x="15722" y="1922"/>
                    <a:pt x="15498" y="1861"/>
                    <a:pt x="15262" y="1861"/>
                  </a:cubicBezTo>
                  <a:cubicBezTo>
                    <a:pt x="12689" y="1861"/>
                    <a:pt x="8762" y="9133"/>
                    <a:pt x="6483" y="10660"/>
                  </a:cubicBezTo>
                  <a:cubicBezTo>
                    <a:pt x="7876" y="7966"/>
                    <a:pt x="8606" y="5478"/>
                    <a:pt x="9542" y="3059"/>
                  </a:cubicBezTo>
                  <a:cubicBezTo>
                    <a:pt x="9816" y="2146"/>
                    <a:pt x="10637" y="0"/>
                    <a:pt x="9154" y="0"/>
                  </a:cubicBezTo>
                  <a:close/>
                </a:path>
              </a:pathLst>
            </a:custGeom>
            <a:solidFill>
              <a:srgbClr val="FFDB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472;p24"/>
            <p:cNvSpPr/>
            <p:nvPr/>
          </p:nvSpPr>
          <p:spPr>
            <a:xfrm>
              <a:off x="1836338" y="4678063"/>
              <a:ext cx="715211" cy="388817"/>
            </a:xfrm>
            <a:custGeom>
              <a:avLst/>
              <a:gdLst/>
              <a:ahLst/>
              <a:cxnLst/>
              <a:rect l="l" t="t" r="r" b="b"/>
              <a:pathLst>
                <a:path w="20841" h="11330" extrusionOk="0">
                  <a:moveTo>
                    <a:pt x="20347" y="0"/>
                  </a:moveTo>
                  <a:cubicBezTo>
                    <a:pt x="20292" y="0"/>
                    <a:pt x="20232" y="16"/>
                    <a:pt x="20171" y="51"/>
                  </a:cubicBezTo>
                  <a:cubicBezTo>
                    <a:pt x="16451" y="2151"/>
                    <a:pt x="12662" y="4137"/>
                    <a:pt x="8987" y="6328"/>
                  </a:cubicBezTo>
                  <a:cubicBezTo>
                    <a:pt x="7252" y="7378"/>
                    <a:pt x="5426" y="8360"/>
                    <a:pt x="3531" y="9113"/>
                  </a:cubicBezTo>
                  <a:cubicBezTo>
                    <a:pt x="2413" y="9570"/>
                    <a:pt x="1180" y="9958"/>
                    <a:pt x="267" y="10756"/>
                  </a:cubicBezTo>
                  <a:cubicBezTo>
                    <a:pt x="1" y="10987"/>
                    <a:pt x="246" y="11329"/>
                    <a:pt x="519" y="11329"/>
                  </a:cubicBezTo>
                  <a:cubicBezTo>
                    <a:pt x="596" y="11329"/>
                    <a:pt x="676" y="11302"/>
                    <a:pt x="747" y="11236"/>
                  </a:cubicBezTo>
                  <a:cubicBezTo>
                    <a:pt x="1797" y="10346"/>
                    <a:pt x="3235" y="10026"/>
                    <a:pt x="4467" y="9478"/>
                  </a:cubicBezTo>
                  <a:cubicBezTo>
                    <a:pt x="6293" y="8679"/>
                    <a:pt x="8074" y="7698"/>
                    <a:pt x="9786" y="6671"/>
                  </a:cubicBezTo>
                  <a:cubicBezTo>
                    <a:pt x="13301" y="4548"/>
                    <a:pt x="16953" y="2654"/>
                    <a:pt x="20513" y="645"/>
                  </a:cubicBezTo>
                  <a:cubicBezTo>
                    <a:pt x="20841" y="452"/>
                    <a:pt x="20648" y="0"/>
                    <a:pt x="20347" y="0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473;p24"/>
            <p:cNvSpPr/>
            <p:nvPr/>
          </p:nvSpPr>
          <p:spPr>
            <a:xfrm>
              <a:off x="1833147" y="4518757"/>
              <a:ext cx="520562" cy="544893"/>
            </a:xfrm>
            <a:custGeom>
              <a:avLst/>
              <a:gdLst/>
              <a:ahLst/>
              <a:cxnLst/>
              <a:rect l="l" t="t" r="r" b="b"/>
              <a:pathLst>
                <a:path w="15169" h="15878" extrusionOk="0">
                  <a:moveTo>
                    <a:pt x="14670" y="0"/>
                  </a:moveTo>
                  <a:cubicBezTo>
                    <a:pt x="14592" y="0"/>
                    <a:pt x="14512" y="32"/>
                    <a:pt x="14444" y="106"/>
                  </a:cubicBezTo>
                  <a:cubicBezTo>
                    <a:pt x="12070" y="2662"/>
                    <a:pt x="9810" y="5310"/>
                    <a:pt x="7710" y="8049"/>
                  </a:cubicBezTo>
                  <a:cubicBezTo>
                    <a:pt x="5519" y="10902"/>
                    <a:pt x="3031" y="13047"/>
                    <a:pt x="269" y="15307"/>
                  </a:cubicBezTo>
                  <a:cubicBezTo>
                    <a:pt x="1" y="15522"/>
                    <a:pt x="238" y="15877"/>
                    <a:pt x="518" y="15877"/>
                  </a:cubicBezTo>
                  <a:cubicBezTo>
                    <a:pt x="594" y="15877"/>
                    <a:pt x="675" y="15850"/>
                    <a:pt x="748" y="15787"/>
                  </a:cubicBezTo>
                  <a:cubicBezTo>
                    <a:pt x="3099" y="13892"/>
                    <a:pt x="5542" y="12066"/>
                    <a:pt x="7368" y="9624"/>
                  </a:cubicBezTo>
                  <a:cubicBezTo>
                    <a:pt x="9742" y="6497"/>
                    <a:pt x="12252" y="3484"/>
                    <a:pt x="14923" y="608"/>
                  </a:cubicBezTo>
                  <a:cubicBezTo>
                    <a:pt x="15169" y="345"/>
                    <a:pt x="14929" y="0"/>
                    <a:pt x="14670" y="0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" name="Google Shape;474;p24"/>
            <p:cNvSpPr/>
            <p:nvPr/>
          </p:nvSpPr>
          <p:spPr>
            <a:xfrm>
              <a:off x="1835240" y="4443189"/>
              <a:ext cx="318947" cy="611984"/>
            </a:xfrm>
            <a:custGeom>
              <a:avLst/>
              <a:gdLst/>
              <a:ahLst/>
              <a:cxnLst/>
              <a:rect l="l" t="t" r="r" b="b"/>
              <a:pathLst>
                <a:path w="9294" h="17833" extrusionOk="0">
                  <a:moveTo>
                    <a:pt x="8862" y="0"/>
                  </a:moveTo>
                  <a:cubicBezTo>
                    <a:pt x="8726" y="0"/>
                    <a:pt x="8593" y="70"/>
                    <a:pt x="8539" y="230"/>
                  </a:cubicBezTo>
                  <a:cubicBezTo>
                    <a:pt x="7672" y="3243"/>
                    <a:pt x="6029" y="5914"/>
                    <a:pt x="4842" y="8790"/>
                  </a:cubicBezTo>
                  <a:cubicBezTo>
                    <a:pt x="3586" y="11780"/>
                    <a:pt x="2285" y="14702"/>
                    <a:pt x="208" y="17235"/>
                  </a:cubicBezTo>
                  <a:cubicBezTo>
                    <a:pt x="1" y="17495"/>
                    <a:pt x="225" y="17832"/>
                    <a:pt x="465" y="17832"/>
                  </a:cubicBezTo>
                  <a:cubicBezTo>
                    <a:pt x="542" y="17832"/>
                    <a:pt x="621" y="17798"/>
                    <a:pt x="687" y="17715"/>
                  </a:cubicBezTo>
                  <a:cubicBezTo>
                    <a:pt x="2650" y="15364"/>
                    <a:pt x="3974" y="12670"/>
                    <a:pt x="5138" y="9863"/>
                  </a:cubicBezTo>
                  <a:cubicBezTo>
                    <a:pt x="6462" y="6690"/>
                    <a:pt x="8265" y="3723"/>
                    <a:pt x="9224" y="436"/>
                  </a:cubicBezTo>
                  <a:cubicBezTo>
                    <a:pt x="9294" y="171"/>
                    <a:pt x="9075" y="0"/>
                    <a:pt x="8862" y="0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" name="Google Shape;475;p24"/>
            <p:cNvSpPr/>
            <p:nvPr/>
          </p:nvSpPr>
          <p:spPr>
            <a:xfrm>
              <a:off x="1850992" y="4900068"/>
              <a:ext cx="738101" cy="155390"/>
            </a:xfrm>
            <a:custGeom>
              <a:avLst/>
              <a:gdLst/>
              <a:ahLst/>
              <a:cxnLst/>
              <a:rect l="l" t="t" r="r" b="b"/>
              <a:pathLst>
                <a:path w="21508" h="4528" extrusionOk="0">
                  <a:moveTo>
                    <a:pt x="21045" y="1"/>
                  </a:moveTo>
                  <a:cubicBezTo>
                    <a:pt x="21009" y="1"/>
                    <a:pt x="20971" y="6"/>
                    <a:pt x="20931" y="19"/>
                  </a:cubicBezTo>
                  <a:cubicBezTo>
                    <a:pt x="17827" y="1069"/>
                    <a:pt x="14403" y="1412"/>
                    <a:pt x="11185" y="1982"/>
                  </a:cubicBezTo>
                  <a:cubicBezTo>
                    <a:pt x="9313" y="2302"/>
                    <a:pt x="7464" y="2553"/>
                    <a:pt x="5592" y="2872"/>
                  </a:cubicBezTo>
                  <a:cubicBezTo>
                    <a:pt x="3981" y="3169"/>
                    <a:pt x="2489" y="3820"/>
                    <a:pt x="840" y="3820"/>
                  </a:cubicBezTo>
                  <a:cubicBezTo>
                    <a:pt x="713" y="3820"/>
                    <a:pt x="585" y="3816"/>
                    <a:pt x="457" y="3808"/>
                  </a:cubicBezTo>
                  <a:cubicBezTo>
                    <a:pt x="449" y="3808"/>
                    <a:pt x="442" y="3808"/>
                    <a:pt x="435" y="3808"/>
                  </a:cubicBezTo>
                  <a:cubicBezTo>
                    <a:pt x="0" y="3808"/>
                    <a:pt x="7" y="4493"/>
                    <a:pt x="457" y="4516"/>
                  </a:cubicBezTo>
                  <a:cubicBezTo>
                    <a:pt x="585" y="4523"/>
                    <a:pt x="713" y="4527"/>
                    <a:pt x="841" y="4527"/>
                  </a:cubicBezTo>
                  <a:cubicBezTo>
                    <a:pt x="2232" y="4527"/>
                    <a:pt x="3572" y="4095"/>
                    <a:pt x="4930" y="3740"/>
                  </a:cubicBezTo>
                  <a:cubicBezTo>
                    <a:pt x="6688" y="3283"/>
                    <a:pt x="8537" y="3123"/>
                    <a:pt x="10340" y="2827"/>
                  </a:cubicBezTo>
                  <a:cubicBezTo>
                    <a:pt x="12120" y="2530"/>
                    <a:pt x="13901" y="2142"/>
                    <a:pt x="15704" y="1845"/>
                  </a:cubicBezTo>
                  <a:cubicBezTo>
                    <a:pt x="17530" y="1548"/>
                    <a:pt x="19356" y="1297"/>
                    <a:pt x="21114" y="704"/>
                  </a:cubicBezTo>
                  <a:cubicBezTo>
                    <a:pt x="21507" y="559"/>
                    <a:pt x="21393" y="1"/>
                    <a:pt x="21045" y="1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476;p24"/>
            <p:cNvSpPr/>
            <p:nvPr/>
          </p:nvSpPr>
          <p:spPr>
            <a:xfrm>
              <a:off x="2" y="3466800"/>
              <a:ext cx="842632" cy="1674385"/>
            </a:xfrm>
            <a:custGeom>
              <a:avLst/>
              <a:gdLst/>
              <a:ahLst/>
              <a:cxnLst/>
              <a:rect l="l" t="t" r="r" b="b"/>
              <a:pathLst>
                <a:path w="24554" h="48791" extrusionOk="0">
                  <a:moveTo>
                    <a:pt x="2805" y="1"/>
                  </a:moveTo>
                  <a:cubicBezTo>
                    <a:pt x="2747" y="1"/>
                    <a:pt x="2687" y="5"/>
                    <a:pt x="2625" y="13"/>
                  </a:cubicBezTo>
                  <a:cubicBezTo>
                    <a:pt x="1666" y="13"/>
                    <a:pt x="753" y="835"/>
                    <a:pt x="0" y="1862"/>
                  </a:cubicBezTo>
                  <a:lnTo>
                    <a:pt x="0" y="48791"/>
                  </a:lnTo>
                  <a:lnTo>
                    <a:pt x="12782" y="48791"/>
                  </a:lnTo>
                  <a:cubicBezTo>
                    <a:pt x="12782" y="45869"/>
                    <a:pt x="13284" y="42947"/>
                    <a:pt x="13946" y="40048"/>
                  </a:cubicBezTo>
                  <a:cubicBezTo>
                    <a:pt x="15430" y="31694"/>
                    <a:pt x="20246" y="25212"/>
                    <a:pt x="23396" y="17246"/>
                  </a:cubicBezTo>
                  <a:cubicBezTo>
                    <a:pt x="24554" y="14254"/>
                    <a:pt x="24111" y="13203"/>
                    <a:pt x="22987" y="13203"/>
                  </a:cubicBezTo>
                  <a:cubicBezTo>
                    <a:pt x="21606" y="13203"/>
                    <a:pt x="19197" y="14788"/>
                    <a:pt x="17461" y="16310"/>
                  </a:cubicBezTo>
                  <a:cubicBezTo>
                    <a:pt x="12463" y="20579"/>
                    <a:pt x="10614" y="26148"/>
                    <a:pt x="6893" y="31329"/>
                  </a:cubicBezTo>
                  <a:cubicBezTo>
                    <a:pt x="7829" y="27244"/>
                    <a:pt x="9495" y="23181"/>
                    <a:pt x="11162" y="19278"/>
                  </a:cubicBezTo>
                  <a:cubicBezTo>
                    <a:pt x="12828" y="15762"/>
                    <a:pt x="20246" y="6861"/>
                    <a:pt x="16526" y="3893"/>
                  </a:cubicBezTo>
                  <a:cubicBezTo>
                    <a:pt x="16142" y="3613"/>
                    <a:pt x="15743" y="3483"/>
                    <a:pt x="15332" y="3483"/>
                  </a:cubicBezTo>
                  <a:cubicBezTo>
                    <a:pt x="10589" y="3483"/>
                    <a:pt x="4289" y="20912"/>
                    <a:pt x="1895" y="26878"/>
                  </a:cubicBezTo>
                  <a:cubicBezTo>
                    <a:pt x="1529" y="21126"/>
                    <a:pt x="3196" y="15032"/>
                    <a:pt x="3743" y="9280"/>
                  </a:cubicBezTo>
                  <a:cubicBezTo>
                    <a:pt x="3922" y="7651"/>
                    <a:pt x="5344" y="1"/>
                    <a:pt x="2805" y="1"/>
                  </a:cubicBezTo>
                  <a:close/>
                </a:path>
              </a:pathLst>
            </a:custGeom>
            <a:solidFill>
              <a:srgbClr val="FF888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477;p24"/>
            <p:cNvSpPr/>
            <p:nvPr/>
          </p:nvSpPr>
          <p:spPr>
            <a:xfrm>
              <a:off x="42282" y="3681838"/>
              <a:ext cx="483465" cy="1459352"/>
            </a:xfrm>
            <a:custGeom>
              <a:avLst/>
              <a:gdLst/>
              <a:ahLst/>
              <a:cxnLst/>
              <a:rect l="l" t="t" r="r" b="b"/>
              <a:pathLst>
                <a:path w="14088" h="42525" extrusionOk="0">
                  <a:moveTo>
                    <a:pt x="13595" y="1"/>
                  </a:moveTo>
                  <a:cubicBezTo>
                    <a:pt x="13518" y="1"/>
                    <a:pt x="13441" y="35"/>
                    <a:pt x="13376" y="115"/>
                  </a:cubicBezTo>
                  <a:cubicBezTo>
                    <a:pt x="8446" y="6483"/>
                    <a:pt x="5387" y="13993"/>
                    <a:pt x="3356" y="21754"/>
                  </a:cubicBezTo>
                  <a:cubicBezTo>
                    <a:pt x="2306" y="25771"/>
                    <a:pt x="1576" y="29879"/>
                    <a:pt x="982" y="33988"/>
                  </a:cubicBezTo>
                  <a:cubicBezTo>
                    <a:pt x="548" y="36818"/>
                    <a:pt x="366" y="39694"/>
                    <a:pt x="1" y="42525"/>
                  </a:cubicBezTo>
                  <a:lnTo>
                    <a:pt x="685" y="42525"/>
                  </a:lnTo>
                  <a:cubicBezTo>
                    <a:pt x="1005" y="40037"/>
                    <a:pt x="1187" y="37526"/>
                    <a:pt x="1530" y="35038"/>
                  </a:cubicBezTo>
                  <a:cubicBezTo>
                    <a:pt x="2055" y="31066"/>
                    <a:pt x="2762" y="27140"/>
                    <a:pt x="3698" y="23237"/>
                  </a:cubicBezTo>
                  <a:cubicBezTo>
                    <a:pt x="5638" y="15157"/>
                    <a:pt x="8743" y="7214"/>
                    <a:pt x="13878" y="617"/>
                  </a:cubicBezTo>
                  <a:cubicBezTo>
                    <a:pt x="14088" y="356"/>
                    <a:pt x="13844" y="1"/>
                    <a:pt x="13595" y="1"/>
                  </a:cubicBezTo>
                  <a:close/>
                </a:path>
              </a:pathLst>
            </a:custGeom>
            <a:solidFill>
              <a:srgbClr val="A5515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478;p24"/>
            <p:cNvSpPr/>
            <p:nvPr/>
          </p:nvSpPr>
          <p:spPr>
            <a:xfrm>
              <a:off x="275715" y="4006146"/>
              <a:ext cx="469978" cy="1135051"/>
            </a:xfrm>
            <a:custGeom>
              <a:avLst/>
              <a:gdLst/>
              <a:ahLst/>
              <a:cxnLst/>
              <a:rect l="l" t="t" r="r" b="b"/>
              <a:pathLst>
                <a:path w="13695" h="33075" extrusionOk="0">
                  <a:moveTo>
                    <a:pt x="13206" y="0"/>
                  </a:moveTo>
                  <a:cubicBezTo>
                    <a:pt x="13130" y="0"/>
                    <a:pt x="13053" y="34"/>
                    <a:pt x="12988" y="115"/>
                  </a:cubicBezTo>
                  <a:cubicBezTo>
                    <a:pt x="5205" y="9336"/>
                    <a:pt x="1256" y="21205"/>
                    <a:pt x="1" y="33075"/>
                  </a:cubicBezTo>
                  <a:lnTo>
                    <a:pt x="685" y="33075"/>
                  </a:lnTo>
                  <a:cubicBezTo>
                    <a:pt x="1941" y="21411"/>
                    <a:pt x="5821" y="9656"/>
                    <a:pt x="13467" y="617"/>
                  </a:cubicBezTo>
                  <a:cubicBezTo>
                    <a:pt x="13694" y="355"/>
                    <a:pt x="13454" y="0"/>
                    <a:pt x="13206" y="0"/>
                  </a:cubicBezTo>
                  <a:close/>
                </a:path>
              </a:pathLst>
            </a:custGeom>
            <a:solidFill>
              <a:srgbClr val="A5515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479;p24"/>
            <p:cNvSpPr/>
            <p:nvPr/>
          </p:nvSpPr>
          <p:spPr>
            <a:xfrm>
              <a:off x="2" y="3553934"/>
              <a:ext cx="84936" cy="437377"/>
            </a:xfrm>
            <a:custGeom>
              <a:avLst/>
              <a:gdLst/>
              <a:ahLst/>
              <a:cxnLst/>
              <a:rect l="l" t="t" r="r" b="b"/>
              <a:pathLst>
                <a:path w="2475" h="12745" extrusionOk="0">
                  <a:moveTo>
                    <a:pt x="2048" y="1"/>
                  </a:moveTo>
                  <a:cubicBezTo>
                    <a:pt x="1911" y="1"/>
                    <a:pt x="1780" y="78"/>
                    <a:pt x="1735" y="259"/>
                  </a:cubicBezTo>
                  <a:cubicBezTo>
                    <a:pt x="1096" y="3043"/>
                    <a:pt x="525" y="5874"/>
                    <a:pt x="0" y="8704"/>
                  </a:cubicBezTo>
                  <a:lnTo>
                    <a:pt x="0" y="12744"/>
                  </a:lnTo>
                  <a:cubicBezTo>
                    <a:pt x="662" y="8613"/>
                    <a:pt x="1461" y="4504"/>
                    <a:pt x="2419" y="441"/>
                  </a:cubicBezTo>
                  <a:cubicBezTo>
                    <a:pt x="2475" y="179"/>
                    <a:pt x="2255" y="1"/>
                    <a:pt x="2048" y="1"/>
                  </a:cubicBezTo>
                  <a:close/>
                </a:path>
              </a:pathLst>
            </a:custGeom>
            <a:solidFill>
              <a:srgbClr val="A5515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480;p24"/>
            <p:cNvSpPr/>
            <p:nvPr/>
          </p:nvSpPr>
          <p:spPr>
            <a:xfrm>
              <a:off x="2" y="4043484"/>
              <a:ext cx="575882" cy="1097714"/>
            </a:xfrm>
            <a:custGeom>
              <a:avLst/>
              <a:gdLst/>
              <a:ahLst/>
              <a:cxnLst/>
              <a:rect l="l" t="t" r="r" b="b"/>
              <a:pathLst>
                <a:path w="16781" h="31987" extrusionOk="0">
                  <a:moveTo>
                    <a:pt x="885" y="1"/>
                  </a:moveTo>
                  <a:cubicBezTo>
                    <a:pt x="571" y="1"/>
                    <a:pt x="276" y="141"/>
                    <a:pt x="0" y="374"/>
                  </a:cubicBezTo>
                  <a:lnTo>
                    <a:pt x="0" y="31987"/>
                  </a:lnTo>
                  <a:lnTo>
                    <a:pt x="9062" y="31987"/>
                  </a:lnTo>
                  <a:cubicBezTo>
                    <a:pt x="9176" y="30434"/>
                    <a:pt x="9495" y="28859"/>
                    <a:pt x="9861" y="27307"/>
                  </a:cubicBezTo>
                  <a:cubicBezTo>
                    <a:pt x="10979" y="21647"/>
                    <a:pt x="13353" y="17059"/>
                    <a:pt x="15704" y="11649"/>
                  </a:cubicBezTo>
                  <a:cubicBezTo>
                    <a:pt x="16780" y="9112"/>
                    <a:pt x="16238" y="8050"/>
                    <a:pt x="15180" y="8050"/>
                  </a:cubicBezTo>
                  <a:cubicBezTo>
                    <a:pt x="14353" y="8050"/>
                    <a:pt x="13211" y="8699"/>
                    <a:pt x="12280" y="9800"/>
                  </a:cubicBezTo>
                  <a:cubicBezTo>
                    <a:pt x="9221" y="13384"/>
                    <a:pt x="7395" y="17881"/>
                    <a:pt x="4634" y="21396"/>
                  </a:cubicBezTo>
                  <a:cubicBezTo>
                    <a:pt x="5318" y="18634"/>
                    <a:pt x="6551" y="15872"/>
                    <a:pt x="7806" y="13224"/>
                  </a:cubicBezTo>
                  <a:cubicBezTo>
                    <a:pt x="9039" y="10850"/>
                    <a:pt x="12919" y="2747"/>
                    <a:pt x="11070" y="1560"/>
                  </a:cubicBezTo>
                  <a:cubicBezTo>
                    <a:pt x="10805" y="1383"/>
                    <a:pt x="10534" y="1300"/>
                    <a:pt x="10258" y="1300"/>
                  </a:cubicBezTo>
                  <a:cubicBezTo>
                    <a:pt x="6812" y="1300"/>
                    <a:pt x="2687" y="14304"/>
                    <a:pt x="890" y="18383"/>
                  </a:cubicBezTo>
                  <a:cubicBezTo>
                    <a:pt x="616" y="14480"/>
                    <a:pt x="1872" y="10348"/>
                    <a:pt x="2283" y="6445"/>
                  </a:cubicBezTo>
                  <a:cubicBezTo>
                    <a:pt x="2419" y="5304"/>
                    <a:pt x="3287" y="1150"/>
                    <a:pt x="1438" y="145"/>
                  </a:cubicBezTo>
                  <a:cubicBezTo>
                    <a:pt x="1248" y="46"/>
                    <a:pt x="1063" y="1"/>
                    <a:pt x="885" y="1"/>
                  </a:cubicBezTo>
                  <a:close/>
                </a:path>
              </a:pathLst>
            </a:custGeom>
            <a:solidFill>
              <a:srgbClr val="A53A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481;p24"/>
            <p:cNvSpPr/>
            <p:nvPr/>
          </p:nvSpPr>
          <p:spPr>
            <a:xfrm>
              <a:off x="78316" y="1925566"/>
              <a:ext cx="1265458" cy="1080212"/>
            </a:xfrm>
            <a:custGeom>
              <a:avLst/>
              <a:gdLst/>
              <a:ahLst/>
              <a:cxnLst/>
              <a:rect l="l" t="t" r="r" b="b"/>
              <a:pathLst>
                <a:path w="36875" h="31477" extrusionOk="0">
                  <a:moveTo>
                    <a:pt x="31851" y="0"/>
                  </a:moveTo>
                  <a:cubicBezTo>
                    <a:pt x="31796" y="0"/>
                    <a:pt x="31740" y="1"/>
                    <a:pt x="31682" y="3"/>
                  </a:cubicBezTo>
                  <a:cubicBezTo>
                    <a:pt x="27414" y="208"/>
                    <a:pt x="22598" y="5572"/>
                    <a:pt x="18900" y="8357"/>
                  </a:cubicBezTo>
                  <a:cubicBezTo>
                    <a:pt x="18749" y="6204"/>
                    <a:pt x="20363" y="255"/>
                    <a:pt x="18301" y="255"/>
                  </a:cubicBezTo>
                  <a:cubicBezTo>
                    <a:pt x="17871" y="255"/>
                    <a:pt x="17281" y="514"/>
                    <a:pt x="16480" y="1121"/>
                  </a:cubicBezTo>
                  <a:cubicBezTo>
                    <a:pt x="13513" y="3358"/>
                    <a:pt x="12783" y="10023"/>
                    <a:pt x="9998" y="12055"/>
                  </a:cubicBezTo>
                  <a:cubicBezTo>
                    <a:pt x="9998" y="10936"/>
                    <a:pt x="10546" y="6120"/>
                    <a:pt x="9268" y="5572"/>
                  </a:cubicBezTo>
                  <a:cubicBezTo>
                    <a:pt x="9087" y="5482"/>
                    <a:pt x="8908" y="5440"/>
                    <a:pt x="8730" y="5440"/>
                  </a:cubicBezTo>
                  <a:cubicBezTo>
                    <a:pt x="6713" y="5440"/>
                    <a:pt x="4970" y="10874"/>
                    <a:pt x="4634" y="12237"/>
                  </a:cubicBezTo>
                  <a:cubicBezTo>
                    <a:pt x="3150" y="17053"/>
                    <a:pt x="1667" y="25590"/>
                    <a:pt x="1" y="31319"/>
                  </a:cubicBezTo>
                  <a:cubicBezTo>
                    <a:pt x="1667" y="31045"/>
                    <a:pt x="3613" y="30954"/>
                    <a:pt x="5581" y="30954"/>
                  </a:cubicBezTo>
                  <a:cubicBezTo>
                    <a:pt x="7550" y="30954"/>
                    <a:pt x="9542" y="31045"/>
                    <a:pt x="11299" y="31137"/>
                  </a:cubicBezTo>
                  <a:cubicBezTo>
                    <a:pt x="12365" y="31242"/>
                    <a:pt x="14609" y="31476"/>
                    <a:pt x="16636" y="31476"/>
                  </a:cubicBezTo>
                  <a:cubicBezTo>
                    <a:pt x="18124" y="31476"/>
                    <a:pt x="19496" y="31350"/>
                    <a:pt x="20201" y="30954"/>
                  </a:cubicBezTo>
                  <a:cubicBezTo>
                    <a:pt x="23533" y="28923"/>
                    <a:pt x="18717" y="27256"/>
                    <a:pt x="17599" y="25407"/>
                  </a:cubicBezTo>
                  <a:cubicBezTo>
                    <a:pt x="21867" y="24837"/>
                    <a:pt x="24264" y="24654"/>
                    <a:pt x="27414" y="23353"/>
                  </a:cubicBezTo>
                  <a:cubicBezTo>
                    <a:pt x="34284" y="20957"/>
                    <a:pt x="24629" y="19473"/>
                    <a:pt x="21867" y="18354"/>
                  </a:cubicBezTo>
                  <a:cubicBezTo>
                    <a:pt x="26318" y="16688"/>
                    <a:pt x="32618" y="15387"/>
                    <a:pt x="34079" y="11872"/>
                  </a:cubicBezTo>
                  <a:cubicBezTo>
                    <a:pt x="34881" y="10206"/>
                    <a:pt x="33985" y="9698"/>
                    <a:pt x="32474" y="9698"/>
                  </a:cubicBezTo>
                  <a:cubicBezTo>
                    <a:pt x="30115" y="9698"/>
                    <a:pt x="26255" y="10936"/>
                    <a:pt x="25017" y="10936"/>
                  </a:cubicBezTo>
                  <a:cubicBezTo>
                    <a:pt x="29036" y="8204"/>
                    <a:pt x="36875" y="0"/>
                    <a:pt x="31851" y="0"/>
                  </a:cubicBezTo>
                  <a:close/>
                </a:path>
              </a:pathLst>
            </a:custGeom>
            <a:solidFill>
              <a:srgbClr val="CFD6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" name="Google Shape;482;p24"/>
            <p:cNvSpPr/>
            <p:nvPr/>
          </p:nvSpPr>
          <p:spPr>
            <a:xfrm>
              <a:off x="48734" y="2066615"/>
              <a:ext cx="1031412" cy="952276"/>
            </a:xfrm>
            <a:custGeom>
              <a:avLst/>
              <a:gdLst/>
              <a:ahLst/>
              <a:cxnLst/>
              <a:rect l="l" t="t" r="r" b="b"/>
              <a:pathLst>
                <a:path w="30055" h="27749" extrusionOk="0">
                  <a:moveTo>
                    <a:pt x="29567" y="1"/>
                  </a:moveTo>
                  <a:cubicBezTo>
                    <a:pt x="29486" y="1"/>
                    <a:pt x="29401" y="35"/>
                    <a:pt x="29326" y="116"/>
                  </a:cubicBezTo>
                  <a:cubicBezTo>
                    <a:pt x="20310" y="9839"/>
                    <a:pt x="9627" y="17805"/>
                    <a:pt x="246" y="27164"/>
                  </a:cubicBezTo>
                  <a:cubicBezTo>
                    <a:pt x="1" y="27409"/>
                    <a:pt x="226" y="27748"/>
                    <a:pt x="489" y="27748"/>
                  </a:cubicBezTo>
                  <a:cubicBezTo>
                    <a:pt x="568" y="27748"/>
                    <a:pt x="651" y="27717"/>
                    <a:pt x="726" y="27643"/>
                  </a:cubicBezTo>
                  <a:cubicBezTo>
                    <a:pt x="10107" y="18307"/>
                    <a:pt x="20812" y="10319"/>
                    <a:pt x="29828" y="595"/>
                  </a:cubicBezTo>
                  <a:cubicBezTo>
                    <a:pt x="30054" y="351"/>
                    <a:pt x="29829" y="1"/>
                    <a:pt x="29567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" name="Google Shape;483;p24"/>
            <p:cNvSpPr/>
            <p:nvPr/>
          </p:nvSpPr>
          <p:spPr>
            <a:xfrm>
              <a:off x="596110" y="2502971"/>
              <a:ext cx="18806" cy="17262"/>
            </a:xfrm>
            <a:custGeom>
              <a:avLst/>
              <a:gdLst/>
              <a:ahLst/>
              <a:cxnLst/>
              <a:rect l="l" t="t" r="r" b="b"/>
              <a:pathLst>
                <a:path w="548" h="503" extrusionOk="0">
                  <a:moveTo>
                    <a:pt x="548" y="0"/>
                  </a:moveTo>
                  <a:lnTo>
                    <a:pt x="548" y="0"/>
                  </a:lnTo>
                  <a:cubicBezTo>
                    <a:pt x="365" y="23"/>
                    <a:pt x="183" y="69"/>
                    <a:pt x="0" y="91"/>
                  </a:cubicBezTo>
                  <a:cubicBezTo>
                    <a:pt x="160" y="228"/>
                    <a:pt x="297" y="365"/>
                    <a:pt x="434" y="502"/>
                  </a:cubicBezTo>
                  <a:cubicBezTo>
                    <a:pt x="479" y="343"/>
                    <a:pt x="502" y="160"/>
                    <a:pt x="548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" name="Google Shape;484;p24"/>
            <p:cNvSpPr/>
            <p:nvPr/>
          </p:nvSpPr>
          <p:spPr>
            <a:xfrm>
              <a:off x="586158" y="2111606"/>
              <a:ext cx="494241" cy="417472"/>
            </a:xfrm>
            <a:custGeom>
              <a:avLst/>
              <a:gdLst/>
              <a:ahLst/>
              <a:cxnLst/>
              <a:rect l="l" t="t" r="r" b="b"/>
              <a:pathLst>
                <a:path w="14402" h="12165" extrusionOk="0">
                  <a:moveTo>
                    <a:pt x="838" y="11404"/>
                  </a:moveTo>
                  <a:lnTo>
                    <a:pt x="838" y="11404"/>
                  </a:lnTo>
                  <a:cubicBezTo>
                    <a:pt x="792" y="11564"/>
                    <a:pt x="769" y="11747"/>
                    <a:pt x="724" y="11906"/>
                  </a:cubicBezTo>
                  <a:cubicBezTo>
                    <a:pt x="587" y="11769"/>
                    <a:pt x="450" y="11632"/>
                    <a:pt x="290" y="11495"/>
                  </a:cubicBezTo>
                  <a:cubicBezTo>
                    <a:pt x="473" y="11473"/>
                    <a:pt x="655" y="11427"/>
                    <a:pt x="838" y="11404"/>
                  </a:cubicBezTo>
                  <a:close/>
                  <a:moveTo>
                    <a:pt x="1667" y="0"/>
                  </a:moveTo>
                  <a:cubicBezTo>
                    <a:pt x="1495" y="0"/>
                    <a:pt x="1329" y="109"/>
                    <a:pt x="1340" y="334"/>
                  </a:cubicBezTo>
                  <a:cubicBezTo>
                    <a:pt x="1500" y="4169"/>
                    <a:pt x="838" y="7980"/>
                    <a:pt x="62" y="11724"/>
                  </a:cubicBezTo>
                  <a:cubicBezTo>
                    <a:pt x="0" y="11990"/>
                    <a:pt x="178" y="12164"/>
                    <a:pt x="396" y="12164"/>
                  </a:cubicBezTo>
                  <a:cubicBezTo>
                    <a:pt x="421" y="12164"/>
                    <a:pt x="447" y="12162"/>
                    <a:pt x="473" y="12157"/>
                  </a:cubicBezTo>
                  <a:cubicBezTo>
                    <a:pt x="2664" y="11838"/>
                    <a:pt x="4764" y="11016"/>
                    <a:pt x="6818" y="10286"/>
                  </a:cubicBezTo>
                  <a:cubicBezTo>
                    <a:pt x="9238" y="9441"/>
                    <a:pt x="11611" y="8528"/>
                    <a:pt x="14008" y="7707"/>
                  </a:cubicBezTo>
                  <a:cubicBezTo>
                    <a:pt x="14401" y="7582"/>
                    <a:pt x="14288" y="7026"/>
                    <a:pt x="13939" y="7026"/>
                  </a:cubicBezTo>
                  <a:cubicBezTo>
                    <a:pt x="13904" y="7026"/>
                    <a:pt x="13866" y="7032"/>
                    <a:pt x="13825" y="7045"/>
                  </a:cubicBezTo>
                  <a:cubicBezTo>
                    <a:pt x="11406" y="7843"/>
                    <a:pt x="9032" y="8756"/>
                    <a:pt x="6635" y="9624"/>
                  </a:cubicBezTo>
                  <a:cubicBezTo>
                    <a:pt x="4764" y="10286"/>
                    <a:pt x="2824" y="11016"/>
                    <a:pt x="838" y="11404"/>
                  </a:cubicBezTo>
                  <a:cubicBezTo>
                    <a:pt x="1568" y="7752"/>
                    <a:pt x="2185" y="4054"/>
                    <a:pt x="2025" y="334"/>
                  </a:cubicBezTo>
                  <a:cubicBezTo>
                    <a:pt x="2025" y="114"/>
                    <a:pt x="1843" y="0"/>
                    <a:pt x="1667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485;p24"/>
            <p:cNvSpPr/>
            <p:nvPr/>
          </p:nvSpPr>
          <p:spPr>
            <a:xfrm>
              <a:off x="422185" y="2372150"/>
              <a:ext cx="447329" cy="323031"/>
            </a:xfrm>
            <a:custGeom>
              <a:avLst/>
              <a:gdLst/>
              <a:ahLst/>
              <a:cxnLst/>
              <a:rect l="l" t="t" r="r" b="b"/>
              <a:pathLst>
                <a:path w="13035" h="9413" extrusionOk="0">
                  <a:moveTo>
                    <a:pt x="1470" y="0"/>
                  </a:moveTo>
                  <a:cubicBezTo>
                    <a:pt x="1296" y="0"/>
                    <a:pt x="1119" y="115"/>
                    <a:pt x="1119" y="343"/>
                  </a:cubicBezTo>
                  <a:cubicBezTo>
                    <a:pt x="1051" y="3150"/>
                    <a:pt x="229" y="5889"/>
                    <a:pt x="1" y="8674"/>
                  </a:cubicBezTo>
                  <a:cubicBezTo>
                    <a:pt x="1" y="8834"/>
                    <a:pt x="115" y="8994"/>
                    <a:pt x="252" y="9016"/>
                  </a:cubicBezTo>
                  <a:cubicBezTo>
                    <a:pt x="1627" y="9313"/>
                    <a:pt x="3028" y="9412"/>
                    <a:pt x="4440" y="9412"/>
                  </a:cubicBezTo>
                  <a:cubicBezTo>
                    <a:pt x="7154" y="9412"/>
                    <a:pt x="9905" y="9046"/>
                    <a:pt x="12578" y="9016"/>
                  </a:cubicBezTo>
                  <a:cubicBezTo>
                    <a:pt x="13034" y="9016"/>
                    <a:pt x="13034" y="8332"/>
                    <a:pt x="12578" y="8332"/>
                  </a:cubicBezTo>
                  <a:cubicBezTo>
                    <a:pt x="9697" y="8352"/>
                    <a:pt x="6797" y="8660"/>
                    <a:pt x="3913" y="8660"/>
                  </a:cubicBezTo>
                  <a:cubicBezTo>
                    <a:pt x="3644" y="8660"/>
                    <a:pt x="3374" y="8657"/>
                    <a:pt x="3105" y="8651"/>
                  </a:cubicBezTo>
                  <a:cubicBezTo>
                    <a:pt x="2329" y="8628"/>
                    <a:pt x="1553" y="8560"/>
                    <a:pt x="800" y="8423"/>
                  </a:cubicBezTo>
                  <a:cubicBezTo>
                    <a:pt x="571" y="8377"/>
                    <a:pt x="1051" y="5981"/>
                    <a:pt x="1119" y="5638"/>
                  </a:cubicBezTo>
                  <a:cubicBezTo>
                    <a:pt x="1439" y="3881"/>
                    <a:pt x="1781" y="2146"/>
                    <a:pt x="1804" y="343"/>
                  </a:cubicBezTo>
                  <a:cubicBezTo>
                    <a:pt x="1815" y="115"/>
                    <a:pt x="1644" y="0"/>
                    <a:pt x="1470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486;p24"/>
            <p:cNvSpPr/>
            <p:nvPr/>
          </p:nvSpPr>
          <p:spPr>
            <a:xfrm>
              <a:off x="198945" y="2499162"/>
              <a:ext cx="434768" cy="392421"/>
            </a:xfrm>
            <a:custGeom>
              <a:avLst/>
              <a:gdLst/>
              <a:ahLst/>
              <a:cxnLst/>
              <a:rect l="l" t="t" r="r" b="b"/>
              <a:pathLst>
                <a:path w="12669" h="11435" extrusionOk="0">
                  <a:moveTo>
                    <a:pt x="2382" y="0"/>
                  </a:moveTo>
                  <a:cubicBezTo>
                    <a:pt x="2245" y="0"/>
                    <a:pt x="2114" y="75"/>
                    <a:pt x="2078" y="248"/>
                  </a:cubicBezTo>
                  <a:cubicBezTo>
                    <a:pt x="1324" y="3444"/>
                    <a:pt x="617" y="6662"/>
                    <a:pt x="46" y="9880"/>
                  </a:cubicBezTo>
                  <a:cubicBezTo>
                    <a:pt x="1" y="10109"/>
                    <a:pt x="138" y="10314"/>
                    <a:pt x="366" y="10337"/>
                  </a:cubicBezTo>
                  <a:cubicBezTo>
                    <a:pt x="4337" y="10519"/>
                    <a:pt x="8263" y="11067"/>
                    <a:pt x="12235" y="11432"/>
                  </a:cubicBezTo>
                  <a:cubicBezTo>
                    <a:pt x="12249" y="11434"/>
                    <a:pt x="12262" y="11435"/>
                    <a:pt x="12276" y="11435"/>
                  </a:cubicBezTo>
                  <a:cubicBezTo>
                    <a:pt x="12668" y="11435"/>
                    <a:pt x="12655" y="10792"/>
                    <a:pt x="12235" y="10748"/>
                  </a:cubicBezTo>
                  <a:cubicBezTo>
                    <a:pt x="8400" y="10383"/>
                    <a:pt x="4611" y="9858"/>
                    <a:pt x="777" y="9652"/>
                  </a:cubicBezTo>
                  <a:cubicBezTo>
                    <a:pt x="754" y="9789"/>
                    <a:pt x="731" y="9926"/>
                    <a:pt x="708" y="10086"/>
                  </a:cubicBezTo>
                  <a:cubicBezTo>
                    <a:pt x="594" y="9926"/>
                    <a:pt x="480" y="9789"/>
                    <a:pt x="366" y="9629"/>
                  </a:cubicBezTo>
                  <a:lnTo>
                    <a:pt x="366" y="9629"/>
                  </a:lnTo>
                  <a:cubicBezTo>
                    <a:pt x="503" y="9652"/>
                    <a:pt x="640" y="9652"/>
                    <a:pt x="777" y="9652"/>
                  </a:cubicBezTo>
                  <a:cubicBezTo>
                    <a:pt x="1347" y="6571"/>
                    <a:pt x="2032" y="3489"/>
                    <a:pt x="2740" y="431"/>
                  </a:cubicBezTo>
                  <a:cubicBezTo>
                    <a:pt x="2808" y="170"/>
                    <a:pt x="2588" y="0"/>
                    <a:pt x="2382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" name="Google Shape;487;p24"/>
            <p:cNvSpPr/>
            <p:nvPr/>
          </p:nvSpPr>
          <p:spPr>
            <a:xfrm>
              <a:off x="211471" y="2829612"/>
              <a:ext cx="14139" cy="15683"/>
            </a:xfrm>
            <a:custGeom>
              <a:avLst/>
              <a:gdLst/>
              <a:ahLst/>
              <a:cxnLst/>
              <a:rect l="l" t="t" r="r" b="b"/>
              <a:pathLst>
                <a:path w="412" h="457" extrusionOk="0">
                  <a:moveTo>
                    <a:pt x="1" y="0"/>
                  </a:moveTo>
                  <a:cubicBezTo>
                    <a:pt x="115" y="160"/>
                    <a:pt x="229" y="297"/>
                    <a:pt x="343" y="457"/>
                  </a:cubicBezTo>
                  <a:cubicBezTo>
                    <a:pt x="366" y="297"/>
                    <a:pt x="389" y="160"/>
                    <a:pt x="412" y="23"/>
                  </a:cubicBezTo>
                  <a:cubicBezTo>
                    <a:pt x="275" y="23"/>
                    <a:pt x="138" y="23"/>
                    <a:pt x="1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" name="Google Shape;488;p24"/>
            <p:cNvSpPr/>
            <p:nvPr/>
          </p:nvSpPr>
          <p:spPr>
            <a:xfrm>
              <a:off x="2" y="1703287"/>
              <a:ext cx="1665325" cy="1843536"/>
            </a:xfrm>
            <a:custGeom>
              <a:avLst/>
              <a:gdLst/>
              <a:ahLst/>
              <a:cxnLst/>
              <a:rect l="l" t="t" r="r" b="b"/>
              <a:pathLst>
                <a:path w="48527" h="53720" extrusionOk="0">
                  <a:moveTo>
                    <a:pt x="25863" y="1"/>
                  </a:moveTo>
                  <a:cubicBezTo>
                    <a:pt x="20047" y="1"/>
                    <a:pt x="14276" y="3555"/>
                    <a:pt x="12919" y="9493"/>
                  </a:cubicBezTo>
                  <a:cubicBezTo>
                    <a:pt x="9833" y="7156"/>
                    <a:pt x="6192" y="5344"/>
                    <a:pt x="2639" y="5344"/>
                  </a:cubicBezTo>
                  <a:cubicBezTo>
                    <a:pt x="1750" y="5344"/>
                    <a:pt x="867" y="5457"/>
                    <a:pt x="0" y="5704"/>
                  </a:cubicBezTo>
                  <a:lnTo>
                    <a:pt x="0" y="25197"/>
                  </a:lnTo>
                  <a:cubicBezTo>
                    <a:pt x="205" y="25379"/>
                    <a:pt x="411" y="25585"/>
                    <a:pt x="593" y="25790"/>
                  </a:cubicBezTo>
                  <a:cubicBezTo>
                    <a:pt x="411" y="25859"/>
                    <a:pt x="205" y="25927"/>
                    <a:pt x="0" y="26018"/>
                  </a:cubicBezTo>
                  <a:lnTo>
                    <a:pt x="0" y="46127"/>
                  </a:lnTo>
                  <a:cubicBezTo>
                    <a:pt x="478" y="46174"/>
                    <a:pt x="959" y="46197"/>
                    <a:pt x="1442" y="46197"/>
                  </a:cubicBezTo>
                  <a:cubicBezTo>
                    <a:pt x="3999" y="46197"/>
                    <a:pt x="6576" y="45552"/>
                    <a:pt x="8765" y="44438"/>
                  </a:cubicBezTo>
                  <a:lnTo>
                    <a:pt x="9267" y="44918"/>
                  </a:lnTo>
                  <a:cubicBezTo>
                    <a:pt x="11535" y="49328"/>
                    <a:pt x="16571" y="53720"/>
                    <a:pt x="21990" y="53720"/>
                  </a:cubicBezTo>
                  <a:cubicBezTo>
                    <a:pt x="22517" y="53720"/>
                    <a:pt x="23047" y="53678"/>
                    <a:pt x="23579" y="53591"/>
                  </a:cubicBezTo>
                  <a:cubicBezTo>
                    <a:pt x="26569" y="53249"/>
                    <a:pt x="29901" y="51240"/>
                    <a:pt x="31385" y="48433"/>
                  </a:cubicBezTo>
                  <a:cubicBezTo>
                    <a:pt x="33051" y="45260"/>
                    <a:pt x="32229" y="42589"/>
                    <a:pt x="32047" y="38276"/>
                  </a:cubicBezTo>
                  <a:cubicBezTo>
                    <a:pt x="38871" y="38276"/>
                    <a:pt x="45696" y="36450"/>
                    <a:pt x="47203" y="28620"/>
                  </a:cubicBezTo>
                  <a:cubicBezTo>
                    <a:pt x="48527" y="20791"/>
                    <a:pt x="40880" y="18965"/>
                    <a:pt x="35060" y="18303"/>
                  </a:cubicBezTo>
                  <a:cubicBezTo>
                    <a:pt x="38552" y="12483"/>
                    <a:pt x="38712" y="4814"/>
                    <a:pt x="31727" y="1322"/>
                  </a:cubicBezTo>
                  <a:cubicBezTo>
                    <a:pt x="29887" y="425"/>
                    <a:pt x="27872" y="1"/>
                    <a:pt x="25863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489;p24"/>
            <p:cNvSpPr/>
            <p:nvPr/>
          </p:nvSpPr>
          <p:spPr>
            <a:xfrm>
              <a:off x="2" y="2262229"/>
              <a:ext cx="1008900" cy="2878929"/>
            </a:xfrm>
            <a:custGeom>
              <a:avLst/>
              <a:gdLst/>
              <a:ahLst/>
              <a:cxnLst/>
              <a:rect l="l" t="t" r="r" b="b"/>
              <a:pathLst>
                <a:path w="29399" h="83891" extrusionOk="0">
                  <a:moveTo>
                    <a:pt x="15689" y="0"/>
                  </a:moveTo>
                  <a:cubicBezTo>
                    <a:pt x="14399" y="0"/>
                    <a:pt x="13558" y="9917"/>
                    <a:pt x="12075" y="14502"/>
                  </a:cubicBezTo>
                  <a:cubicBezTo>
                    <a:pt x="11253" y="17583"/>
                    <a:pt x="5227" y="28745"/>
                    <a:pt x="0" y="45909"/>
                  </a:cubicBezTo>
                  <a:lnTo>
                    <a:pt x="0" y="83891"/>
                  </a:lnTo>
                  <a:lnTo>
                    <a:pt x="2693" y="83891"/>
                  </a:lnTo>
                  <a:lnTo>
                    <a:pt x="4451" y="83868"/>
                  </a:lnTo>
                  <a:cubicBezTo>
                    <a:pt x="2442" y="76883"/>
                    <a:pt x="3538" y="60654"/>
                    <a:pt x="5432" y="50611"/>
                  </a:cubicBezTo>
                  <a:cubicBezTo>
                    <a:pt x="7099" y="41778"/>
                    <a:pt x="9587" y="26143"/>
                    <a:pt x="16252" y="19980"/>
                  </a:cubicBezTo>
                  <a:cubicBezTo>
                    <a:pt x="21228" y="14502"/>
                    <a:pt x="29399" y="11169"/>
                    <a:pt x="29399" y="9846"/>
                  </a:cubicBezTo>
                  <a:cubicBezTo>
                    <a:pt x="29260" y="9610"/>
                    <a:pt x="28911" y="9476"/>
                    <a:pt x="28373" y="9476"/>
                  </a:cubicBezTo>
                  <a:cubicBezTo>
                    <a:pt x="26250" y="9476"/>
                    <a:pt x="21180" y="11553"/>
                    <a:pt x="14426" y="17652"/>
                  </a:cubicBezTo>
                  <a:cubicBezTo>
                    <a:pt x="16252" y="11512"/>
                    <a:pt x="17575" y="1012"/>
                    <a:pt x="15749" y="8"/>
                  </a:cubicBezTo>
                  <a:cubicBezTo>
                    <a:pt x="15729" y="3"/>
                    <a:pt x="15709" y="0"/>
                    <a:pt x="15689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490;p24"/>
            <p:cNvSpPr/>
            <p:nvPr/>
          </p:nvSpPr>
          <p:spPr>
            <a:xfrm>
              <a:off x="251246" y="2913486"/>
              <a:ext cx="201684" cy="376840"/>
            </a:xfrm>
            <a:custGeom>
              <a:avLst/>
              <a:gdLst/>
              <a:ahLst/>
              <a:cxnLst/>
              <a:rect l="l" t="t" r="r" b="b"/>
              <a:pathLst>
                <a:path w="5877" h="10981" extrusionOk="0">
                  <a:moveTo>
                    <a:pt x="5411" y="0"/>
                  </a:moveTo>
                  <a:cubicBezTo>
                    <a:pt x="5308" y="0"/>
                    <a:pt x="5206" y="53"/>
                    <a:pt x="5142" y="181"/>
                  </a:cubicBezTo>
                  <a:cubicBezTo>
                    <a:pt x="3270" y="3559"/>
                    <a:pt x="1490" y="6960"/>
                    <a:pt x="97" y="10567"/>
                  </a:cubicBezTo>
                  <a:cubicBezTo>
                    <a:pt x="0" y="10816"/>
                    <a:pt x="214" y="10981"/>
                    <a:pt x="433" y="10981"/>
                  </a:cubicBezTo>
                  <a:cubicBezTo>
                    <a:pt x="575" y="10981"/>
                    <a:pt x="719" y="10911"/>
                    <a:pt x="782" y="10749"/>
                  </a:cubicBezTo>
                  <a:cubicBezTo>
                    <a:pt x="2152" y="7211"/>
                    <a:pt x="3909" y="3856"/>
                    <a:pt x="5735" y="524"/>
                  </a:cubicBezTo>
                  <a:cubicBezTo>
                    <a:pt x="5876" y="257"/>
                    <a:pt x="5640" y="0"/>
                    <a:pt x="5411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24"/>
            <p:cNvSpPr/>
            <p:nvPr/>
          </p:nvSpPr>
          <p:spPr>
            <a:xfrm>
              <a:off x="223963" y="3376474"/>
              <a:ext cx="50207" cy="97462"/>
            </a:xfrm>
            <a:custGeom>
              <a:avLst/>
              <a:gdLst/>
              <a:ahLst/>
              <a:cxnLst/>
              <a:rect l="l" t="t" r="r" b="b"/>
              <a:pathLst>
                <a:path w="1463" h="2840" extrusionOk="0">
                  <a:moveTo>
                    <a:pt x="1047" y="0"/>
                  </a:moveTo>
                  <a:cubicBezTo>
                    <a:pt x="911" y="0"/>
                    <a:pt x="778" y="75"/>
                    <a:pt x="732" y="248"/>
                  </a:cubicBezTo>
                  <a:cubicBezTo>
                    <a:pt x="550" y="979"/>
                    <a:pt x="253" y="1664"/>
                    <a:pt x="71" y="2394"/>
                  </a:cubicBezTo>
                  <a:cubicBezTo>
                    <a:pt x="1" y="2660"/>
                    <a:pt x="222" y="2840"/>
                    <a:pt x="430" y="2840"/>
                  </a:cubicBezTo>
                  <a:cubicBezTo>
                    <a:pt x="562" y="2840"/>
                    <a:pt x="688" y="2767"/>
                    <a:pt x="732" y="2599"/>
                  </a:cubicBezTo>
                  <a:cubicBezTo>
                    <a:pt x="938" y="1869"/>
                    <a:pt x="1212" y="1161"/>
                    <a:pt x="1394" y="431"/>
                  </a:cubicBezTo>
                  <a:cubicBezTo>
                    <a:pt x="1463" y="170"/>
                    <a:pt x="1251" y="0"/>
                    <a:pt x="1047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492;p24"/>
            <p:cNvSpPr/>
            <p:nvPr/>
          </p:nvSpPr>
          <p:spPr>
            <a:xfrm>
              <a:off x="131887" y="3353755"/>
              <a:ext cx="91388" cy="228555"/>
            </a:xfrm>
            <a:custGeom>
              <a:avLst/>
              <a:gdLst/>
              <a:ahLst/>
              <a:cxnLst/>
              <a:rect l="l" t="t" r="r" b="b"/>
              <a:pathLst>
                <a:path w="2663" h="6660" extrusionOk="0">
                  <a:moveTo>
                    <a:pt x="2241" y="0"/>
                  </a:moveTo>
                  <a:cubicBezTo>
                    <a:pt x="2102" y="0"/>
                    <a:pt x="1964" y="75"/>
                    <a:pt x="1909" y="248"/>
                  </a:cubicBezTo>
                  <a:cubicBezTo>
                    <a:pt x="1316" y="2234"/>
                    <a:pt x="768" y="4243"/>
                    <a:pt x="83" y="6229"/>
                  </a:cubicBezTo>
                  <a:cubicBezTo>
                    <a:pt x="1" y="6489"/>
                    <a:pt x="207" y="6659"/>
                    <a:pt x="419" y="6659"/>
                  </a:cubicBezTo>
                  <a:cubicBezTo>
                    <a:pt x="560" y="6659"/>
                    <a:pt x="704" y="6584"/>
                    <a:pt x="768" y="6411"/>
                  </a:cubicBezTo>
                  <a:cubicBezTo>
                    <a:pt x="1430" y="4425"/>
                    <a:pt x="2000" y="2417"/>
                    <a:pt x="2594" y="431"/>
                  </a:cubicBezTo>
                  <a:cubicBezTo>
                    <a:pt x="2662" y="170"/>
                    <a:pt x="2451" y="0"/>
                    <a:pt x="2241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493;p24"/>
            <p:cNvSpPr/>
            <p:nvPr/>
          </p:nvSpPr>
          <p:spPr>
            <a:xfrm>
              <a:off x="132848" y="3527646"/>
              <a:ext cx="109988" cy="374232"/>
            </a:xfrm>
            <a:custGeom>
              <a:avLst/>
              <a:gdLst/>
              <a:ahLst/>
              <a:cxnLst/>
              <a:rect l="l" t="t" r="r" b="b"/>
              <a:pathLst>
                <a:path w="3205" h="10905" extrusionOk="0">
                  <a:moveTo>
                    <a:pt x="2789" y="1"/>
                  </a:moveTo>
                  <a:cubicBezTo>
                    <a:pt x="2653" y="1"/>
                    <a:pt x="2520" y="76"/>
                    <a:pt x="2474" y="249"/>
                  </a:cubicBezTo>
                  <a:cubicBezTo>
                    <a:pt x="1584" y="3627"/>
                    <a:pt x="808" y="7051"/>
                    <a:pt x="55" y="10474"/>
                  </a:cubicBezTo>
                  <a:cubicBezTo>
                    <a:pt x="0" y="10735"/>
                    <a:pt x="217" y="10905"/>
                    <a:pt x="424" y="10905"/>
                  </a:cubicBezTo>
                  <a:cubicBezTo>
                    <a:pt x="561" y="10905"/>
                    <a:pt x="694" y="10830"/>
                    <a:pt x="740" y="10657"/>
                  </a:cubicBezTo>
                  <a:cubicBezTo>
                    <a:pt x="1493" y="7233"/>
                    <a:pt x="2246" y="3832"/>
                    <a:pt x="3136" y="431"/>
                  </a:cubicBezTo>
                  <a:cubicBezTo>
                    <a:pt x="3205" y="171"/>
                    <a:pt x="2993" y="1"/>
                    <a:pt x="2789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24"/>
            <p:cNvSpPr/>
            <p:nvPr/>
          </p:nvSpPr>
          <p:spPr>
            <a:xfrm>
              <a:off x="24711" y="3638871"/>
              <a:ext cx="95162" cy="271966"/>
            </a:xfrm>
            <a:custGeom>
              <a:avLst/>
              <a:gdLst/>
              <a:ahLst/>
              <a:cxnLst/>
              <a:rect l="l" t="t" r="r" b="b"/>
              <a:pathLst>
                <a:path w="2773" h="7925" extrusionOk="0">
                  <a:moveTo>
                    <a:pt x="2356" y="1"/>
                  </a:moveTo>
                  <a:cubicBezTo>
                    <a:pt x="2220" y="1"/>
                    <a:pt x="2087" y="76"/>
                    <a:pt x="2042" y="249"/>
                  </a:cubicBezTo>
                  <a:cubicBezTo>
                    <a:pt x="1426" y="2668"/>
                    <a:pt x="535" y="5042"/>
                    <a:pt x="56" y="7484"/>
                  </a:cubicBezTo>
                  <a:cubicBezTo>
                    <a:pt x="1" y="7746"/>
                    <a:pt x="220" y="7925"/>
                    <a:pt x="423" y="7925"/>
                  </a:cubicBezTo>
                  <a:cubicBezTo>
                    <a:pt x="556" y="7925"/>
                    <a:pt x="682" y="7848"/>
                    <a:pt x="718" y="7667"/>
                  </a:cubicBezTo>
                  <a:cubicBezTo>
                    <a:pt x="1197" y="5225"/>
                    <a:pt x="2088" y="2851"/>
                    <a:pt x="2704" y="431"/>
                  </a:cubicBezTo>
                  <a:cubicBezTo>
                    <a:pt x="2772" y="171"/>
                    <a:pt x="2561" y="1"/>
                    <a:pt x="2356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495;p24"/>
            <p:cNvSpPr/>
            <p:nvPr/>
          </p:nvSpPr>
          <p:spPr>
            <a:xfrm>
              <a:off x="30202" y="3947187"/>
              <a:ext cx="61017" cy="195129"/>
            </a:xfrm>
            <a:custGeom>
              <a:avLst/>
              <a:gdLst/>
              <a:ahLst/>
              <a:cxnLst/>
              <a:rect l="l" t="t" r="r" b="b"/>
              <a:pathLst>
                <a:path w="1778" h="5686" extrusionOk="0">
                  <a:moveTo>
                    <a:pt x="1355" y="0"/>
                  </a:moveTo>
                  <a:cubicBezTo>
                    <a:pt x="1222" y="0"/>
                    <a:pt x="1096" y="77"/>
                    <a:pt x="1060" y="258"/>
                  </a:cubicBezTo>
                  <a:cubicBezTo>
                    <a:pt x="718" y="1924"/>
                    <a:pt x="398" y="3590"/>
                    <a:pt x="56" y="5234"/>
                  </a:cubicBezTo>
                  <a:cubicBezTo>
                    <a:pt x="1" y="5510"/>
                    <a:pt x="221" y="5686"/>
                    <a:pt x="424" y="5686"/>
                  </a:cubicBezTo>
                  <a:cubicBezTo>
                    <a:pt x="556" y="5686"/>
                    <a:pt x="682" y="5611"/>
                    <a:pt x="718" y="5439"/>
                  </a:cubicBezTo>
                  <a:cubicBezTo>
                    <a:pt x="1060" y="3773"/>
                    <a:pt x="1380" y="2107"/>
                    <a:pt x="1722" y="441"/>
                  </a:cubicBezTo>
                  <a:cubicBezTo>
                    <a:pt x="1777" y="179"/>
                    <a:pt x="1558" y="0"/>
                    <a:pt x="1355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496;p24"/>
            <p:cNvSpPr/>
            <p:nvPr/>
          </p:nvSpPr>
          <p:spPr>
            <a:xfrm>
              <a:off x="16441" y="4198843"/>
              <a:ext cx="65821" cy="385420"/>
            </a:xfrm>
            <a:custGeom>
              <a:avLst/>
              <a:gdLst/>
              <a:ahLst/>
              <a:cxnLst/>
              <a:rect l="l" t="t" r="r" b="b"/>
              <a:pathLst>
                <a:path w="1918" h="11231" extrusionOk="0">
                  <a:moveTo>
                    <a:pt x="1584" y="1"/>
                  </a:moveTo>
                  <a:cubicBezTo>
                    <a:pt x="1410" y="1"/>
                    <a:pt x="1221" y="115"/>
                    <a:pt x="1187" y="343"/>
                  </a:cubicBezTo>
                  <a:cubicBezTo>
                    <a:pt x="754" y="3858"/>
                    <a:pt x="366" y="7373"/>
                    <a:pt x="23" y="10888"/>
                  </a:cubicBezTo>
                  <a:cubicBezTo>
                    <a:pt x="0" y="11117"/>
                    <a:pt x="166" y="11231"/>
                    <a:pt x="343" y="11231"/>
                  </a:cubicBezTo>
                  <a:cubicBezTo>
                    <a:pt x="520" y="11231"/>
                    <a:pt x="708" y="11117"/>
                    <a:pt x="731" y="10888"/>
                  </a:cubicBezTo>
                  <a:cubicBezTo>
                    <a:pt x="1073" y="7373"/>
                    <a:pt x="1438" y="3858"/>
                    <a:pt x="1895" y="343"/>
                  </a:cubicBezTo>
                  <a:cubicBezTo>
                    <a:pt x="1918" y="115"/>
                    <a:pt x="1758" y="1"/>
                    <a:pt x="1584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497;p24"/>
            <p:cNvSpPr/>
            <p:nvPr/>
          </p:nvSpPr>
          <p:spPr>
            <a:xfrm>
              <a:off x="469648" y="2525004"/>
              <a:ext cx="61463" cy="183907"/>
            </a:xfrm>
            <a:custGeom>
              <a:avLst/>
              <a:gdLst/>
              <a:ahLst/>
              <a:cxnLst/>
              <a:rect l="l" t="t" r="r" b="b"/>
              <a:pathLst>
                <a:path w="1791" h="5359" extrusionOk="0">
                  <a:moveTo>
                    <a:pt x="1364" y="0"/>
                  </a:moveTo>
                  <a:cubicBezTo>
                    <a:pt x="1228" y="0"/>
                    <a:pt x="1097" y="75"/>
                    <a:pt x="1060" y="248"/>
                  </a:cubicBezTo>
                  <a:cubicBezTo>
                    <a:pt x="718" y="1800"/>
                    <a:pt x="398" y="3375"/>
                    <a:pt x="56" y="4928"/>
                  </a:cubicBezTo>
                  <a:cubicBezTo>
                    <a:pt x="1" y="5188"/>
                    <a:pt x="218" y="5358"/>
                    <a:pt x="425" y="5358"/>
                  </a:cubicBezTo>
                  <a:cubicBezTo>
                    <a:pt x="562" y="5358"/>
                    <a:pt x="695" y="5283"/>
                    <a:pt x="741" y="5110"/>
                  </a:cubicBezTo>
                  <a:cubicBezTo>
                    <a:pt x="1083" y="3558"/>
                    <a:pt x="1380" y="1983"/>
                    <a:pt x="1722" y="431"/>
                  </a:cubicBezTo>
                  <a:cubicBezTo>
                    <a:pt x="1791" y="170"/>
                    <a:pt x="1571" y="0"/>
                    <a:pt x="1364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24"/>
            <p:cNvSpPr/>
            <p:nvPr/>
          </p:nvSpPr>
          <p:spPr>
            <a:xfrm>
              <a:off x="568072" y="2758951"/>
              <a:ext cx="138059" cy="103570"/>
            </a:xfrm>
            <a:custGeom>
              <a:avLst/>
              <a:gdLst/>
              <a:ahLst/>
              <a:cxnLst/>
              <a:rect l="l" t="t" r="r" b="b"/>
              <a:pathLst>
                <a:path w="4023" h="3018" extrusionOk="0">
                  <a:moveTo>
                    <a:pt x="3522" y="1"/>
                  </a:moveTo>
                  <a:cubicBezTo>
                    <a:pt x="3468" y="1"/>
                    <a:pt x="3410" y="16"/>
                    <a:pt x="3351" y="51"/>
                  </a:cubicBezTo>
                  <a:cubicBezTo>
                    <a:pt x="2209" y="713"/>
                    <a:pt x="1274" y="1603"/>
                    <a:pt x="269" y="2447"/>
                  </a:cubicBezTo>
                  <a:cubicBezTo>
                    <a:pt x="1" y="2662"/>
                    <a:pt x="252" y="3017"/>
                    <a:pt x="538" y="3017"/>
                  </a:cubicBezTo>
                  <a:cubicBezTo>
                    <a:pt x="616" y="3017"/>
                    <a:pt x="698" y="2991"/>
                    <a:pt x="771" y="2927"/>
                  </a:cubicBezTo>
                  <a:cubicBezTo>
                    <a:pt x="1730" y="2128"/>
                    <a:pt x="2620" y="1283"/>
                    <a:pt x="3693" y="667"/>
                  </a:cubicBezTo>
                  <a:cubicBezTo>
                    <a:pt x="4022" y="473"/>
                    <a:pt x="3826" y="1"/>
                    <a:pt x="352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499;p24"/>
            <p:cNvSpPr/>
            <p:nvPr/>
          </p:nvSpPr>
          <p:spPr>
            <a:xfrm>
              <a:off x="885139" y="2990977"/>
              <a:ext cx="21174" cy="17262"/>
            </a:xfrm>
            <a:custGeom>
              <a:avLst/>
              <a:gdLst/>
              <a:ahLst/>
              <a:cxnLst/>
              <a:rect l="l" t="t" r="r" b="b"/>
              <a:pathLst>
                <a:path w="617" h="503" extrusionOk="0">
                  <a:moveTo>
                    <a:pt x="434" y="0"/>
                  </a:moveTo>
                  <a:cubicBezTo>
                    <a:pt x="297" y="137"/>
                    <a:pt x="160" y="274"/>
                    <a:pt x="1" y="411"/>
                  </a:cubicBezTo>
                  <a:cubicBezTo>
                    <a:pt x="206" y="457"/>
                    <a:pt x="411" y="502"/>
                    <a:pt x="617" y="502"/>
                  </a:cubicBezTo>
                  <a:cubicBezTo>
                    <a:pt x="571" y="343"/>
                    <a:pt x="503" y="160"/>
                    <a:pt x="434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500;p24"/>
            <p:cNvSpPr/>
            <p:nvPr/>
          </p:nvSpPr>
          <p:spPr>
            <a:xfrm>
              <a:off x="536568" y="2741861"/>
              <a:ext cx="627461" cy="633741"/>
            </a:xfrm>
            <a:custGeom>
              <a:avLst/>
              <a:gdLst/>
              <a:ahLst/>
              <a:cxnLst/>
              <a:rect l="l" t="t" r="r" b="b"/>
              <a:pathLst>
                <a:path w="18284" h="18467" extrusionOk="0">
                  <a:moveTo>
                    <a:pt x="10591" y="7259"/>
                  </a:moveTo>
                  <a:cubicBezTo>
                    <a:pt x="10660" y="7419"/>
                    <a:pt x="10728" y="7602"/>
                    <a:pt x="10774" y="7761"/>
                  </a:cubicBezTo>
                  <a:cubicBezTo>
                    <a:pt x="10568" y="7761"/>
                    <a:pt x="10363" y="7716"/>
                    <a:pt x="10158" y="7670"/>
                  </a:cubicBezTo>
                  <a:cubicBezTo>
                    <a:pt x="10317" y="7533"/>
                    <a:pt x="10454" y="7396"/>
                    <a:pt x="10591" y="7259"/>
                  </a:cubicBezTo>
                  <a:close/>
                  <a:moveTo>
                    <a:pt x="14928" y="1"/>
                  </a:moveTo>
                  <a:cubicBezTo>
                    <a:pt x="14677" y="1"/>
                    <a:pt x="14426" y="343"/>
                    <a:pt x="14677" y="594"/>
                  </a:cubicBezTo>
                  <a:cubicBezTo>
                    <a:pt x="17348" y="3356"/>
                    <a:pt x="14472" y="7100"/>
                    <a:pt x="11230" y="7100"/>
                  </a:cubicBezTo>
                  <a:cubicBezTo>
                    <a:pt x="10934" y="7100"/>
                    <a:pt x="10637" y="7077"/>
                    <a:pt x="10363" y="7008"/>
                  </a:cubicBezTo>
                  <a:lnTo>
                    <a:pt x="10272" y="7008"/>
                  </a:lnTo>
                  <a:cubicBezTo>
                    <a:pt x="10066" y="7008"/>
                    <a:pt x="9838" y="7191"/>
                    <a:pt x="9929" y="7442"/>
                  </a:cubicBezTo>
                  <a:cubicBezTo>
                    <a:pt x="10888" y="10021"/>
                    <a:pt x="11322" y="13240"/>
                    <a:pt x="9884" y="15727"/>
                  </a:cubicBezTo>
                  <a:cubicBezTo>
                    <a:pt x="9039" y="17211"/>
                    <a:pt x="7761" y="17805"/>
                    <a:pt x="6414" y="17805"/>
                  </a:cubicBezTo>
                  <a:cubicBezTo>
                    <a:pt x="4291" y="17805"/>
                    <a:pt x="1963" y="16389"/>
                    <a:pt x="685" y="14746"/>
                  </a:cubicBezTo>
                  <a:cubicBezTo>
                    <a:pt x="617" y="14677"/>
                    <a:pt x="548" y="14632"/>
                    <a:pt x="457" y="14632"/>
                  </a:cubicBezTo>
                  <a:cubicBezTo>
                    <a:pt x="229" y="14632"/>
                    <a:pt x="0" y="14974"/>
                    <a:pt x="206" y="15248"/>
                  </a:cubicBezTo>
                  <a:cubicBezTo>
                    <a:pt x="1644" y="17097"/>
                    <a:pt x="3949" y="18466"/>
                    <a:pt x="6186" y="18466"/>
                  </a:cubicBezTo>
                  <a:cubicBezTo>
                    <a:pt x="7487" y="18466"/>
                    <a:pt x="8765" y="18010"/>
                    <a:pt x="9861" y="16914"/>
                  </a:cubicBezTo>
                  <a:cubicBezTo>
                    <a:pt x="12121" y="14632"/>
                    <a:pt x="11733" y="10615"/>
                    <a:pt x="10774" y="7761"/>
                  </a:cubicBezTo>
                  <a:lnTo>
                    <a:pt x="10774" y="7761"/>
                  </a:lnTo>
                  <a:cubicBezTo>
                    <a:pt x="10911" y="7784"/>
                    <a:pt x="11071" y="7784"/>
                    <a:pt x="11208" y="7784"/>
                  </a:cubicBezTo>
                  <a:cubicBezTo>
                    <a:pt x="15042" y="7784"/>
                    <a:pt x="18283" y="3333"/>
                    <a:pt x="15156" y="115"/>
                  </a:cubicBezTo>
                  <a:cubicBezTo>
                    <a:pt x="15088" y="47"/>
                    <a:pt x="15019" y="1"/>
                    <a:pt x="14928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24"/>
            <p:cNvSpPr/>
            <p:nvPr/>
          </p:nvSpPr>
          <p:spPr>
            <a:xfrm>
              <a:off x="579638" y="2976872"/>
              <a:ext cx="196639" cy="177044"/>
            </a:xfrm>
            <a:custGeom>
              <a:avLst/>
              <a:gdLst/>
              <a:ahLst/>
              <a:cxnLst/>
              <a:rect l="l" t="t" r="r" b="b"/>
              <a:pathLst>
                <a:path w="5730" h="5159" extrusionOk="0">
                  <a:moveTo>
                    <a:pt x="5045" y="0"/>
                  </a:moveTo>
                  <a:cubicBezTo>
                    <a:pt x="4840" y="0"/>
                    <a:pt x="4611" y="160"/>
                    <a:pt x="4680" y="434"/>
                  </a:cubicBezTo>
                  <a:cubicBezTo>
                    <a:pt x="5136" y="2306"/>
                    <a:pt x="4064" y="4429"/>
                    <a:pt x="2420" y="4429"/>
                  </a:cubicBezTo>
                  <a:cubicBezTo>
                    <a:pt x="1918" y="4429"/>
                    <a:pt x="1347" y="4223"/>
                    <a:pt x="754" y="3744"/>
                  </a:cubicBezTo>
                  <a:cubicBezTo>
                    <a:pt x="685" y="3675"/>
                    <a:pt x="617" y="3652"/>
                    <a:pt x="526" y="3652"/>
                  </a:cubicBezTo>
                  <a:cubicBezTo>
                    <a:pt x="252" y="3652"/>
                    <a:pt x="1" y="4018"/>
                    <a:pt x="275" y="4246"/>
                  </a:cubicBezTo>
                  <a:cubicBezTo>
                    <a:pt x="937" y="4771"/>
                    <a:pt x="1758" y="5159"/>
                    <a:pt x="2557" y="5159"/>
                  </a:cubicBezTo>
                  <a:cubicBezTo>
                    <a:pt x="3105" y="5159"/>
                    <a:pt x="3653" y="4976"/>
                    <a:pt x="4155" y="4543"/>
                  </a:cubicBezTo>
                  <a:cubicBezTo>
                    <a:pt x="5410" y="3470"/>
                    <a:pt x="5730" y="1781"/>
                    <a:pt x="5342" y="229"/>
                  </a:cubicBezTo>
                  <a:cubicBezTo>
                    <a:pt x="5296" y="69"/>
                    <a:pt x="5182" y="0"/>
                    <a:pt x="5045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24"/>
            <p:cNvSpPr/>
            <p:nvPr/>
          </p:nvSpPr>
          <p:spPr>
            <a:xfrm>
              <a:off x="1077047" y="2477095"/>
              <a:ext cx="17262" cy="16507"/>
            </a:xfrm>
            <a:custGeom>
              <a:avLst/>
              <a:gdLst/>
              <a:ahLst/>
              <a:cxnLst/>
              <a:rect l="l" t="t" r="r" b="b"/>
              <a:pathLst>
                <a:path w="503" h="481" extrusionOk="0">
                  <a:moveTo>
                    <a:pt x="389" y="1"/>
                  </a:moveTo>
                  <a:cubicBezTo>
                    <a:pt x="252" y="92"/>
                    <a:pt x="115" y="184"/>
                    <a:pt x="1" y="275"/>
                  </a:cubicBezTo>
                  <a:cubicBezTo>
                    <a:pt x="161" y="343"/>
                    <a:pt x="343" y="412"/>
                    <a:pt x="503" y="480"/>
                  </a:cubicBezTo>
                  <a:cubicBezTo>
                    <a:pt x="480" y="321"/>
                    <a:pt x="434" y="161"/>
                    <a:pt x="389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503;p24"/>
            <p:cNvSpPr/>
            <p:nvPr/>
          </p:nvSpPr>
          <p:spPr>
            <a:xfrm>
              <a:off x="749616" y="2346308"/>
              <a:ext cx="710510" cy="539711"/>
            </a:xfrm>
            <a:custGeom>
              <a:avLst/>
              <a:gdLst/>
              <a:ahLst/>
              <a:cxnLst/>
              <a:rect l="l" t="t" r="r" b="b"/>
              <a:pathLst>
                <a:path w="20704" h="15727" extrusionOk="0">
                  <a:moveTo>
                    <a:pt x="5045" y="0"/>
                  </a:moveTo>
                  <a:cubicBezTo>
                    <a:pt x="2489" y="0"/>
                    <a:pt x="503" y="2032"/>
                    <a:pt x="46" y="4474"/>
                  </a:cubicBezTo>
                  <a:cubicBezTo>
                    <a:pt x="1" y="4725"/>
                    <a:pt x="229" y="4908"/>
                    <a:pt x="434" y="4908"/>
                  </a:cubicBezTo>
                  <a:cubicBezTo>
                    <a:pt x="571" y="4908"/>
                    <a:pt x="686" y="4816"/>
                    <a:pt x="731" y="4656"/>
                  </a:cubicBezTo>
                  <a:cubicBezTo>
                    <a:pt x="1188" y="2123"/>
                    <a:pt x="3174" y="799"/>
                    <a:pt x="5137" y="799"/>
                  </a:cubicBezTo>
                  <a:cubicBezTo>
                    <a:pt x="7008" y="799"/>
                    <a:pt x="8880" y="2009"/>
                    <a:pt x="9382" y="4474"/>
                  </a:cubicBezTo>
                  <a:cubicBezTo>
                    <a:pt x="9405" y="4634"/>
                    <a:pt x="9565" y="4748"/>
                    <a:pt x="9724" y="4748"/>
                  </a:cubicBezTo>
                  <a:cubicBezTo>
                    <a:pt x="9793" y="4748"/>
                    <a:pt x="9839" y="4725"/>
                    <a:pt x="9884" y="4702"/>
                  </a:cubicBezTo>
                  <a:cubicBezTo>
                    <a:pt x="11140" y="3743"/>
                    <a:pt x="12555" y="3059"/>
                    <a:pt x="14061" y="3059"/>
                  </a:cubicBezTo>
                  <a:cubicBezTo>
                    <a:pt x="14541" y="3059"/>
                    <a:pt x="15020" y="3127"/>
                    <a:pt x="15522" y="3264"/>
                  </a:cubicBezTo>
                  <a:cubicBezTo>
                    <a:pt x="17257" y="3812"/>
                    <a:pt x="18535" y="5387"/>
                    <a:pt x="19197" y="7007"/>
                  </a:cubicBezTo>
                  <a:cubicBezTo>
                    <a:pt x="19859" y="8628"/>
                    <a:pt x="19973" y="10523"/>
                    <a:pt x="19265" y="12143"/>
                  </a:cubicBezTo>
                  <a:cubicBezTo>
                    <a:pt x="18352" y="14129"/>
                    <a:pt x="16252" y="14905"/>
                    <a:pt x="14198" y="15019"/>
                  </a:cubicBezTo>
                  <a:cubicBezTo>
                    <a:pt x="13764" y="15065"/>
                    <a:pt x="13764" y="15727"/>
                    <a:pt x="14175" y="15727"/>
                  </a:cubicBezTo>
                  <a:lnTo>
                    <a:pt x="14198" y="15727"/>
                  </a:lnTo>
                  <a:cubicBezTo>
                    <a:pt x="16412" y="15590"/>
                    <a:pt x="18512" y="14814"/>
                    <a:pt x="19676" y="12828"/>
                  </a:cubicBezTo>
                  <a:cubicBezTo>
                    <a:pt x="20703" y="11093"/>
                    <a:pt x="20589" y="8856"/>
                    <a:pt x="19950" y="7007"/>
                  </a:cubicBezTo>
                  <a:cubicBezTo>
                    <a:pt x="19288" y="5181"/>
                    <a:pt x="17919" y="3470"/>
                    <a:pt x="16070" y="2739"/>
                  </a:cubicBezTo>
                  <a:cubicBezTo>
                    <a:pt x="15408" y="2465"/>
                    <a:pt x="14723" y="2351"/>
                    <a:pt x="14084" y="2351"/>
                  </a:cubicBezTo>
                  <a:cubicBezTo>
                    <a:pt x="12600" y="2351"/>
                    <a:pt x="11185" y="2945"/>
                    <a:pt x="9930" y="3812"/>
                  </a:cubicBezTo>
                  <a:cubicBezTo>
                    <a:pt x="9975" y="3972"/>
                    <a:pt x="10021" y="4132"/>
                    <a:pt x="10044" y="4291"/>
                  </a:cubicBezTo>
                  <a:cubicBezTo>
                    <a:pt x="9884" y="4223"/>
                    <a:pt x="9702" y="4154"/>
                    <a:pt x="9542" y="4086"/>
                  </a:cubicBezTo>
                  <a:cubicBezTo>
                    <a:pt x="9656" y="3995"/>
                    <a:pt x="9793" y="3903"/>
                    <a:pt x="9930" y="3812"/>
                  </a:cubicBezTo>
                  <a:cubicBezTo>
                    <a:pt x="9291" y="1575"/>
                    <a:pt x="7533" y="23"/>
                    <a:pt x="5114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504;p24"/>
            <p:cNvSpPr/>
            <p:nvPr/>
          </p:nvSpPr>
          <p:spPr>
            <a:xfrm>
              <a:off x="1192219" y="2570338"/>
              <a:ext cx="98731" cy="150414"/>
            </a:xfrm>
            <a:custGeom>
              <a:avLst/>
              <a:gdLst/>
              <a:ahLst/>
              <a:cxnLst/>
              <a:rect l="l" t="t" r="r" b="b"/>
              <a:pathLst>
                <a:path w="2877" h="4383" extrusionOk="0">
                  <a:moveTo>
                    <a:pt x="479" y="0"/>
                  </a:moveTo>
                  <a:cubicBezTo>
                    <a:pt x="183" y="0"/>
                    <a:pt x="0" y="457"/>
                    <a:pt x="297" y="662"/>
                  </a:cubicBezTo>
                  <a:cubicBezTo>
                    <a:pt x="1301" y="1324"/>
                    <a:pt x="2100" y="2671"/>
                    <a:pt x="1233" y="3766"/>
                  </a:cubicBezTo>
                  <a:cubicBezTo>
                    <a:pt x="1027" y="4040"/>
                    <a:pt x="1256" y="4383"/>
                    <a:pt x="1484" y="4383"/>
                  </a:cubicBezTo>
                  <a:cubicBezTo>
                    <a:pt x="1575" y="4383"/>
                    <a:pt x="1644" y="4360"/>
                    <a:pt x="1712" y="4268"/>
                  </a:cubicBezTo>
                  <a:cubicBezTo>
                    <a:pt x="2876" y="2785"/>
                    <a:pt x="2077" y="1004"/>
                    <a:pt x="639" y="69"/>
                  </a:cubicBezTo>
                  <a:cubicBezTo>
                    <a:pt x="594" y="23"/>
                    <a:pt x="525" y="0"/>
                    <a:pt x="479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505;p24"/>
            <p:cNvSpPr/>
            <p:nvPr/>
          </p:nvSpPr>
          <p:spPr>
            <a:xfrm>
              <a:off x="895331" y="2163015"/>
              <a:ext cx="21174" cy="14104"/>
            </a:xfrm>
            <a:custGeom>
              <a:avLst/>
              <a:gdLst/>
              <a:ahLst/>
              <a:cxnLst/>
              <a:rect l="l" t="t" r="r" b="b"/>
              <a:pathLst>
                <a:path w="617" h="411" extrusionOk="0">
                  <a:moveTo>
                    <a:pt x="343" y="0"/>
                  </a:moveTo>
                  <a:cubicBezTo>
                    <a:pt x="229" y="137"/>
                    <a:pt x="114" y="274"/>
                    <a:pt x="0" y="411"/>
                  </a:cubicBezTo>
                  <a:lnTo>
                    <a:pt x="617" y="411"/>
                  </a:lnTo>
                  <a:cubicBezTo>
                    <a:pt x="525" y="274"/>
                    <a:pt x="434" y="137"/>
                    <a:pt x="343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506;p24"/>
            <p:cNvSpPr/>
            <p:nvPr/>
          </p:nvSpPr>
          <p:spPr>
            <a:xfrm>
              <a:off x="621952" y="2055667"/>
              <a:ext cx="513870" cy="150448"/>
            </a:xfrm>
            <a:custGeom>
              <a:avLst/>
              <a:gdLst/>
              <a:ahLst/>
              <a:cxnLst/>
              <a:rect l="l" t="t" r="r" b="b"/>
              <a:pathLst>
                <a:path w="14974" h="4384" extrusionOk="0">
                  <a:moveTo>
                    <a:pt x="3652" y="1"/>
                  </a:moveTo>
                  <a:cubicBezTo>
                    <a:pt x="2100" y="1"/>
                    <a:pt x="913" y="1256"/>
                    <a:pt x="160" y="2535"/>
                  </a:cubicBezTo>
                  <a:cubicBezTo>
                    <a:pt x="0" y="2808"/>
                    <a:pt x="229" y="3060"/>
                    <a:pt x="480" y="3060"/>
                  </a:cubicBezTo>
                  <a:cubicBezTo>
                    <a:pt x="571" y="3060"/>
                    <a:pt x="685" y="3014"/>
                    <a:pt x="754" y="2877"/>
                  </a:cubicBezTo>
                  <a:cubicBezTo>
                    <a:pt x="1484" y="1667"/>
                    <a:pt x="2443" y="731"/>
                    <a:pt x="3744" y="731"/>
                  </a:cubicBezTo>
                  <a:cubicBezTo>
                    <a:pt x="4040" y="731"/>
                    <a:pt x="4337" y="777"/>
                    <a:pt x="4679" y="891"/>
                  </a:cubicBezTo>
                  <a:cubicBezTo>
                    <a:pt x="6095" y="1325"/>
                    <a:pt x="7190" y="2694"/>
                    <a:pt x="7966" y="3881"/>
                  </a:cubicBezTo>
                  <a:cubicBezTo>
                    <a:pt x="8058" y="3995"/>
                    <a:pt x="8149" y="4041"/>
                    <a:pt x="8263" y="4041"/>
                  </a:cubicBezTo>
                  <a:cubicBezTo>
                    <a:pt x="8377" y="4041"/>
                    <a:pt x="8491" y="3995"/>
                    <a:pt x="8583" y="3881"/>
                  </a:cubicBezTo>
                  <a:cubicBezTo>
                    <a:pt x="9359" y="2831"/>
                    <a:pt x="10888" y="1941"/>
                    <a:pt x="12166" y="1941"/>
                  </a:cubicBezTo>
                  <a:cubicBezTo>
                    <a:pt x="13193" y="1941"/>
                    <a:pt x="14061" y="2512"/>
                    <a:pt x="14243" y="4041"/>
                  </a:cubicBezTo>
                  <a:cubicBezTo>
                    <a:pt x="14266" y="4269"/>
                    <a:pt x="14472" y="4383"/>
                    <a:pt x="14631" y="4383"/>
                  </a:cubicBezTo>
                  <a:cubicBezTo>
                    <a:pt x="14814" y="4383"/>
                    <a:pt x="14974" y="4269"/>
                    <a:pt x="14951" y="4041"/>
                  </a:cubicBezTo>
                  <a:cubicBezTo>
                    <a:pt x="14700" y="2055"/>
                    <a:pt x="13536" y="1279"/>
                    <a:pt x="12166" y="1279"/>
                  </a:cubicBezTo>
                  <a:cubicBezTo>
                    <a:pt x="10819" y="1279"/>
                    <a:pt x="9313" y="2032"/>
                    <a:pt x="8309" y="3128"/>
                  </a:cubicBezTo>
                  <a:cubicBezTo>
                    <a:pt x="8400" y="3265"/>
                    <a:pt x="8491" y="3402"/>
                    <a:pt x="8583" y="3539"/>
                  </a:cubicBezTo>
                  <a:lnTo>
                    <a:pt x="7966" y="3539"/>
                  </a:lnTo>
                  <a:cubicBezTo>
                    <a:pt x="8080" y="3402"/>
                    <a:pt x="8195" y="3265"/>
                    <a:pt x="8309" y="3128"/>
                  </a:cubicBezTo>
                  <a:cubicBezTo>
                    <a:pt x="7304" y="1736"/>
                    <a:pt x="6026" y="457"/>
                    <a:pt x="4291" y="69"/>
                  </a:cubicBezTo>
                  <a:cubicBezTo>
                    <a:pt x="4063" y="24"/>
                    <a:pt x="3858" y="1"/>
                    <a:pt x="3652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507;p24"/>
            <p:cNvSpPr/>
            <p:nvPr/>
          </p:nvSpPr>
          <p:spPr>
            <a:xfrm>
              <a:off x="796632" y="1888057"/>
              <a:ext cx="177044" cy="61119"/>
            </a:xfrm>
            <a:custGeom>
              <a:avLst/>
              <a:gdLst/>
              <a:ahLst/>
              <a:cxnLst/>
              <a:rect l="l" t="t" r="r" b="b"/>
              <a:pathLst>
                <a:path w="5159" h="1781" extrusionOk="0">
                  <a:moveTo>
                    <a:pt x="2785" y="0"/>
                  </a:moveTo>
                  <a:cubicBezTo>
                    <a:pt x="1940" y="0"/>
                    <a:pt x="1027" y="388"/>
                    <a:pt x="274" y="1028"/>
                  </a:cubicBezTo>
                  <a:cubicBezTo>
                    <a:pt x="0" y="1256"/>
                    <a:pt x="251" y="1598"/>
                    <a:pt x="548" y="1598"/>
                  </a:cubicBezTo>
                  <a:cubicBezTo>
                    <a:pt x="617" y="1598"/>
                    <a:pt x="685" y="1575"/>
                    <a:pt x="776" y="1507"/>
                  </a:cubicBezTo>
                  <a:cubicBezTo>
                    <a:pt x="1370" y="1005"/>
                    <a:pt x="2077" y="685"/>
                    <a:pt x="2762" y="685"/>
                  </a:cubicBezTo>
                  <a:cubicBezTo>
                    <a:pt x="3378" y="685"/>
                    <a:pt x="3949" y="936"/>
                    <a:pt x="4383" y="1621"/>
                  </a:cubicBezTo>
                  <a:cubicBezTo>
                    <a:pt x="4451" y="1735"/>
                    <a:pt x="4565" y="1781"/>
                    <a:pt x="4657" y="1781"/>
                  </a:cubicBezTo>
                  <a:cubicBezTo>
                    <a:pt x="4908" y="1781"/>
                    <a:pt x="5159" y="1530"/>
                    <a:pt x="4976" y="1256"/>
                  </a:cubicBezTo>
                  <a:cubicBezTo>
                    <a:pt x="4406" y="366"/>
                    <a:pt x="3607" y="0"/>
                    <a:pt x="2785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508;p24"/>
            <p:cNvSpPr/>
            <p:nvPr/>
          </p:nvSpPr>
          <p:spPr>
            <a:xfrm>
              <a:off x="2" y="1996948"/>
              <a:ext cx="277320" cy="172342"/>
            </a:xfrm>
            <a:custGeom>
              <a:avLst/>
              <a:gdLst/>
              <a:ahLst/>
              <a:cxnLst/>
              <a:rect l="l" t="t" r="r" b="b"/>
              <a:pathLst>
                <a:path w="8081" h="5022" extrusionOk="0">
                  <a:moveTo>
                    <a:pt x="4086" y="3721"/>
                  </a:moveTo>
                  <a:cubicBezTo>
                    <a:pt x="4268" y="3766"/>
                    <a:pt x="4474" y="3835"/>
                    <a:pt x="4679" y="3926"/>
                  </a:cubicBezTo>
                  <a:cubicBezTo>
                    <a:pt x="4542" y="4063"/>
                    <a:pt x="4405" y="4200"/>
                    <a:pt x="4268" y="4337"/>
                  </a:cubicBezTo>
                  <a:cubicBezTo>
                    <a:pt x="4177" y="4131"/>
                    <a:pt x="4109" y="3926"/>
                    <a:pt x="4086" y="3721"/>
                  </a:cubicBezTo>
                  <a:close/>
                  <a:moveTo>
                    <a:pt x="6962" y="0"/>
                  </a:moveTo>
                  <a:cubicBezTo>
                    <a:pt x="5044" y="0"/>
                    <a:pt x="3698" y="1826"/>
                    <a:pt x="4086" y="3721"/>
                  </a:cubicBezTo>
                  <a:cubicBezTo>
                    <a:pt x="3538" y="3561"/>
                    <a:pt x="3013" y="3492"/>
                    <a:pt x="2511" y="3492"/>
                  </a:cubicBezTo>
                  <a:cubicBezTo>
                    <a:pt x="1575" y="3492"/>
                    <a:pt x="730" y="3743"/>
                    <a:pt x="0" y="4177"/>
                  </a:cubicBezTo>
                  <a:lnTo>
                    <a:pt x="0" y="5022"/>
                  </a:lnTo>
                  <a:cubicBezTo>
                    <a:pt x="685" y="4497"/>
                    <a:pt x="1552" y="4200"/>
                    <a:pt x="2534" y="4200"/>
                  </a:cubicBezTo>
                  <a:cubicBezTo>
                    <a:pt x="3150" y="4200"/>
                    <a:pt x="3812" y="4314"/>
                    <a:pt x="4497" y="4588"/>
                  </a:cubicBezTo>
                  <a:cubicBezTo>
                    <a:pt x="4542" y="4611"/>
                    <a:pt x="4565" y="4611"/>
                    <a:pt x="4588" y="4611"/>
                  </a:cubicBezTo>
                  <a:cubicBezTo>
                    <a:pt x="4816" y="4611"/>
                    <a:pt x="5022" y="4360"/>
                    <a:pt x="4930" y="4154"/>
                  </a:cubicBezTo>
                  <a:cubicBezTo>
                    <a:pt x="4268" y="2557"/>
                    <a:pt x="5227" y="685"/>
                    <a:pt x="6916" y="685"/>
                  </a:cubicBezTo>
                  <a:cubicBezTo>
                    <a:pt x="7099" y="685"/>
                    <a:pt x="7304" y="708"/>
                    <a:pt x="7510" y="753"/>
                  </a:cubicBezTo>
                  <a:cubicBezTo>
                    <a:pt x="7532" y="776"/>
                    <a:pt x="7555" y="776"/>
                    <a:pt x="7578" y="776"/>
                  </a:cubicBezTo>
                  <a:cubicBezTo>
                    <a:pt x="7966" y="776"/>
                    <a:pt x="8080" y="183"/>
                    <a:pt x="7692" y="91"/>
                  </a:cubicBezTo>
                  <a:cubicBezTo>
                    <a:pt x="7441" y="46"/>
                    <a:pt x="7190" y="0"/>
                    <a:pt x="6962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509;p24"/>
            <p:cNvSpPr/>
            <p:nvPr/>
          </p:nvSpPr>
          <p:spPr>
            <a:xfrm>
              <a:off x="140192" y="2124612"/>
              <a:ext cx="20419" cy="21174"/>
            </a:xfrm>
            <a:custGeom>
              <a:avLst/>
              <a:gdLst/>
              <a:ahLst/>
              <a:cxnLst/>
              <a:rect l="l" t="t" r="r" b="b"/>
              <a:pathLst>
                <a:path w="595" h="617" extrusionOk="0">
                  <a:moveTo>
                    <a:pt x="1" y="1"/>
                  </a:moveTo>
                  <a:cubicBezTo>
                    <a:pt x="24" y="206"/>
                    <a:pt x="92" y="411"/>
                    <a:pt x="183" y="617"/>
                  </a:cubicBezTo>
                  <a:cubicBezTo>
                    <a:pt x="320" y="480"/>
                    <a:pt x="457" y="343"/>
                    <a:pt x="594" y="206"/>
                  </a:cubicBezTo>
                  <a:cubicBezTo>
                    <a:pt x="389" y="115"/>
                    <a:pt x="183" y="46"/>
                    <a:pt x="1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510;p24"/>
            <p:cNvSpPr/>
            <p:nvPr/>
          </p:nvSpPr>
          <p:spPr>
            <a:xfrm>
              <a:off x="191121" y="2222522"/>
              <a:ext cx="170798" cy="171588"/>
            </a:xfrm>
            <a:custGeom>
              <a:avLst/>
              <a:gdLst/>
              <a:ahLst/>
              <a:cxnLst/>
              <a:rect l="l" t="t" r="r" b="b"/>
              <a:pathLst>
                <a:path w="4977" h="5000" extrusionOk="0">
                  <a:moveTo>
                    <a:pt x="4314" y="1"/>
                  </a:moveTo>
                  <a:cubicBezTo>
                    <a:pt x="1598" y="1"/>
                    <a:pt x="46" y="2009"/>
                    <a:pt x="0" y="4680"/>
                  </a:cubicBezTo>
                  <a:cubicBezTo>
                    <a:pt x="0" y="4885"/>
                    <a:pt x="183" y="4999"/>
                    <a:pt x="343" y="4999"/>
                  </a:cubicBezTo>
                  <a:cubicBezTo>
                    <a:pt x="525" y="4999"/>
                    <a:pt x="708" y="4885"/>
                    <a:pt x="708" y="4680"/>
                  </a:cubicBezTo>
                  <a:cubicBezTo>
                    <a:pt x="754" y="2375"/>
                    <a:pt x="1986" y="686"/>
                    <a:pt x="4337" y="686"/>
                  </a:cubicBezTo>
                  <a:lnTo>
                    <a:pt x="4543" y="686"/>
                  </a:lnTo>
                  <a:cubicBezTo>
                    <a:pt x="4976" y="686"/>
                    <a:pt x="4953" y="24"/>
                    <a:pt x="4520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24"/>
            <p:cNvSpPr/>
            <p:nvPr/>
          </p:nvSpPr>
          <p:spPr>
            <a:xfrm>
              <a:off x="48563" y="2496691"/>
              <a:ext cx="278864" cy="600831"/>
            </a:xfrm>
            <a:custGeom>
              <a:avLst/>
              <a:gdLst/>
              <a:ahLst/>
              <a:cxnLst/>
              <a:rect l="l" t="t" r="r" b="b"/>
              <a:pathLst>
                <a:path w="8126" h="17508" extrusionOk="0">
                  <a:moveTo>
                    <a:pt x="7669" y="1"/>
                  </a:moveTo>
                  <a:cubicBezTo>
                    <a:pt x="5592" y="115"/>
                    <a:pt x="3949" y="1324"/>
                    <a:pt x="3287" y="3287"/>
                  </a:cubicBezTo>
                  <a:cubicBezTo>
                    <a:pt x="2716" y="4999"/>
                    <a:pt x="4109" y="6346"/>
                    <a:pt x="5273" y="7442"/>
                  </a:cubicBezTo>
                  <a:cubicBezTo>
                    <a:pt x="5524" y="7396"/>
                    <a:pt x="5752" y="7350"/>
                    <a:pt x="6003" y="7327"/>
                  </a:cubicBezTo>
                  <a:lnTo>
                    <a:pt x="6003" y="7327"/>
                  </a:lnTo>
                  <a:cubicBezTo>
                    <a:pt x="5935" y="7510"/>
                    <a:pt x="5843" y="7716"/>
                    <a:pt x="5775" y="7921"/>
                  </a:cubicBezTo>
                  <a:cubicBezTo>
                    <a:pt x="5615" y="7761"/>
                    <a:pt x="5455" y="7601"/>
                    <a:pt x="5273" y="7442"/>
                  </a:cubicBezTo>
                  <a:cubicBezTo>
                    <a:pt x="890" y="8514"/>
                    <a:pt x="0" y="14791"/>
                    <a:pt x="3675" y="17462"/>
                  </a:cubicBezTo>
                  <a:cubicBezTo>
                    <a:pt x="3744" y="17508"/>
                    <a:pt x="3789" y="17508"/>
                    <a:pt x="3858" y="17508"/>
                  </a:cubicBezTo>
                  <a:cubicBezTo>
                    <a:pt x="4132" y="17508"/>
                    <a:pt x="4314" y="17074"/>
                    <a:pt x="4017" y="16846"/>
                  </a:cubicBezTo>
                  <a:cubicBezTo>
                    <a:pt x="731" y="14449"/>
                    <a:pt x="1689" y="8469"/>
                    <a:pt x="6003" y="8012"/>
                  </a:cubicBezTo>
                  <a:cubicBezTo>
                    <a:pt x="6300" y="7989"/>
                    <a:pt x="6483" y="7647"/>
                    <a:pt x="6254" y="7419"/>
                  </a:cubicBezTo>
                  <a:cubicBezTo>
                    <a:pt x="5410" y="6574"/>
                    <a:pt x="4337" y="5798"/>
                    <a:pt x="3949" y="4634"/>
                  </a:cubicBezTo>
                  <a:cubicBezTo>
                    <a:pt x="3196" y="2489"/>
                    <a:pt x="5935" y="799"/>
                    <a:pt x="7669" y="685"/>
                  </a:cubicBezTo>
                  <a:cubicBezTo>
                    <a:pt x="8103" y="663"/>
                    <a:pt x="8126" y="1"/>
                    <a:pt x="7692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24"/>
            <p:cNvSpPr/>
            <p:nvPr/>
          </p:nvSpPr>
          <p:spPr>
            <a:xfrm>
              <a:off x="229488" y="2748141"/>
              <a:ext cx="25120" cy="20385"/>
            </a:xfrm>
            <a:custGeom>
              <a:avLst/>
              <a:gdLst/>
              <a:ahLst/>
              <a:cxnLst/>
              <a:rect l="l" t="t" r="r" b="b"/>
              <a:pathLst>
                <a:path w="732" h="594" extrusionOk="0">
                  <a:moveTo>
                    <a:pt x="731" y="0"/>
                  </a:moveTo>
                  <a:cubicBezTo>
                    <a:pt x="480" y="23"/>
                    <a:pt x="252" y="69"/>
                    <a:pt x="1" y="115"/>
                  </a:cubicBezTo>
                  <a:cubicBezTo>
                    <a:pt x="183" y="274"/>
                    <a:pt x="343" y="434"/>
                    <a:pt x="503" y="594"/>
                  </a:cubicBezTo>
                  <a:cubicBezTo>
                    <a:pt x="571" y="389"/>
                    <a:pt x="663" y="183"/>
                    <a:pt x="731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24"/>
            <p:cNvSpPr/>
            <p:nvPr/>
          </p:nvSpPr>
          <p:spPr>
            <a:xfrm>
              <a:off x="3277431" y="4436772"/>
              <a:ext cx="234217" cy="337581"/>
            </a:xfrm>
            <a:custGeom>
              <a:avLst/>
              <a:gdLst/>
              <a:ahLst/>
              <a:cxnLst/>
              <a:rect l="l" t="t" r="r" b="b"/>
              <a:pathLst>
                <a:path w="6825" h="9837" extrusionOk="0">
                  <a:moveTo>
                    <a:pt x="4404" y="0"/>
                  </a:moveTo>
                  <a:cubicBezTo>
                    <a:pt x="3189" y="0"/>
                    <a:pt x="2132" y="1603"/>
                    <a:pt x="1621" y="2761"/>
                  </a:cubicBezTo>
                  <a:cubicBezTo>
                    <a:pt x="685" y="4906"/>
                    <a:pt x="1050" y="7189"/>
                    <a:pt x="365" y="9334"/>
                  </a:cubicBezTo>
                  <a:lnTo>
                    <a:pt x="0" y="9836"/>
                  </a:lnTo>
                  <a:cubicBezTo>
                    <a:pt x="730" y="9494"/>
                    <a:pt x="1826" y="9540"/>
                    <a:pt x="2671" y="9015"/>
                  </a:cubicBezTo>
                  <a:cubicBezTo>
                    <a:pt x="4063" y="8170"/>
                    <a:pt x="5638" y="6504"/>
                    <a:pt x="6254" y="4998"/>
                  </a:cubicBezTo>
                  <a:cubicBezTo>
                    <a:pt x="6825" y="3651"/>
                    <a:pt x="6825" y="1779"/>
                    <a:pt x="5684" y="638"/>
                  </a:cubicBezTo>
                  <a:cubicBezTo>
                    <a:pt x="5249" y="186"/>
                    <a:pt x="4817" y="0"/>
                    <a:pt x="4404" y="0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24"/>
            <p:cNvSpPr/>
            <p:nvPr/>
          </p:nvSpPr>
          <p:spPr>
            <a:xfrm>
              <a:off x="3111365" y="4549027"/>
              <a:ext cx="170970" cy="254293"/>
            </a:xfrm>
            <a:custGeom>
              <a:avLst/>
              <a:gdLst/>
              <a:ahLst/>
              <a:cxnLst/>
              <a:rect l="l" t="t" r="r" b="b"/>
              <a:pathLst>
                <a:path w="4982" h="7410" extrusionOk="0">
                  <a:moveTo>
                    <a:pt x="3113" y="0"/>
                  </a:moveTo>
                  <a:cubicBezTo>
                    <a:pt x="3038" y="0"/>
                    <a:pt x="2959" y="5"/>
                    <a:pt x="2876" y="15"/>
                  </a:cubicBezTo>
                  <a:cubicBezTo>
                    <a:pt x="0" y="380"/>
                    <a:pt x="731" y="5379"/>
                    <a:pt x="1004" y="7296"/>
                  </a:cubicBezTo>
                  <a:lnTo>
                    <a:pt x="1050" y="7410"/>
                  </a:lnTo>
                  <a:cubicBezTo>
                    <a:pt x="1415" y="6931"/>
                    <a:pt x="1986" y="6634"/>
                    <a:pt x="2397" y="6109"/>
                  </a:cubicBezTo>
                  <a:cubicBezTo>
                    <a:pt x="2876" y="5493"/>
                    <a:pt x="3287" y="4648"/>
                    <a:pt x="3652" y="3918"/>
                  </a:cubicBezTo>
                  <a:cubicBezTo>
                    <a:pt x="4201" y="2930"/>
                    <a:pt x="4982" y="0"/>
                    <a:pt x="3113" y="0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24"/>
            <p:cNvSpPr/>
            <p:nvPr/>
          </p:nvSpPr>
          <p:spPr>
            <a:xfrm>
              <a:off x="3129382" y="4818117"/>
              <a:ext cx="339194" cy="178451"/>
            </a:xfrm>
            <a:custGeom>
              <a:avLst/>
              <a:gdLst/>
              <a:ahLst/>
              <a:cxnLst/>
              <a:rect l="l" t="t" r="r" b="b"/>
              <a:pathLst>
                <a:path w="9884" h="5200" extrusionOk="0">
                  <a:moveTo>
                    <a:pt x="7108" y="1"/>
                  </a:moveTo>
                  <a:cubicBezTo>
                    <a:pt x="5787" y="1"/>
                    <a:pt x="4544" y="843"/>
                    <a:pt x="3447" y="1555"/>
                  </a:cubicBezTo>
                  <a:cubicBezTo>
                    <a:pt x="2467" y="2130"/>
                    <a:pt x="1547" y="2705"/>
                    <a:pt x="408" y="2705"/>
                  </a:cubicBezTo>
                  <a:cubicBezTo>
                    <a:pt x="326" y="2705"/>
                    <a:pt x="244" y="2702"/>
                    <a:pt x="160" y="2696"/>
                  </a:cubicBezTo>
                  <a:lnTo>
                    <a:pt x="0" y="2696"/>
                  </a:lnTo>
                  <a:cubicBezTo>
                    <a:pt x="1393" y="4015"/>
                    <a:pt x="3392" y="5199"/>
                    <a:pt x="5304" y="5199"/>
                  </a:cubicBezTo>
                  <a:cubicBezTo>
                    <a:pt x="6337" y="5199"/>
                    <a:pt x="7345" y="4854"/>
                    <a:pt x="8217" y="3997"/>
                  </a:cubicBezTo>
                  <a:cubicBezTo>
                    <a:pt x="9427" y="2856"/>
                    <a:pt x="9883" y="619"/>
                    <a:pt x="7852" y="94"/>
                  </a:cubicBezTo>
                  <a:cubicBezTo>
                    <a:pt x="7602" y="30"/>
                    <a:pt x="7354" y="1"/>
                    <a:pt x="7108" y="1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516;p24"/>
            <p:cNvSpPr/>
            <p:nvPr/>
          </p:nvSpPr>
          <p:spPr>
            <a:xfrm>
              <a:off x="2756274" y="4716912"/>
              <a:ext cx="222721" cy="216440"/>
            </a:xfrm>
            <a:custGeom>
              <a:avLst/>
              <a:gdLst/>
              <a:ahLst/>
              <a:cxnLst/>
              <a:rect l="l" t="t" r="r" b="b"/>
              <a:pathLst>
                <a:path w="6490" h="6307" extrusionOk="0">
                  <a:moveTo>
                    <a:pt x="3683" y="0"/>
                  </a:moveTo>
                  <a:cubicBezTo>
                    <a:pt x="834" y="0"/>
                    <a:pt x="0" y="4188"/>
                    <a:pt x="669" y="6307"/>
                  </a:cubicBezTo>
                  <a:lnTo>
                    <a:pt x="715" y="6261"/>
                  </a:lnTo>
                  <a:cubicBezTo>
                    <a:pt x="1240" y="5371"/>
                    <a:pt x="2860" y="4960"/>
                    <a:pt x="3636" y="4230"/>
                  </a:cubicBezTo>
                  <a:cubicBezTo>
                    <a:pt x="4572" y="3340"/>
                    <a:pt x="6490" y="235"/>
                    <a:pt x="3888" y="7"/>
                  </a:cubicBezTo>
                  <a:cubicBezTo>
                    <a:pt x="3818" y="3"/>
                    <a:pt x="3750" y="0"/>
                    <a:pt x="3683" y="0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24"/>
            <p:cNvSpPr/>
            <p:nvPr/>
          </p:nvSpPr>
          <p:spPr>
            <a:xfrm>
              <a:off x="2668762" y="4520406"/>
              <a:ext cx="761128" cy="652650"/>
            </a:xfrm>
            <a:custGeom>
              <a:avLst/>
              <a:gdLst/>
              <a:ahLst/>
              <a:cxnLst/>
              <a:rect l="l" t="t" r="r" b="b"/>
              <a:pathLst>
                <a:path w="22179" h="19018" extrusionOk="0">
                  <a:moveTo>
                    <a:pt x="21744" y="1"/>
                  </a:moveTo>
                  <a:cubicBezTo>
                    <a:pt x="21604" y="1"/>
                    <a:pt x="21465" y="71"/>
                    <a:pt x="21411" y="232"/>
                  </a:cubicBezTo>
                  <a:cubicBezTo>
                    <a:pt x="20566" y="2812"/>
                    <a:pt x="19676" y="5071"/>
                    <a:pt x="17576" y="6874"/>
                  </a:cubicBezTo>
                  <a:cubicBezTo>
                    <a:pt x="15613" y="8564"/>
                    <a:pt x="13034" y="9408"/>
                    <a:pt x="10592" y="10093"/>
                  </a:cubicBezTo>
                  <a:cubicBezTo>
                    <a:pt x="8058" y="10823"/>
                    <a:pt x="5456" y="11440"/>
                    <a:pt x="3379" y="13129"/>
                  </a:cubicBezTo>
                  <a:cubicBezTo>
                    <a:pt x="1599" y="14567"/>
                    <a:pt x="412" y="16758"/>
                    <a:pt x="1" y="19018"/>
                  </a:cubicBezTo>
                  <a:lnTo>
                    <a:pt x="708" y="19018"/>
                  </a:lnTo>
                  <a:cubicBezTo>
                    <a:pt x="1233" y="16324"/>
                    <a:pt x="2991" y="13905"/>
                    <a:pt x="5433" y="12558"/>
                  </a:cubicBezTo>
                  <a:cubicBezTo>
                    <a:pt x="7944" y="11211"/>
                    <a:pt x="10957" y="10823"/>
                    <a:pt x="13605" y="9842"/>
                  </a:cubicBezTo>
                  <a:cubicBezTo>
                    <a:pt x="15613" y="9111"/>
                    <a:pt x="17485" y="8061"/>
                    <a:pt x="18991" y="6509"/>
                  </a:cubicBezTo>
                  <a:cubicBezTo>
                    <a:pt x="20635" y="4797"/>
                    <a:pt x="21342" y="2629"/>
                    <a:pt x="22096" y="415"/>
                  </a:cubicBezTo>
                  <a:cubicBezTo>
                    <a:pt x="22179" y="166"/>
                    <a:pt x="21960" y="1"/>
                    <a:pt x="21744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518;p24"/>
            <p:cNvSpPr/>
            <p:nvPr/>
          </p:nvSpPr>
          <p:spPr>
            <a:xfrm>
              <a:off x="3130617" y="4634205"/>
              <a:ext cx="77111" cy="212906"/>
            </a:xfrm>
            <a:custGeom>
              <a:avLst/>
              <a:gdLst/>
              <a:ahLst/>
              <a:cxnLst/>
              <a:rect l="l" t="t" r="r" b="b"/>
              <a:pathLst>
                <a:path w="2247" h="6204" extrusionOk="0">
                  <a:moveTo>
                    <a:pt x="1825" y="1"/>
                  </a:moveTo>
                  <a:cubicBezTo>
                    <a:pt x="1686" y="1"/>
                    <a:pt x="1548" y="76"/>
                    <a:pt x="1493" y="249"/>
                  </a:cubicBezTo>
                  <a:cubicBezTo>
                    <a:pt x="991" y="2075"/>
                    <a:pt x="375" y="3901"/>
                    <a:pt x="55" y="5773"/>
                  </a:cubicBezTo>
                  <a:cubicBezTo>
                    <a:pt x="1" y="6033"/>
                    <a:pt x="218" y="6203"/>
                    <a:pt x="420" y="6203"/>
                  </a:cubicBezTo>
                  <a:cubicBezTo>
                    <a:pt x="554" y="6203"/>
                    <a:pt x="681" y="6128"/>
                    <a:pt x="717" y="5955"/>
                  </a:cubicBezTo>
                  <a:cubicBezTo>
                    <a:pt x="1060" y="4083"/>
                    <a:pt x="1653" y="2280"/>
                    <a:pt x="2178" y="431"/>
                  </a:cubicBezTo>
                  <a:cubicBezTo>
                    <a:pt x="2247" y="171"/>
                    <a:pt x="2035" y="1"/>
                    <a:pt x="1825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519;p24"/>
            <p:cNvSpPr/>
            <p:nvPr/>
          </p:nvSpPr>
          <p:spPr>
            <a:xfrm>
              <a:off x="3049249" y="4854940"/>
              <a:ext cx="353779" cy="82396"/>
            </a:xfrm>
            <a:custGeom>
              <a:avLst/>
              <a:gdLst/>
              <a:ahLst/>
              <a:cxnLst/>
              <a:rect l="l" t="t" r="r" b="b"/>
              <a:pathLst>
                <a:path w="10309" h="2401" extrusionOk="0">
                  <a:moveTo>
                    <a:pt x="455" y="0"/>
                  </a:moveTo>
                  <a:cubicBezTo>
                    <a:pt x="180" y="0"/>
                    <a:pt x="0" y="440"/>
                    <a:pt x="281" y="664"/>
                  </a:cubicBezTo>
                  <a:cubicBezTo>
                    <a:pt x="1752" y="1793"/>
                    <a:pt x="3722" y="2400"/>
                    <a:pt x="5665" y="2400"/>
                  </a:cubicBezTo>
                  <a:cubicBezTo>
                    <a:pt x="7220" y="2400"/>
                    <a:pt x="8756" y="2011"/>
                    <a:pt x="10004" y="1189"/>
                  </a:cubicBezTo>
                  <a:cubicBezTo>
                    <a:pt x="10308" y="981"/>
                    <a:pt x="10123" y="535"/>
                    <a:pt x="9842" y="535"/>
                  </a:cubicBezTo>
                  <a:cubicBezTo>
                    <a:pt x="9785" y="535"/>
                    <a:pt x="9724" y="554"/>
                    <a:pt x="9662" y="596"/>
                  </a:cubicBezTo>
                  <a:cubicBezTo>
                    <a:pt x="8511" y="1347"/>
                    <a:pt x="7105" y="1698"/>
                    <a:pt x="5684" y="1698"/>
                  </a:cubicBezTo>
                  <a:cubicBezTo>
                    <a:pt x="3864" y="1698"/>
                    <a:pt x="2017" y="1122"/>
                    <a:pt x="646" y="71"/>
                  </a:cubicBezTo>
                  <a:cubicBezTo>
                    <a:pt x="580" y="22"/>
                    <a:pt x="515" y="0"/>
                    <a:pt x="455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24"/>
            <p:cNvSpPr/>
            <p:nvPr/>
          </p:nvSpPr>
          <p:spPr>
            <a:xfrm>
              <a:off x="2772163" y="4791897"/>
              <a:ext cx="103330" cy="197875"/>
            </a:xfrm>
            <a:custGeom>
              <a:avLst/>
              <a:gdLst/>
              <a:ahLst/>
              <a:cxnLst/>
              <a:rect l="l" t="t" r="r" b="b"/>
              <a:pathLst>
                <a:path w="3011" h="5766" extrusionOk="0">
                  <a:moveTo>
                    <a:pt x="2475" y="0"/>
                  </a:moveTo>
                  <a:cubicBezTo>
                    <a:pt x="2402" y="0"/>
                    <a:pt x="2327" y="25"/>
                    <a:pt x="2260" y="82"/>
                  </a:cubicBezTo>
                  <a:cubicBezTo>
                    <a:pt x="663" y="1429"/>
                    <a:pt x="1" y="3392"/>
                    <a:pt x="69" y="5423"/>
                  </a:cubicBezTo>
                  <a:cubicBezTo>
                    <a:pt x="81" y="5651"/>
                    <a:pt x="258" y="5765"/>
                    <a:pt x="429" y="5765"/>
                  </a:cubicBezTo>
                  <a:cubicBezTo>
                    <a:pt x="600" y="5765"/>
                    <a:pt x="765" y="5651"/>
                    <a:pt x="754" y="5423"/>
                  </a:cubicBezTo>
                  <a:cubicBezTo>
                    <a:pt x="686" y="3551"/>
                    <a:pt x="1279" y="1817"/>
                    <a:pt x="2740" y="584"/>
                  </a:cubicBezTo>
                  <a:cubicBezTo>
                    <a:pt x="3011" y="349"/>
                    <a:pt x="2753" y="0"/>
                    <a:pt x="2475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521;p24"/>
            <p:cNvSpPr/>
            <p:nvPr/>
          </p:nvSpPr>
          <p:spPr>
            <a:xfrm>
              <a:off x="1948662" y="3949898"/>
              <a:ext cx="168671" cy="171485"/>
            </a:xfrm>
            <a:custGeom>
              <a:avLst/>
              <a:gdLst/>
              <a:ahLst/>
              <a:cxnLst/>
              <a:rect l="l" t="t" r="r" b="b"/>
              <a:pathLst>
                <a:path w="4915" h="4997" extrusionOk="0">
                  <a:moveTo>
                    <a:pt x="2355" y="0"/>
                  </a:moveTo>
                  <a:cubicBezTo>
                    <a:pt x="1847" y="0"/>
                    <a:pt x="1347" y="292"/>
                    <a:pt x="989" y="978"/>
                  </a:cubicBezTo>
                  <a:cubicBezTo>
                    <a:pt x="0" y="2910"/>
                    <a:pt x="2837" y="4997"/>
                    <a:pt x="4668" y="4997"/>
                  </a:cubicBezTo>
                  <a:cubicBezTo>
                    <a:pt x="4697" y="4997"/>
                    <a:pt x="4726" y="4996"/>
                    <a:pt x="4755" y="4995"/>
                  </a:cubicBezTo>
                  <a:lnTo>
                    <a:pt x="4778" y="4904"/>
                  </a:lnTo>
                  <a:cubicBezTo>
                    <a:pt x="4915" y="3694"/>
                    <a:pt x="4641" y="2279"/>
                    <a:pt x="4070" y="1252"/>
                  </a:cubicBezTo>
                  <a:cubicBezTo>
                    <a:pt x="3684" y="491"/>
                    <a:pt x="3013" y="0"/>
                    <a:pt x="2355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522;p24"/>
            <p:cNvSpPr/>
            <p:nvPr/>
          </p:nvSpPr>
          <p:spPr>
            <a:xfrm>
              <a:off x="2124715" y="3881810"/>
              <a:ext cx="206488" cy="183118"/>
            </a:xfrm>
            <a:custGeom>
              <a:avLst/>
              <a:gdLst/>
              <a:ahLst/>
              <a:cxnLst/>
              <a:rect l="l" t="t" r="r" b="b"/>
              <a:pathLst>
                <a:path w="6017" h="5336" extrusionOk="0">
                  <a:moveTo>
                    <a:pt x="2142" y="0"/>
                  </a:moveTo>
                  <a:cubicBezTo>
                    <a:pt x="0" y="0"/>
                    <a:pt x="351" y="3871"/>
                    <a:pt x="721" y="5267"/>
                  </a:cubicBezTo>
                  <a:lnTo>
                    <a:pt x="789" y="5336"/>
                  </a:lnTo>
                  <a:cubicBezTo>
                    <a:pt x="1862" y="4834"/>
                    <a:pt x="6016" y="1181"/>
                    <a:pt x="2958" y="154"/>
                  </a:cubicBezTo>
                  <a:cubicBezTo>
                    <a:pt x="2652" y="49"/>
                    <a:pt x="2382" y="0"/>
                    <a:pt x="2142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523;p24"/>
            <p:cNvSpPr/>
            <p:nvPr/>
          </p:nvSpPr>
          <p:spPr>
            <a:xfrm>
              <a:off x="2143178" y="4108689"/>
              <a:ext cx="232982" cy="169391"/>
            </a:xfrm>
            <a:custGeom>
              <a:avLst/>
              <a:gdLst/>
              <a:ahLst/>
              <a:cxnLst/>
              <a:rect l="l" t="t" r="r" b="b"/>
              <a:pathLst>
                <a:path w="6789" h="4936" extrusionOk="0">
                  <a:moveTo>
                    <a:pt x="4882" y="0"/>
                  </a:moveTo>
                  <a:cubicBezTo>
                    <a:pt x="4845" y="0"/>
                    <a:pt x="4808" y="1"/>
                    <a:pt x="4771" y="3"/>
                  </a:cubicBezTo>
                  <a:cubicBezTo>
                    <a:pt x="3401" y="49"/>
                    <a:pt x="2374" y="1829"/>
                    <a:pt x="1666" y="2810"/>
                  </a:cubicBezTo>
                  <a:cubicBezTo>
                    <a:pt x="1233" y="3427"/>
                    <a:pt x="845" y="4271"/>
                    <a:pt x="69" y="4408"/>
                  </a:cubicBezTo>
                  <a:lnTo>
                    <a:pt x="0" y="4591"/>
                  </a:lnTo>
                  <a:cubicBezTo>
                    <a:pt x="550" y="4802"/>
                    <a:pt x="1042" y="4936"/>
                    <a:pt x="1620" y="4936"/>
                  </a:cubicBezTo>
                  <a:cubicBezTo>
                    <a:pt x="1665" y="4936"/>
                    <a:pt x="1711" y="4935"/>
                    <a:pt x="1758" y="4933"/>
                  </a:cubicBezTo>
                  <a:cubicBezTo>
                    <a:pt x="3036" y="4842"/>
                    <a:pt x="4519" y="4248"/>
                    <a:pt x="5432" y="3313"/>
                  </a:cubicBezTo>
                  <a:cubicBezTo>
                    <a:pt x="6440" y="2327"/>
                    <a:pt x="6789" y="0"/>
                    <a:pt x="4882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24"/>
            <p:cNvSpPr/>
            <p:nvPr/>
          </p:nvSpPr>
          <p:spPr>
            <a:xfrm>
              <a:off x="1825322" y="3950172"/>
              <a:ext cx="383567" cy="550556"/>
            </a:xfrm>
            <a:custGeom>
              <a:avLst/>
              <a:gdLst/>
              <a:ahLst/>
              <a:cxnLst/>
              <a:rect l="l" t="t" r="r" b="b"/>
              <a:pathLst>
                <a:path w="11177" h="16043" extrusionOk="0">
                  <a:moveTo>
                    <a:pt x="10709" y="0"/>
                  </a:moveTo>
                  <a:cubicBezTo>
                    <a:pt x="10603" y="0"/>
                    <a:pt x="10497" y="50"/>
                    <a:pt x="10426" y="171"/>
                  </a:cubicBezTo>
                  <a:cubicBezTo>
                    <a:pt x="8760" y="2978"/>
                    <a:pt x="8554" y="6174"/>
                    <a:pt x="7573" y="9233"/>
                  </a:cubicBezTo>
                  <a:cubicBezTo>
                    <a:pt x="6546" y="12451"/>
                    <a:pt x="3715" y="14802"/>
                    <a:pt x="429" y="15373"/>
                  </a:cubicBezTo>
                  <a:cubicBezTo>
                    <a:pt x="1" y="15437"/>
                    <a:pt x="155" y="16043"/>
                    <a:pt x="533" y="16043"/>
                  </a:cubicBezTo>
                  <a:cubicBezTo>
                    <a:pt x="558" y="16043"/>
                    <a:pt x="584" y="16040"/>
                    <a:pt x="611" y="16034"/>
                  </a:cubicBezTo>
                  <a:cubicBezTo>
                    <a:pt x="3556" y="15532"/>
                    <a:pt x="6044" y="13683"/>
                    <a:pt x="7527" y="11104"/>
                  </a:cubicBezTo>
                  <a:cubicBezTo>
                    <a:pt x="9399" y="7840"/>
                    <a:pt x="9057" y="3800"/>
                    <a:pt x="11020" y="513"/>
                  </a:cubicBezTo>
                  <a:cubicBezTo>
                    <a:pt x="11177" y="246"/>
                    <a:pt x="10944" y="0"/>
                    <a:pt x="10709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525;p24"/>
            <p:cNvSpPr/>
            <p:nvPr/>
          </p:nvSpPr>
          <p:spPr>
            <a:xfrm>
              <a:off x="2089744" y="4173138"/>
              <a:ext cx="205939" cy="101786"/>
            </a:xfrm>
            <a:custGeom>
              <a:avLst/>
              <a:gdLst/>
              <a:ahLst/>
              <a:cxnLst/>
              <a:rect l="l" t="t" r="r" b="b"/>
              <a:pathLst>
                <a:path w="6001" h="2966" extrusionOk="0">
                  <a:moveTo>
                    <a:pt x="5521" y="0"/>
                  </a:moveTo>
                  <a:cubicBezTo>
                    <a:pt x="5415" y="0"/>
                    <a:pt x="5308" y="46"/>
                    <a:pt x="5232" y="156"/>
                  </a:cubicBezTo>
                  <a:cubicBezTo>
                    <a:pt x="4624" y="1077"/>
                    <a:pt x="2933" y="2279"/>
                    <a:pt x="1571" y="2279"/>
                  </a:cubicBezTo>
                  <a:cubicBezTo>
                    <a:pt x="1244" y="2279"/>
                    <a:pt x="936" y="2210"/>
                    <a:pt x="667" y="2051"/>
                  </a:cubicBezTo>
                  <a:cubicBezTo>
                    <a:pt x="603" y="2010"/>
                    <a:pt x="541" y="1992"/>
                    <a:pt x="482" y="1992"/>
                  </a:cubicBezTo>
                  <a:cubicBezTo>
                    <a:pt x="186" y="1992"/>
                    <a:pt x="0" y="2454"/>
                    <a:pt x="324" y="2644"/>
                  </a:cubicBezTo>
                  <a:cubicBezTo>
                    <a:pt x="695" y="2869"/>
                    <a:pt x="1114" y="2966"/>
                    <a:pt x="1554" y="2966"/>
                  </a:cubicBezTo>
                  <a:cubicBezTo>
                    <a:pt x="3174" y="2966"/>
                    <a:pt x="5071" y="1648"/>
                    <a:pt x="5825" y="499"/>
                  </a:cubicBezTo>
                  <a:cubicBezTo>
                    <a:pt x="6001" y="244"/>
                    <a:pt x="5765" y="0"/>
                    <a:pt x="5521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526;p24"/>
            <p:cNvSpPr/>
            <p:nvPr/>
          </p:nvSpPr>
          <p:spPr>
            <a:xfrm>
              <a:off x="2024745" y="4029722"/>
              <a:ext cx="121964" cy="108512"/>
            </a:xfrm>
            <a:custGeom>
              <a:avLst/>
              <a:gdLst/>
              <a:ahLst/>
              <a:cxnLst/>
              <a:rect l="l" t="t" r="r" b="b"/>
              <a:pathLst>
                <a:path w="3554" h="3162" extrusionOk="0">
                  <a:moveTo>
                    <a:pt x="465" y="0"/>
                  </a:moveTo>
                  <a:cubicBezTo>
                    <a:pt x="237" y="0"/>
                    <a:pt x="0" y="257"/>
                    <a:pt x="141" y="524"/>
                  </a:cubicBezTo>
                  <a:cubicBezTo>
                    <a:pt x="735" y="1688"/>
                    <a:pt x="1648" y="2806"/>
                    <a:pt x="2972" y="3148"/>
                  </a:cubicBezTo>
                  <a:cubicBezTo>
                    <a:pt x="3006" y="3157"/>
                    <a:pt x="3039" y="3162"/>
                    <a:pt x="3069" y="3162"/>
                  </a:cubicBezTo>
                  <a:cubicBezTo>
                    <a:pt x="3430" y="3162"/>
                    <a:pt x="3554" y="2592"/>
                    <a:pt x="3154" y="2486"/>
                  </a:cubicBezTo>
                  <a:cubicBezTo>
                    <a:pt x="2013" y="2190"/>
                    <a:pt x="1260" y="1163"/>
                    <a:pt x="735" y="181"/>
                  </a:cubicBezTo>
                  <a:cubicBezTo>
                    <a:pt x="671" y="53"/>
                    <a:pt x="569" y="0"/>
                    <a:pt x="465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527;p24"/>
            <p:cNvSpPr/>
            <p:nvPr/>
          </p:nvSpPr>
          <p:spPr>
            <a:xfrm>
              <a:off x="977558" y="3115518"/>
              <a:ext cx="806084" cy="1268203"/>
            </a:xfrm>
            <a:custGeom>
              <a:avLst/>
              <a:gdLst/>
              <a:ahLst/>
              <a:cxnLst/>
              <a:rect l="l" t="t" r="r" b="b"/>
              <a:pathLst>
                <a:path w="23489" h="36955" extrusionOk="0">
                  <a:moveTo>
                    <a:pt x="17622" y="1"/>
                  </a:moveTo>
                  <a:lnTo>
                    <a:pt x="17622" y="1"/>
                  </a:lnTo>
                  <a:cubicBezTo>
                    <a:pt x="15180" y="2329"/>
                    <a:pt x="13103" y="5022"/>
                    <a:pt x="10660" y="7350"/>
                  </a:cubicBezTo>
                  <a:cubicBezTo>
                    <a:pt x="7602" y="10158"/>
                    <a:pt x="4406" y="13353"/>
                    <a:pt x="2580" y="17256"/>
                  </a:cubicBezTo>
                  <a:cubicBezTo>
                    <a:pt x="1" y="22894"/>
                    <a:pt x="868" y="31088"/>
                    <a:pt x="1850" y="36955"/>
                  </a:cubicBezTo>
                  <a:cubicBezTo>
                    <a:pt x="17508" y="32686"/>
                    <a:pt x="23488" y="13467"/>
                    <a:pt x="17622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528;p24"/>
            <p:cNvSpPr/>
            <p:nvPr/>
          </p:nvSpPr>
          <p:spPr>
            <a:xfrm>
              <a:off x="1045131" y="3326953"/>
              <a:ext cx="501688" cy="1055366"/>
            </a:xfrm>
            <a:custGeom>
              <a:avLst/>
              <a:gdLst/>
              <a:ahLst/>
              <a:cxnLst/>
              <a:rect l="l" t="t" r="r" b="b"/>
              <a:pathLst>
                <a:path w="14619" h="30753" extrusionOk="0">
                  <a:moveTo>
                    <a:pt x="14189" y="0"/>
                  </a:moveTo>
                  <a:cubicBezTo>
                    <a:pt x="14051" y="0"/>
                    <a:pt x="13912" y="70"/>
                    <a:pt x="13850" y="231"/>
                  </a:cubicBezTo>
                  <a:cubicBezTo>
                    <a:pt x="11955" y="5686"/>
                    <a:pt x="9079" y="10685"/>
                    <a:pt x="6934" y="16003"/>
                  </a:cubicBezTo>
                  <a:cubicBezTo>
                    <a:pt x="4994" y="20887"/>
                    <a:pt x="3350" y="26000"/>
                    <a:pt x="178" y="30269"/>
                  </a:cubicBezTo>
                  <a:cubicBezTo>
                    <a:pt x="0" y="30511"/>
                    <a:pt x="245" y="30753"/>
                    <a:pt x="500" y="30753"/>
                  </a:cubicBezTo>
                  <a:cubicBezTo>
                    <a:pt x="606" y="30753"/>
                    <a:pt x="714" y="30711"/>
                    <a:pt x="794" y="30611"/>
                  </a:cubicBezTo>
                  <a:cubicBezTo>
                    <a:pt x="3807" y="26548"/>
                    <a:pt x="5473" y="21663"/>
                    <a:pt x="7299" y="17007"/>
                  </a:cubicBezTo>
                  <a:cubicBezTo>
                    <a:pt x="9490" y="11369"/>
                    <a:pt x="12526" y="6119"/>
                    <a:pt x="14535" y="436"/>
                  </a:cubicBezTo>
                  <a:cubicBezTo>
                    <a:pt x="14618" y="171"/>
                    <a:pt x="14405" y="0"/>
                    <a:pt x="14189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529;p24"/>
            <p:cNvSpPr/>
            <p:nvPr/>
          </p:nvSpPr>
          <p:spPr>
            <a:xfrm>
              <a:off x="1121695" y="4254473"/>
              <a:ext cx="14928" cy="13350"/>
            </a:xfrm>
            <a:custGeom>
              <a:avLst/>
              <a:gdLst/>
              <a:ahLst/>
              <a:cxnLst/>
              <a:rect l="l" t="t" r="r" b="b"/>
              <a:pathLst>
                <a:path w="435" h="389" extrusionOk="0">
                  <a:moveTo>
                    <a:pt x="343" y="0"/>
                  </a:moveTo>
                  <a:cubicBezTo>
                    <a:pt x="229" y="46"/>
                    <a:pt x="115" y="92"/>
                    <a:pt x="1" y="137"/>
                  </a:cubicBezTo>
                  <a:cubicBezTo>
                    <a:pt x="138" y="206"/>
                    <a:pt x="275" y="297"/>
                    <a:pt x="435" y="388"/>
                  </a:cubicBezTo>
                  <a:cubicBezTo>
                    <a:pt x="389" y="251"/>
                    <a:pt x="366" y="137"/>
                    <a:pt x="343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530;p24"/>
            <p:cNvSpPr/>
            <p:nvPr/>
          </p:nvSpPr>
          <p:spPr>
            <a:xfrm>
              <a:off x="1065001" y="4065791"/>
              <a:ext cx="243826" cy="216749"/>
            </a:xfrm>
            <a:custGeom>
              <a:avLst/>
              <a:gdLst/>
              <a:ahLst/>
              <a:cxnLst/>
              <a:rect l="l" t="t" r="r" b="b"/>
              <a:pathLst>
                <a:path w="7105" h="6316" extrusionOk="0">
                  <a:moveTo>
                    <a:pt x="434" y="1"/>
                  </a:moveTo>
                  <a:cubicBezTo>
                    <a:pt x="226" y="1"/>
                    <a:pt x="0" y="171"/>
                    <a:pt x="55" y="431"/>
                  </a:cubicBezTo>
                  <a:cubicBezTo>
                    <a:pt x="443" y="2326"/>
                    <a:pt x="1014" y="4175"/>
                    <a:pt x="1402" y="6069"/>
                  </a:cubicBezTo>
                  <a:cubicBezTo>
                    <a:pt x="1439" y="6200"/>
                    <a:pt x="1599" y="6315"/>
                    <a:pt x="1743" y="6315"/>
                  </a:cubicBezTo>
                  <a:cubicBezTo>
                    <a:pt x="1775" y="6315"/>
                    <a:pt x="1806" y="6310"/>
                    <a:pt x="1835" y="6297"/>
                  </a:cubicBezTo>
                  <a:cubicBezTo>
                    <a:pt x="3547" y="5590"/>
                    <a:pt x="5602" y="5635"/>
                    <a:pt x="6880" y="4129"/>
                  </a:cubicBezTo>
                  <a:cubicBezTo>
                    <a:pt x="7105" y="3870"/>
                    <a:pt x="6871" y="3532"/>
                    <a:pt x="6626" y="3532"/>
                  </a:cubicBezTo>
                  <a:cubicBezTo>
                    <a:pt x="6547" y="3532"/>
                    <a:pt x="6467" y="3566"/>
                    <a:pt x="6401" y="3650"/>
                  </a:cubicBezTo>
                  <a:cubicBezTo>
                    <a:pt x="5282" y="4928"/>
                    <a:pt x="3502" y="4973"/>
                    <a:pt x="1995" y="5498"/>
                  </a:cubicBezTo>
                  <a:cubicBezTo>
                    <a:pt x="2018" y="5635"/>
                    <a:pt x="2041" y="5749"/>
                    <a:pt x="2087" y="5886"/>
                  </a:cubicBezTo>
                  <a:cubicBezTo>
                    <a:pt x="1927" y="5795"/>
                    <a:pt x="1790" y="5704"/>
                    <a:pt x="1653" y="5635"/>
                  </a:cubicBezTo>
                  <a:cubicBezTo>
                    <a:pt x="1767" y="5590"/>
                    <a:pt x="1881" y="5544"/>
                    <a:pt x="1995" y="5498"/>
                  </a:cubicBezTo>
                  <a:cubicBezTo>
                    <a:pt x="1607" y="3741"/>
                    <a:pt x="1082" y="2006"/>
                    <a:pt x="740" y="249"/>
                  </a:cubicBezTo>
                  <a:cubicBezTo>
                    <a:pt x="703" y="76"/>
                    <a:pt x="572" y="1"/>
                    <a:pt x="434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24"/>
            <p:cNvSpPr/>
            <p:nvPr/>
          </p:nvSpPr>
          <p:spPr>
            <a:xfrm>
              <a:off x="1176535" y="4133054"/>
              <a:ext cx="14928" cy="15683"/>
            </a:xfrm>
            <a:custGeom>
              <a:avLst/>
              <a:gdLst/>
              <a:ahLst/>
              <a:cxnLst/>
              <a:rect l="l" t="t" r="r" b="b"/>
              <a:pathLst>
                <a:path w="435" h="457" extrusionOk="0">
                  <a:moveTo>
                    <a:pt x="411" y="0"/>
                  </a:moveTo>
                  <a:cubicBezTo>
                    <a:pt x="275" y="46"/>
                    <a:pt x="138" y="92"/>
                    <a:pt x="1" y="115"/>
                  </a:cubicBezTo>
                  <a:cubicBezTo>
                    <a:pt x="138" y="229"/>
                    <a:pt x="275" y="343"/>
                    <a:pt x="434" y="457"/>
                  </a:cubicBezTo>
                  <a:cubicBezTo>
                    <a:pt x="411" y="320"/>
                    <a:pt x="411" y="160"/>
                    <a:pt x="411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24"/>
            <p:cNvSpPr/>
            <p:nvPr/>
          </p:nvSpPr>
          <p:spPr>
            <a:xfrm>
              <a:off x="1118881" y="3855866"/>
              <a:ext cx="283154" cy="304911"/>
            </a:xfrm>
            <a:custGeom>
              <a:avLst/>
              <a:gdLst/>
              <a:ahLst/>
              <a:cxnLst/>
              <a:rect l="l" t="t" r="r" b="b"/>
              <a:pathLst>
                <a:path w="8251" h="8885" extrusionOk="0">
                  <a:moveTo>
                    <a:pt x="414" y="0"/>
                  </a:moveTo>
                  <a:cubicBezTo>
                    <a:pt x="207" y="0"/>
                    <a:pt x="1" y="170"/>
                    <a:pt x="83" y="431"/>
                  </a:cubicBezTo>
                  <a:cubicBezTo>
                    <a:pt x="927" y="3056"/>
                    <a:pt x="1270" y="5795"/>
                    <a:pt x="1407" y="8534"/>
                  </a:cubicBezTo>
                  <a:cubicBezTo>
                    <a:pt x="1427" y="8736"/>
                    <a:pt x="1590" y="8884"/>
                    <a:pt x="1785" y="8884"/>
                  </a:cubicBezTo>
                  <a:cubicBezTo>
                    <a:pt x="1811" y="8884"/>
                    <a:pt x="1837" y="8882"/>
                    <a:pt x="1863" y="8876"/>
                  </a:cubicBezTo>
                  <a:cubicBezTo>
                    <a:pt x="4077" y="8329"/>
                    <a:pt x="6337" y="7164"/>
                    <a:pt x="8003" y="5612"/>
                  </a:cubicBezTo>
                  <a:cubicBezTo>
                    <a:pt x="8251" y="5365"/>
                    <a:pt x="8019" y="5008"/>
                    <a:pt x="7743" y="5008"/>
                  </a:cubicBezTo>
                  <a:cubicBezTo>
                    <a:pt x="7662" y="5008"/>
                    <a:pt x="7578" y="5038"/>
                    <a:pt x="7501" y="5110"/>
                  </a:cubicBezTo>
                  <a:cubicBezTo>
                    <a:pt x="6040" y="6503"/>
                    <a:pt x="4054" y="7552"/>
                    <a:pt x="2091" y="8077"/>
                  </a:cubicBezTo>
                  <a:cubicBezTo>
                    <a:pt x="2091" y="8237"/>
                    <a:pt x="2091" y="8397"/>
                    <a:pt x="2114" y="8534"/>
                  </a:cubicBezTo>
                  <a:cubicBezTo>
                    <a:pt x="1955" y="8420"/>
                    <a:pt x="1818" y="8306"/>
                    <a:pt x="1681" y="8192"/>
                  </a:cubicBezTo>
                  <a:cubicBezTo>
                    <a:pt x="1818" y="8169"/>
                    <a:pt x="1955" y="8123"/>
                    <a:pt x="2091" y="8077"/>
                  </a:cubicBezTo>
                  <a:cubicBezTo>
                    <a:pt x="1932" y="5430"/>
                    <a:pt x="1566" y="2782"/>
                    <a:pt x="745" y="248"/>
                  </a:cubicBezTo>
                  <a:cubicBezTo>
                    <a:pt x="690" y="75"/>
                    <a:pt x="552" y="0"/>
                    <a:pt x="414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24"/>
            <p:cNvSpPr/>
            <p:nvPr/>
          </p:nvSpPr>
          <p:spPr>
            <a:xfrm>
              <a:off x="1202686" y="3704694"/>
              <a:ext cx="309029" cy="225500"/>
            </a:xfrm>
            <a:custGeom>
              <a:avLst/>
              <a:gdLst/>
              <a:ahLst/>
              <a:cxnLst/>
              <a:rect l="l" t="t" r="r" b="b"/>
              <a:pathLst>
                <a:path w="9005" h="6571" extrusionOk="0">
                  <a:moveTo>
                    <a:pt x="429" y="0"/>
                  </a:moveTo>
                  <a:cubicBezTo>
                    <a:pt x="215" y="0"/>
                    <a:pt x="1" y="170"/>
                    <a:pt x="83" y="431"/>
                  </a:cubicBezTo>
                  <a:cubicBezTo>
                    <a:pt x="699" y="2371"/>
                    <a:pt x="1293" y="4334"/>
                    <a:pt x="1795" y="6297"/>
                  </a:cubicBezTo>
                  <a:cubicBezTo>
                    <a:pt x="1841" y="6434"/>
                    <a:pt x="1978" y="6571"/>
                    <a:pt x="2137" y="6571"/>
                  </a:cubicBezTo>
                  <a:cubicBezTo>
                    <a:pt x="4443" y="6297"/>
                    <a:pt x="6999" y="4882"/>
                    <a:pt x="8734" y="3398"/>
                  </a:cubicBezTo>
                  <a:cubicBezTo>
                    <a:pt x="9005" y="3163"/>
                    <a:pt x="8761" y="2814"/>
                    <a:pt x="8478" y="2814"/>
                  </a:cubicBezTo>
                  <a:cubicBezTo>
                    <a:pt x="8404" y="2814"/>
                    <a:pt x="8326" y="2839"/>
                    <a:pt x="8255" y="2896"/>
                  </a:cubicBezTo>
                  <a:cubicBezTo>
                    <a:pt x="6862" y="4083"/>
                    <a:pt x="5082" y="4950"/>
                    <a:pt x="3370" y="5566"/>
                  </a:cubicBezTo>
                  <a:cubicBezTo>
                    <a:pt x="3096" y="5658"/>
                    <a:pt x="2822" y="5726"/>
                    <a:pt x="2525" y="5795"/>
                  </a:cubicBezTo>
                  <a:cubicBezTo>
                    <a:pt x="2520" y="5796"/>
                    <a:pt x="2515" y="5797"/>
                    <a:pt x="2510" y="5797"/>
                  </a:cubicBezTo>
                  <a:cubicBezTo>
                    <a:pt x="2284" y="5797"/>
                    <a:pt x="1999" y="4330"/>
                    <a:pt x="1955" y="4151"/>
                  </a:cubicBezTo>
                  <a:cubicBezTo>
                    <a:pt x="1567" y="2850"/>
                    <a:pt x="1156" y="1549"/>
                    <a:pt x="768" y="248"/>
                  </a:cubicBezTo>
                  <a:cubicBezTo>
                    <a:pt x="713" y="75"/>
                    <a:pt x="571" y="0"/>
                    <a:pt x="429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534;p24"/>
            <p:cNvSpPr/>
            <p:nvPr/>
          </p:nvSpPr>
          <p:spPr>
            <a:xfrm>
              <a:off x="1356706" y="3727275"/>
              <a:ext cx="14928" cy="11016"/>
            </a:xfrm>
            <a:custGeom>
              <a:avLst/>
              <a:gdLst/>
              <a:ahLst/>
              <a:cxnLst/>
              <a:rect l="l" t="t" r="r" b="b"/>
              <a:pathLst>
                <a:path w="435" h="321" extrusionOk="0">
                  <a:moveTo>
                    <a:pt x="343" y="1"/>
                  </a:moveTo>
                  <a:cubicBezTo>
                    <a:pt x="229" y="24"/>
                    <a:pt x="115" y="47"/>
                    <a:pt x="0" y="69"/>
                  </a:cubicBezTo>
                  <a:cubicBezTo>
                    <a:pt x="137" y="161"/>
                    <a:pt x="297" y="252"/>
                    <a:pt x="434" y="321"/>
                  </a:cubicBezTo>
                  <a:cubicBezTo>
                    <a:pt x="411" y="206"/>
                    <a:pt x="366" y="92"/>
                    <a:pt x="343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24"/>
            <p:cNvSpPr/>
            <p:nvPr/>
          </p:nvSpPr>
          <p:spPr>
            <a:xfrm>
              <a:off x="1295585" y="3544874"/>
              <a:ext cx="244855" cy="208685"/>
            </a:xfrm>
            <a:custGeom>
              <a:avLst/>
              <a:gdLst/>
              <a:ahLst/>
              <a:cxnLst/>
              <a:rect l="l" t="t" r="r" b="b"/>
              <a:pathLst>
                <a:path w="7135" h="6081" extrusionOk="0">
                  <a:moveTo>
                    <a:pt x="417" y="1"/>
                  </a:moveTo>
                  <a:cubicBezTo>
                    <a:pt x="213" y="1"/>
                    <a:pt x="1" y="171"/>
                    <a:pt x="70" y="431"/>
                  </a:cubicBezTo>
                  <a:cubicBezTo>
                    <a:pt x="572" y="2235"/>
                    <a:pt x="1142" y="3992"/>
                    <a:pt x="1530" y="5818"/>
                  </a:cubicBezTo>
                  <a:cubicBezTo>
                    <a:pt x="1568" y="5989"/>
                    <a:pt x="1717" y="6081"/>
                    <a:pt x="1870" y="6081"/>
                  </a:cubicBezTo>
                  <a:cubicBezTo>
                    <a:pt x="1902" y="6081"/>
                    <a:pt x="1933" y="6077"/>
                    <a:pt x="1964" y="6069"/>
                  </a:cubicBezTo>
                  <a:cubicBezTo>
                    <a:pt x="3585" y="5681"/>
                    <a:pt x="5160" y="5202"/>
                    <a:pt x="6735" y="4723"/>
                  </a:cubicBezTo>
                  <a:cubicBezTo>
                    <a:pt x="7134" y="4596"/>
                    <a:pt x="7011" y="4025"/>
                    <a:pt x="6649" y="4025"/>
                  </a:cubicBezTo>
                  <a:cubicBezTo>
                    <a:pt x="6619" y="4025"/>
                    <a:pt x="6586" y="4029"/>
                    <a:pt x="6552" y="4038"/>
                  </a:cubicBezTo>
                  <a:cubicBezTo>
                    <a:pt x="5091" y="4494"/>
                    <a:pt x="3630" y="4951"/>
                    <a:pt x="2124" y="5316"/>
                  </a:cubicBezTo>
                  <a:cubicBezTo>
                    <a:pt x="2147" y="5407"/>
                    <a:pt x="2192" y="5521"/>
                    <a:pt x="2215" y="5636"/>
                  </a:cubicBezTo>
                  <a:cubicBezTo>
                    <a:pt x="2078" y="5567"/>
                    <a:pt x="1918" y="5476"/>
                    <a:pt x="1781" y="5384"/>
                  </a:cubicBezTo>
                  <a:cubicBezTo>
                    <a:pt x="1896" y="5362"/>
                    <a:pt x="2010" y="5339"/>
                    <a:pt x="2124" y="5316"/>
                  </a:cubicBezTo>
                  <a:cubicBezTo>
                    <a:pt x="1736" y="3604"/>
                    <a:pt x="1211" y="1938"/>
                    <a:pt x="731" y="249"/>
                  </a:cubicBezTo>
                  <a:cubicBezTo>
                    <a:pt x="686" y="76"/>
                    <a:pt x="553" y="1"/>
                    <a:pt x="417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24"/>
            <p:cNvSpPr/>
            <p:nvPr/>
          </p:nvSpPr>
          <p:spPr>
            <a:xfrm>
              <a:off x="1448336" y="3522052"/>
              <a:ext cx="11805" cy="13350"/>
            </a:xfrm>
            <a:custGeom>
              <a:avLst/>
              <a:gdLst/>
              <a:ahLst/>
              <a:cxnLst/>
              <a:rect l="l" t="t" r="r" b="b"/>
              <a:pathLst>
                <a:path w="344" h="389" extrusionOk="0">
                  <a:moveTo>
                    <a:pt x="275" y="1"/>
                  </a:moveTo>
                  <a:cubicBezTo>
                    <a:pt x="184" y="24"/>
                    <a:pt x="92" y="46"/>
                    <a:pt x="1" y="46"/>
                  </a:cubicBezTo>
                  <a:cubicBezTo>
                    <a:pt x="115" y="161"/>
                    <a:pt x="229" y="275"/>
                    <a:pt x="343" y="389"/>
                  </a:cubicBezTo>
                  <a:cubicBezTo>
                    <a:pt x="321" y="252"/>
                    <a:pt x="298" y="138"/>
                    <a:pt x="275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24"/>
            <p:cNvSpPr/>
            <p:nvPr/>
          </p:nvSpPr>
          <p:spPr>
            <a:xfrm>
              <a:off x="1399604" y="3390339"/>
              <a:ext cx="215891" cy="157655"/>
            </a:xfrm>
            <a:custGeom>
              <a:avLst/>
              <a:gdLst/>
              <a:ahLst/>
              <a:cxnLst/>
              <a:rect l="l" t="t" r="r" b="b"/>
              <a:pathLst>
                <a:path w="6291" h="4594" extrusionOk="0">
                  <a:moveTo>
                    <a:pt x="417" y="1"/>
                  </a:moveTo>
                  <a:cubicBezTo>
                    <a:pt x="205" y="1"/>
                    <a:pt x="0" y="166"/>
                    <a:pt x="97" y="415"/>
                  </a:cubicBezTo>
                  <a:cubicBezTo>
                    <a:pt x="576" y="1648"/>
                    <a:pt x="919" y="2903"/>
                    <a:pt x="1056" y="4227"/>
                  </a:cubicBezTo>
                  <a:cubicBezTo>
                    <a:pt x="1077" y="4400"/>
                    <a:pt x="1202" y="4594"/>
                    <a:pt x="1390" y="4594"/>
                  </a:cubicBezTo>
                  <a:cubicBezTo>
                    <a:pt x="1400" y="4594"/>
                    <a:pt x="1410" y="4593"/>
                    <a:pt x="1421" y="4592"/>
                  </a:cubicBezTo>
                  <a:cubicBezTo>
                    <a:pt x="3087" y="4364"/>
                    <a:pt x="4365" y="3314"/>
                    <a:pt x="5918" y="2743"/>
                  </a:cubicBezTo>
                  <a:cubicBezTo>
                    <a:pt x="6290" y="2598"/>
                    <a:pt x="6175" y="2040"/>
                    <a:pt x="5843" y="2040"/>
                  </a:cubicBezTo>
                  <a:cubicBezTo>
                    <a:pt x="5809" y="2040"/>
                    <a:pt x="5773" y="2046"/>
                    <a:pt x="5735" y="2058"/>
                  </a:cubicBezTo>
                  <a:cubicBezTo>
                    <a:pt x="4365" y="2583"/>
                    <a:pt x="3156" y="3542"/>
                    <a:pt x="1695" y="3839"/>
                  </a:cubicBezTo>
                  <a:cubicBezTo>
                    <a:pt x="1718" y="3976"/>
                    <a:pt x="1741" y="4090"/>
                    <a:pt x="1763" y="4227"/>
                  </a:cubicBezTo>
                  <a:cubicBezTo>
                    <a:pt x="1649" y="4113"/>
                    <a:pt x="1535" y="3999"/>
                    <a:pt x="1421" y="3884"/>
                  </a:cubicBezTo>
                  <a:cubicBezTo>
                    <a:pt x="1512" y="3884"/>
                    <a:pt x="1604" y="3862"/>
                    <a:pt x="1695" y="3839"/>
                  </a:cubicBezTo>
                  <a:cubicBezTo>
                    <a:pt x="1535" y="2583"/>
                    <a:pt x="1216" y="1396"/>
                    <a:pt x="759" y="232"/>
                  </a:cubicBezTo>
                  <a:cubicBezTo>
                    <a:pt x="696" y="71"/>
                    <a:pt x="555" y="1"/>
                    <a:pt x="417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538;p24"/>
            <p:cNvSpPr/>
            <p:nvPr/>
          </p:nvSpPr>
          <p:spPr>
            <a:xfrm>
              <a:off x="1513369" y="3610593"/>
              <a:ext cx="46260" cy="35278"/>
            </a:xfrm>
            <a:custGeom>
              <a:avLst/>
              <a:gdLst/>
              <a:ahLst/>
              <a:cxnLst/>
              <a:rect l="l" t="t" r="r" b="b"/>
              <a:pathLst>
                <a:path w="1348" h="1028" extrusionOk="0">
                  <a:moveTo>
                    <a:pt x="662" y="0"/>
                  </a:moveTo>
                  <a:cubicBezTo>
                    <a:pt x="0" y="0"/>
                    <a:pt x="0" y="1027"/>
                    <a:pt x="662" y="1027"/>
                  </a:cubicBezTo>
                  <a:cubicBezTo>
                    <a:pt x="1347" y="1027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539;p24"/>
            <p:cNvSpPr/>
            <p:nvPr/>
          </p:nvSpPr>
          <p:spPr>
            <a:xfrm>
              <a:off x="1538421" y="3559665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63" y="0"/>
                  </a:moveTo>
                  <a:cubicBezTo>
                    <a:pt x="1" y="0"/>
                    <a:pt x="1" y="1050"/>
                    <a:pt x="663" y="1050"/>
                  </a:cubicBezTo>
                  <a:cubicBezTo>
                    <a:pt x="1348" y="1050"/>
                    <a:pt x="1348" y="0"/>
                    <a:pt x="663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540;p24"/>
            <p:cNvSpPr/>
            <p:nvPr/>
          </p:nvSpPr>
          <p:spPr>
            <a:xfrm>
              <a:off x="1563508" y="3605892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5" y="0"/>
                  </a:moveTo>
                  <a:cubicBezTo>
                    <a:pt x="0" y="0"/>
                    <a:pt x="0" y="1050"/>
                    <a:pt x="685" y="1050"/>
                  </a:cubicBezTo>
                  <a:cubicBezTo>
                    <a:pt x="1347" y="1050"/>
                    <a:pt x="1347" y="0"/>
                    <a:pt x="685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24"/>
            <p:cNvSpPr/>
            <p:nvPr/>
          </p:nvSpPr>
          <p:spPr>
            <a:xfrm>
              <a:off x="1173412" y="3623119"/>
              <a:ext cx="45471" cy="35278"/>
            </a:xfrm>
            <a:custGeom>
              <a:avLst/>
              <a:gdLst/>
              <a:ahLst/>
              <a:cxnLst/>
              <a:rect l="l" t="t" r="r" b="b"/>
              <a:pathLst>
                <a:path w="1325" h="1028" extrusionOk="0">
                  <a:moveTo>
                    <a:pt x="662" y="0"/>
                  </a:moveTo>
                  <a:cubicBezTo>
                    <a:pt x="0" y="0"/>
                    <a:pt x="0" y="1027"/>
                    <a:pt x="662" y="1027"/>
                  </a:cubicBezTo>
                  <a:cubicBezTo>
                    <a:pt x="1324" y="1027"/>
                    <a:pt x="1324" y="0"/>
                    <a:pt x="662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24"/>
            <p:cNvSpPr/>
            <p:nvPr/>
          </p:nvSpPr>
          <p:spPr>
            <a:xfrm>
              <a:off x="1193763" y="3568279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6" y="0"/>
                  </a:moveTo>
                  <a:cubicBezTo>
                    <a:pt x="1" y="0"/>
                    <a:pt x="1" y="1050"/>
                    <a:pt x="686" y="1050"/>
                  </a:cubicBezTo>
                  <a:cubicBezTo>
                    <a:pt x="1347" y="1050"/>
                    <a:pt x="1347" y="0"/>
                    <a:pt x="686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24"/>
            <p:cNvSpPr/>
            <p:nvPr/>
          </p:nvSpPr>
          <p:spPr>
            <a:xfrm>
              <a:off x="1227464" y="3623119"/>
              <a:ext cx="46226" cy="35278"/>
            </a:xfrm>
            <a:custGeom>
              <a:avLst/>
              <a:gdLst/>
              <a:ahLst/>
              <a:cxnLst/>
              <a:rect l="l" t="t" r="r" b="b"/>
              <a:pathLst>
                <a:path w="1347" h="1028" extrusionOk="0">
                  <a:moveTo>
                    <a:pt x="685" y="0"/>
                  </a:moveTo>
                  <a:cubicBezTo>
                    <a:pt x="0" y="0"/>
                    <a:pt x="0" y="1027"/>
                    <a:pt x="685" y="1027"/>
                  </a:cubicBezTo>
                  <a:cubicBezTo>
                    <a:pt x="1347" y="1027"/>
                    <a:pt x="1347" y="0"/>
                    <a:pt x="685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24"/>
            <p:cNvSpPr/>
            <p:nvPr/>
          </p:nvSpPr>
          <p:spPr>
            <a:xfrm>
              <a:off x="1508667" y="3249462"/>
              <a:ext cx="46260" cy="35278"/>
            </a:xfrm>
            <a:custGeom>
              <a:avLst/>
              <a:gdLst/>
              <a:ahLst/>
              <a:cxnLst/>
              <a:rect l="l" t="t" r="r" b="b"/>
              <a:pathLst>
                <a:path w="1348" h="1028" extrusionOk="0">
                  <a:moveTo>
                    <a:pt x="685" y="1"/>
                  </a:moveTo>
                  <a:cubicBezTo>
                    <a:pt x="1" y="1"/>
                    <a:pt x="1" y="1028"/>
                    <a:pt x="685" y="1028"/>
                  </a:cubicBezTo>
                  <a:cubicBezTo>
                    <a:pt x="1347" y="1028"/>
                    <a:pt x="1347" y="1"/>
                    <a:pt x="685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24"/>
            <p:cNvSpPr/>
            <p:nvPr/>
          </p:nvSpPr>
          <p:spPr>
            <a:xfrm>
              <a:off x="1542368" y="3269847"/>
              <a:ext cx="46226" cy="36068"/>
            </a:xfrm>
            <a:custGeom>
              <a:avLst/>
              <a:gdLst/>
              <a:ahLst/>
              <a:cxnLst/>
              <a:rect l="l" t="t" r="r" b="b"/>
              <a:pathLst>
                <a:path w="1347" h="1051" extrusionOk="0">
                  <a:moveTo>
                    <a:pt x="685" y="0"/>
                  </a:moveTo>
                  <a:cubicBezTo>
                    <a:pt x="0" y="0"/>
                    <a:pt x="0" y="1050"/>
                    <a:pt x="685" y="1050"/>
                  </a:cubicBezTo>
                  <a:cubicBezTo>
                    <a:pt x="1347" y="1050"/>
                    <a:pt x="1347" y="0"/>
                    <a:pt x="685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24"/>
            <p:cNvSpPr/>
            <p:nvPr/>
          </p:nvSpPr>
          <p:spPr>
            <a:xfrm>
              <a:off x="1513369" y="3845570"/>
              <a:ext cx="46260" cy="35278"/>
            </a:xfrm>
            <a:custGeom>
              <a:avLst/>
              <a:gdLst/>
              <a:ahLst/>
              <a:cxnLst/>
              <a:rect l="l" t="t" r="r" b="b"/>
              <a:pathLst>
                <a:path w="1348" h="1028" extrusionOk="0">
                  <a:moveTo>
                    <a:pt x="662" y="1"/>
                  </a:moveTo>
                  <a:cubicBezTo>
                    <a:pt x="0" y="1"/>
                    <a:pt x="0" y="1028"/>
                    <a:pt x="662" y="1028"/>
                  </a:cubicBezTo>
                  <a:cubicBezTo>
                    <a:pt x="1347" y="1028"/>
                    <a:pt x="1347" y="1"/>
                    <a:pt x="662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24"/>
            <p:cNvSpPr/>
            <p:nvPr/>
          </p:nvSpPr>
          <p:spPr>
            <a:xfrm>
              <a:off x="1534509" y="3799344"/>
              <a:ext cx="45471" cy="35313"/>
            </a:xfrm>
            <a:custGeom>
              <a:avLst/>
              <a:gdLst/>
              <a:ahLst/>
              <a:cxnLst/>
              <a:rect l="l" t="t" r="r" b="b"/>
              <a:pathLst>
                <a:path w="1325" h="1029" extrusionOk="0">
                  <a:moveTo>
                    <a:pt x="663" y="1"/>
                  </a:moveTo>
                  <a:cubicBezTo>
                    <a:pt x="1" y="1"/>
                    <a:pt x="1" y="1028"/>
                    <a:pt x="663" y="1028"/>
                  </a:cubicBezTo>
                  <a:cubicBezTo>
                    <a:pt x="1325" y="1028"/>
                    <a:pt x="1325" y="1"/>
                    <a:pt x="663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24"/>
            <p:cNvSpPr/>
            <p:nvPr/>
          </p:nvSpPr>
          <p:spPr>
            <a:xfrm>
              <a:off x="1055117" y="3836957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5" y="1"/>
                  </a:moveTo>
                  <a:cubicBezTo>
                    <a:pt x="1" y="1"/>
                    <a:pt x="1" y="1050"/>
                    <a:pt x="685" y="1050"/>
                  </a:cubicBezTo>
                  <a:cubicBezTo>
                    <a:pt x="1347" y="1050"/>
                    <a:pt x="1347" y="1"/>
                    <a:pt x="685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24"/>
            <p:cNvSpPr/>
            <p:nvPr/>
          </p:nvSpPr>
          <p:spPr>
            <a:xfrm>
              <a:off x="1059819" y="3786818"/>
              <a:ext cx="46260" cy="35278"/>
            </a:xfrm>
            <a:custGeom>
              <a:avLst/>
              <a:gdLst/>
              <a:ahLst/>
              <a:cxnLst/>
              <a:rect l="l" t="t" r="r" b="b"/>
              <a:pathLst>
                <a:path w="1348" h="1028" extrusionOk="0">
                  <a:moveTo>
                    <a:pt x="663" y="1"/>
                  </a:moveTo>
                  <a:cubicBezTo>
                    <a:pt x="1" y="1"/>
                    <a:pt x="1" y="1028"/>
                    <a:pt x="663" y="1028"/>
                  </a:cubicBezTo>
                  <a:cubicBezTo>
                    <a:pt x="1347" y="1028"/>
                    <a:pt x="1347" y="1"/>
                    <a:pt x="663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24"/>
            <p:cNvSpPr/>
            <p:nvPr/>
          </p:nvSpPr>
          <p:spPr>
            <a:xfrm>
              <a:off x="526616" y="3528607"/>
              <a:ext cx="385969" cy="294135"/>
            </a:xfrm>
            <a:custGeom>
              <a:avLst/>
              <a:gdLst/>
              <a:ahLst/>
              <a:cxnLst/>
              <a:rect l="l" t="t" r="r" b="b"/>
              <a:pathLst>
                <a:path w="11247" h="8571" extrusionOk="0">
                  <a:moveTo>
                    <a:pt x="6582" y="1"/>
                  </a:moveTo>
                  <a:cubicBezTo>
                    <a:pt x="4812" y="1"/>
                    <a:pt x="2921" y="897"/>
                    <a:pt x="1820" y="2823"/>
                  </a:cubicBezTo>
                  <a:cubicBezTo>
                    <a:pt x="0" y="5886"/>
                    <a:pt x="2604" y="8571"/>
                    <a:pt x="5433" y="8571"/>
                  </a:cubicBezTo>
                  <a:cubicBezTo>
                    <a:pt x="6082" y="8571"/>
                    <a:pt x="6744" y="8429"/>
                    <a:pt x="7366" y="8118"/>
                  </a:cubicBezTo>
                  <a:lnTo>
                    <a:pt x="10836" y="4786"/>
                  </a:lnTo>
                  <a:cubicBezTo>
                    <a:pt x="11246" y="1713"/>
                    <a:pt x="9029" y="1"/>
                    <a:pt x="6582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24"/>
            <p:cNvSpPr/>
            <p:nvPr/>
          </p:nvSpPr>
          <p:spPr>
            <a:xfrm>
              <a:off x="644636" y="3624080"/>
              <a:ext cx="210641" cy="160366"/>
            </a:xfrm>
            <a:custGeom>
              <a:avLst/>
              <a:gdLst/>
              <a:ahLst/>
              <a:cxnLst/>
              <a:rect l="l" t="t" r="r" b="b"/>
              <a:pathLst>
                <a:path w="6138" h="4673" extrusionOk="0">
                  <a:moveTo>
                    <a:pt x="3604" y="0"/>
                  </a:moveTo>
                  <a:cubicBezTo>
                    <a:pt x="2636" y="0"/>
                    <a:pt x="1597" y="491"/>
                    <a:pt x="983" y="1547"/>
                  </a:cubicBezTo>
                  <a:cubicBezTo>
                    <a:pt x="0" y="3215"/>
                    <a:pt x="1426" y="4673"/>
                    <a:pt x="2963" y="4673"/>
                  </a:cubicBezTo>
                  <a:cubicBezTo>
                    <a:pt x="3318" y="4673"/>
                    <a:pt x="3680" y="4595"/>
                    <a:pt x="4018" y="4423"/>
                  </a:cubicBezTo>
                  <a:lnTo>
                    <a:pt x="5913" y="2597"/>
                  </a:lnTo>
                  <a:cubicBezTo>
                    <a:pt x="6138" y="931"/>
                    <a:pt x="4938" y="0"/>
                    <a:pt x="3604" y="0"/>
                  </a:cubicBezTo>
                  <a:close/>
                </a:path>
              </a:pathLst>
            </a:custGeom>
            <a:solidFill>
              <a:srgbClr val="DDB5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24"/>
            <p:cNvSpPr/>
            <p:nvPr/>
          </p:nvSpPr>
          <p:spPr>
            <a:xfrm>
              <a:off x="1342292" y="3510933"/>
              <a:ext cx="385626" cy="293792"/>
            </a:xfrm>
            <a:custGeom>
              <a:avLst/>
              <a:gdLst/>
              <a:ahLst/>
              <a:cxnLst/>
              <a:rect l="l" t="t" r="r" b="b"/>
              <a:pathLst>
                <a:path w="11237" h="8561" extrusionOk="0">
                  <a:moveTo>
                    <a:pt x="4659" y="0"/>
                  </a:moveTo>
                  <a:cubicBezTo>
                    <a:pt x="2213" y="0"/>
                    <a:pt x="1" y="1705"/>
                    <a:pt x="398" y="4776"/>
                  </a:cubicBezTo>
                  <a:lnTo>
                    <a:pt x="3867" y="8108"/>
                  </a:lnTo>
                  <a:cubicBezTo>
                    <a:pt x="4489" y="8419"/>
                    <a:pt x="5151" y="8561"/>
                    <a:pt x="5800" y="8561"/>
                  </a:cubicBezTo>
                  <a:cubicBezTo>
                    <a:pt x="8630" y="8561"/>
                    <a:pt x="11237" y="5876"/>
                    <a:pt x="9436" y="2813"/>
                  </a:cubicBezTo>
                  <a:cubicBezTo>
                    <a:pt x="8324" y="895"/>
                    <a:pt x="6430" y="0"/>
                    <a:pt x="4659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24"/>
            <p:cNvSpPr/>
            <p:nvPr/>
          </p:nvSpPr>
          <p:spPr>
            <a:xfrm>
              <a:off x="1399124" y="3606063"/>
              <a:ext cx="210641" cy="160366"/>
            </a:xfrm>
            <a:custGeom>
              <a:avLst/>
              <a:gdLst/>
              <a:ahLst/>
              <a:cxnLst/>
              <a:rect l="l" t="t" r="r" b="b"/>
              <a:pathLst>
                <a:path w="6138" h="4673" extrusionOk="0">
                  <a:moveTo>
                    <a:pt x="2544" y="0"/>
                  </a:moveTo>
                  <a:cubicBezTo>
                    <a:pt x="1208" y="0"/>
                    <a:pt x="0" y="931"/>
                    <a:pt x="225" y="2597"/>
                  </a:cubicBezTo>
                  <a:lnTo>
                    <a:pt x="2120" y="4423"/>
                  </a:lnTo>
                  <a:cubicBezTo>
                    <a:pt x="2463" y="4595"/>
                    <a:pt x="2827" y="4673"/>
                    <a:pt x="3184" y="4673"/>
                  </a:cubicBezTo>
                  <a:cubicBezTo>
                    <a:pt x="4727" y="4673"/>
                    <a:pt x="6138" y="3215"/>
                    <a:pt x="5156" y="1547"/>
                  </a:cubicBezTo>
                  <a:cubicBezTo>
                    <a:pt x="4551" y="491"/>
                    <a:pt x="3514" y="0"/>
                    <a:pt x="2544" y="0"/>
                  </a:cubicBezTo>
                  <a:close/>
                </a:path>
              </a:pathLst>
            </a:custGeom>
            <a:solidFill>
              <a:srgbClr val="DDB5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24"/>
            <p:cNvSpPr/>
            <p:nvPr/>
          </p:nvSpPr>
          <p:spPr>
            <a:xfrm>
              <a:off x="370502" y="3601259"/>
              <a:ext cx="1590136" cy="1539929"/>
            </a:xfrm>
            <a:custGeom>
              <a:avLst/>
              <a:gdLst/>
              <a:ahLst/>
              <a:cxnLst/>
              <a:rect l="l" t="t" r="r" b="b"/>
              <a:pathLst>
                <a:path w="46336" h="44873" extrusionOk="0">
                  <a:moveTo>
                    <a:pt x="22299" y="0"/>
                  </a:moveTo>
                  <a:cubicBezTo>
                    <a:pt x="7992" y="0"/>
                    <a:pt x="720" y="21840"/>
                    <a:pt x="69" y="37203"/>
                  </a:cubicBezTo>
                  <a:cubicBezTo>
                    <a:pt x="0" y="39897"/>
                    <a:pt x="229" y="42453"/>
                    <a:pt x="799" y="44873"/>
                  </a:cubicBezTo>
                  <a:lnTo>
                    <a:pt x="44418" y="44873"/>
                  </a:lnTo>
                  <a:cubicBezTo>
                    <a:pt x="46336" y="28826"/>
                    <a:pt x="39214" y="2030"/>
                    <a:pt x="24583" y="181"/>
                  </a:cubicBezTo>
                  <a:cubicBezTo>
                    <a:pt x="23803" y="59"/>
                    <a:pt x="23041" y="0"/>
                    <a:pt x="22299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24"/>
            <p:cNvSpPr/>
            <p:nvPr/>
          </p:nvSpPr>
          <p:spPr>
            <a:xfrm>
              <a:off x="770550" y="3944990"/>
              <a:ext cx="719329" cy="617543"/>
            </a:xfrm>
            <a:custGeom>
              <a:avLst/>
              <a:gdLst/>
              <a:ahLst/>
              <a:cxnLst/>
              <a:rect l="l" t="t" r="r" b="b"/>
              <a:pathLst>
                <a:path w="20961" h="17995" extrusionOk="0">
                  <a:moveTo>
                    <a:pt x="10143" y="1"/>
                  </a:moveTo>
                  <a:cubicBezTo>
                    <a:pt x="5311" y="1"/>
                    <a:pt x="0" y="8671"/>
                    <a:pt x="2061" y="13903"/>
                  </a:cubicBezTo>
                  <a:cubicBezTo>
                    <a:pt x="3118" y="16567"/>
                    <a:pt x="7299" y="17995"/>
                    <a:pt x="11388" y="17995"/>
                  </a:cubicBezTo>
                  <a:cubicBezTo>
                    <a:pt x="15428" y="17995"/>
                    <a:pt x="19379" y="16601"/>
                    <a:pt x="20139" y="13629"/>
                  </a:cubicBezTo>
                  <a:cubicBezTo>
                    <a:pt x="20961" y="10707"/>
                    <a:pt x="19431" y="7512"/>
                    <a:pt x="18336" y="5161"/>
                  </a:cubicBezTo>
                  <a:cubicBezTo>
                    <a:pt x="16373" y="1258"/>
                    <a:pt x="14433" y="2"/>
                    <a:pt x="10256" y="2"/>
                  </a:cubicBezTo>
                  <a:cubicBezTo>
                    <a:pt x="10218" y="1"/>
                    <a:pt x="10180" y="1"/>
                    <a:pt x="10143" y="1"/>
                  </a:cubicBezTo>
                  <a:close/>
                </a:path>
              </a:pathLst>
            </a:custGeom>
            <a:solidFill>
              <a:srgbClr val="F4C19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24"/>
            <p:cNvSpPr/>
            <p:nvPr/>
          </p:nvSpPr>
          <p:spPr>
            <a:xfrm>
              <a:off x="1056696" y="3907927"/>
              <a:ext cx="195850" cy="99521"/>
            </a:xfrm>
            <a:custGeom>
              <a:avLst/>
              <a:gdLst/>
              <a:ahLst/>
              <a:cxnLst/>
              <a:rect l="l" t="t" r="r" b="b"/>
              <a:pathLst>
                <a:path w="5707" h="2900" extrusionOk="0">
                  <a:moveTo>
                    <a:pt x="2727" y="1"/>
                  </a:moveTo>
                  <a:cubicBezTo>
                    <a:pt x="1966" y="1"/>
                    <a:pt x="1211" y="85"/>
                    <a:pt x="480" y="352"/>
                  </a:cubicBezTo>
                  <a:cubicBezTo>
                    <a:pt x="46" y="512"/>
                    <a:pt x="0" y="1128"/>
                    <a:pt x="274" y="1425"/>
                  </a:cubicBezTo>
                  <a:cubicBezTo>
                    <a:pt x="799" y="1973"/>
                    <a:pt x="1461" y="2246"/>
                    <a:pt x="2123" y="2566"/>
                  </a:cubicBezTo>
                  <a:cubicBezTo>
                    <a:pt x="2444" y="2752"/>
                    <a:pt x="2777" y="2900"/>
                    <a:pt x="3141" y="2900"/>
                  </a:cubicBezTo>
                  <a:cubicBezTo>
                    <a:pt x="3269" y="2900"/>
                    <a:pt x="3402" y="2882"/>
                    <a:pt x="3538" y="2840"/>
                  </a:cubicBezTo>
                  <a:cubicBezTo>
                    <a:pt x="4337" y="2589"/>
                    <a:pt x="5227" y="1858"/>
                    <a:pt x="5547" y="1060"/>
                  </a:cubicBezTo>
                  <a:cubicBezTo>
                    <a:pt x="5707" y="626"/>
                    <a:pt x="5364" y="192"/>
                    <a:pt x="4931" y="147"/>
                  </a:cubicBezTo>
                  <a:cubicBezTo>
                    <a:pt x="4202" y="79"/>
                    <a:pt x="3462" y="1"/>
                    <a:pt x="2727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24"/>
            <p:cNvSpPr/>
            <p:nvPr/>
          </p:nvSpPr>
          <p:spPr>
            <a:xfrm>
              <a:off x="915922" y="3849380"/>
              <a:ext cx="104771" cy="105801"/>
            </a:xfrm>
            <a:custGeom>
              <a:avLst/>
              <a:gdLst/>
              <a:ahLst/>
              <a:cxnLst/>
              <a:rect l="l" t="t" r="r" b="b"/>
              <a:pathLst>
                <a:path w="3053" h="3083" extrusionOk="0">
                  <a:moveTo>
                    <a:pt x="1553" y="1"/>
                  </a:moveTo>
                  <a:cubicBezTo>
                    <a:pt x="322" y="1"/>
                    <a:pt x="1" y="1963"/>
                    <a:pt x="313" y="2834"/>
                  </a:cubicBezTo>
                  <a:cubicBezTo>
                    <a:pt x="377" y="3007"/>
                    <a:pt x="521" y="3082"/>
                    <a:pt x="662" y="3082"/>
                  </a:cubicBezTo>
                  <a:cubicBezTo>
                    <a:pt x="874" y="3082"/>
                    <a:pt x="1080" y="2912"/>
                    <a:pt x="998" y="2651"/>
                  </a:cubicBezTo>
                  <a:cubicBezTo>
                    <a:pt x="815" y="2126"/>
                    <a:pt x="861" y="734"/>
                    <a:pt x="1637" y="688"/>
                  </a:cubicBezTo>
                  <a:cubicBezTo>
                    <a:pt x="1647" y="688"/>
                    <a:pt x="1656" y="687"/>
                    <a:pt x="1665" y="687"/>
                  </a:cubicBezTo>
                  <a:cubicBezTo>
                    <a:pt x="2278" y="687"/>
                    <a:pt x="2345" y="2155"/>
                    <a:pt x="2345" y="2560"/>
                  </a:cubicBezTo>
                  <a:cubicBezTo>
                    <a:pt x="2345" y="2788"/>
                    <a:pt x="2522" y="2903"/>
                    <a:pt x="2699" y="2903"/>
                  </a:cubicBezTo>
                  <a:cubicBezTo>
                    <a:pt x="2875" y="2903"/>
                    <a:pt x="3052" y="2788"/>
                    <a:pt x="3052" y="2560"/>
                  </a:cubicBezTo>
                  <a:cubicBezTo>
                    <a:pt x="3030" y="1624"/>
                    <a:pt x="2824" y="72"/>
                    <a:pt x="1637" y="4"/>
                  </a:cubicBezTo>
                  <a:cubicBezTo>
                    <a:pt x="1609" y="2"/>
                    <a:pt x="1581" y="1"/>
                    <a:pt x="1553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558;p24"/>
            <p:cNvSpPr/>
            <p:nvPr/>
          </p:nvSpPr>
          <p:spPr>
            <a:xfrm>
              <a:off x="1272352" y="3849380"/>
              <a:ext cx="103982" cy="105801"/>
            </a:xfrm>
            <a:custGeom>
              <a:avLst/>
              <a:gdLst/>
              <a:ahLst/>
              <a:cxnLst/>
              <a:rect l="l" t="t" r="r" b="b"/>
              <a:pathLst>
                <a:path w="3030" h="3083" extrusionOk="0">
                  <a:moveTo>
                    <a:pt x="1531" y="1"/>
                  </a:moveTo>
                  <a:cubicBezTo>
                    <a:pt x="321" y="1"/>
                    <a:pt x="0" y="1963"/>
                    <a:pt x="313" y="2834"/>
                  </a:cubicBezTo>
                  <a:cubicBezTo>
                    <a:pt x="377" y="3007"/>
                    <a:pt x="520" y="3082"/>
                    <a:pt x="660" y="3082"/>
                  </a:cubicBezTo>
                  <a:cubicBezTo>
                    <a:pt x="870" y="3082"/>
                    <a:pt x="1071" y="2912"/>
                    <a:pt x="975" y="2651"/>
                  </a:cubicBezTo>
                  <a:cubicBezTo>
                    <a:pt x="792" y="2126"/>
                    <a:pt x="861" y="734"/>
                    <a:pt x="1614" y="688"/>
                  </a:cubicBezTo>
                  <a:cubicBezTo>
                    <a:pt x="1624" y="688"/>
                    <a:pt x="1633" y="687"/>
                    <a:pt x="1643" y="687"/>
                  </a:cubicBezTo>
                  <a:cubicBezTo>
                    <a:pt x="2278" y="687"/>
                    <a:pt x="2344" y="2155"/>
                    <a:pt x="2344" y="2560"/>
                  </a:cubicBezTo>
                  <a:cubicBezTo>
                    <a:pt x="2344" y="2788"/>
                    <a:pt x="2515" y="2903"/>
                    <a:pt x="2687" y="2903"/>
                  </a:cubicBezTo>
                  <a:cubicBezTo>
                    <a:pt x="2858" y="2903"/>
                    <a:pt x="3029" y="2788"/>
                    <a:pt x="3029" y="2560"/>
                  </a:cubicBezTo>
                  <a:cubicBezTo>
                    <a:pt x="3029" y="1624"/>
                    <a:pt x="2801" y="72"/>
                    <a:pt x="1614" y="4"/>
                  </a:cubicBezTo>
                  <a:cubicBezTo>
                    <a:pt x="1586" y="2"/>
                    <a:pt x="1558" y="1"/>
                    <a:pt x="1531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24"/>
            <p:cNvSpPr/>
            <p:nvPr/>
          </p:nvSpPr>
          <p:spPr>
            <a:xfrm>
              <a:off x="1020971" y="3965032"/>
              <a:ext cx="182226" cy="248013"/>
            </a:xfrm>
            <a:custGeom>
              <a:avLst/>
              <a:gdLst/>
              <a:ahLst/>
              <a:cxnLst/>
              <a:rect l="l" t="t" r="r" b="b"/>
              <a:pathLst>
                <a:path w="5310" h="7227" extrusionOk="0">
                  <a:moveTo>
                    <a:pt x="4271" y="0"/>
                  </a:moveTo>
                  <a:cubicBezTo>
                    <a:pt x="4186" y="0"/>
                    <a:pt x="4100" y="58"/>
                    <a:pt x="4100" y="172"/>
                  </a:cubicBezTo>
                  <a:cubicBezTo>
                    <a:pt x="4077" y="1473"/>
                    <a:pt x="4260" y="2774"/>
                    <a:pt x="4191" y="4098"/>
                  </a:cubicBezTo>
                  <a:cubicBezTo>
                    <a:pt x="4106" y="5339"/>
                    <a:pt x="3438" y="6881"/>
                    <a:pt x="2001" y="6881"/>
                  </a:cubicBezTo>
                  <a:cubicBezTo>
                    <a:pt x="1905" y="6881"/>
                    <a:pt x="1806" y="6874"/>
                    <a:pt x="1703" y="6859"/>
                  </a:cubicBezTo>
                  <a:cubicBezTo>
                    <a:pt x="699" y="6700"/>
                    <a:pt x="471" y="5399"/>
                    <a:pt x="357" y="4623"/>
                  </a:cubicBezTo>
                  <a:cubicBezTo>
                    <a:pt x="347" y="4530"/>
                    <a:pt x="286" y="4490"/>
                    <a:pt x="218" y="4490"/>
                  </a:cubicBezTo>
                  <a:cubicBezTo>
                    <a:pt x="117" y="4490"/>
                    <a:pt x="1" y="4578"/>
                    <a:pt x="14" y="4714"/>
                  </a:cubicBezTo>
                  <a:cubicBezTo>
                    <a:pt x="213" y="6013"/>
                    <a:pt x="896" y="7227"/>
                    <a:pt x="2065" y="7227"/>
                  </a:cubicBezTo>
                  <a:cubicBezTo>
                    <a:pt x="2375" y="7227"/>
                    <a:pt x="2718" y="7142"/>
                    <a:pt x="3096" y="6951"/>
                  </a:cubicBezTo>
                  <a:cubicBezTo>
                    <a:pt x="5310" y="5832"/>
                    <a:pt x="4442" y="2066"/>
                    <a:pt x="4442" y="172"/>
                  </a:cubicBezTo>
                  <a:cubicBezTo>
                    <a:pt x="4442" y="58"/>
                    <a:pt x="4357" y="0"/>
                    <a:pt x="4271" y="0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24"/>
            <p:cNvSpPr/>
            <p:nvPr/>
          </p:nvSpPr>
          <p:spPr>
            <a:xfrm>
              <a:off x="1162842" y="4096952"/>
              <a:ext cx="144545" cy="110811"/>
            </a:xfrm>
            <a:custGeom>
              <a:avLst/>
              <a:gdLst/>
              <a:ahLst/>
              <a:cxnLst/>
              <a:rect l="l" t="t" r="r" b="b"/>
              <a:pathLst>
                <a:path w="4212" h="3229" extrusionOk="0">
                  <a:moveTo>
                    <a:pt x="3657" y="1"/>
                  </a:moveTo>
                  <a:cubicBezTo>
                    <a:pt x="3549" y="1"/>
                    <a:pt x="3440" y="83"/>
                    <a:pt x="3481" y="208"/>
                  </a:cubicBezTo>
                  <a:cubicBezTo>
                    <a:pt x="3801" y="1212"/>
                    <a:pt x="3595" y="2490"/>
                    <a:pt x="2454" y="2833"/>
                  </a:cubicBezTo>
                  <a:cubicBezTo>
                    <a:pt x="2299" y="2876"/>
                    <a:pt x="2152" y="2896"/>
                    <a:pt x="2012" y="2896"/>
                  </a:cubicBezTo>
                  <a:cubicBezTo>
                    <a:pt x="979" y="2896"/>
                    <a:pt x="374" y="1789"/>
                    <a:pt x="354" y="824"/>
                  </a:cubicBezTo>
                  <a:cubicBezTo>
                    <a:pt x="354" y="710"/>
                    <a:pt x="263" y="653"/>
                    <a:pt x="174" y="653"/>
                  </a:cubicBezTo>
                  <a:cubicBezTo>
                    <a:pt x="86" y="653"/>
                    <a:pt x="0" y="710"/>
                    <a:pt x="12" y="824"/>
                  </a:cubicBezTo>
                  <a:cubicBezTo>
                    <a:pt x="33" y="1997"/>
                    <a:pt x="746" y="3228"/>
                    <a:pt x="1993" y="3228"/>
                  </a:cubicBezTo>
                  <a:cubicBezTo>
                    <a:pt x="2104" y="3228"/>
                    <a:pt x="2220" y="3219"/>
                    <a:pt x="2340" y="3198"/>
                  </a:cubicBezTo>
                  <a:cubicBezTo>
                    <a:pt x="3801" y="2947"/>
                    <a:pt x="4211" y="1395"/>
                    <a:pt x="3823" y="117"/>
                  </a:cubicBezTo>
                  <a:cubicBezTo>
                    <a:pt x="3796" y="36"/>
                    <a:pt x="3727" y="1"/>
                    <a:pt x="3657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24"/>
            <p:cNvSpPr/>
            <p:nvPr/>
          </p:nvSpPr>
          <p:spPr>
            <a:xfrm>
              <a:off x="1033977" y="4068021"/>
              <a:ext cx="25086" cy="18840"/>
            </a:xfrm>
            <a:custGeom>
              <a:avLst/>
              <a:gdLst/>
              <a:ahLst/>
              <a:cxnLst/>
              <a:rect l="l" t="t" r="r" b="b"/>
              <a:pathLst>
                <a:path w="731" h="549" extrusionOk="0">
                  <a:moveTo>
                    <a:pt x="366" y="1"/>
                  </a:moveTo>
                  <a:cubicBezTo>
                    <a:pt x="0" y="1"/>
                    <a:pt x="0" y="549"/>
                    <a:pt x="366" y="549"/>
                  </a:cubicBezTo>
                  <a:cubicBezTo>
                    <a:pt x="731" y="549"/>
                    <a:pt x="731" y="1"/>
                    <a:pt x="366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" name="Google Shape;562;p24"/>
            <p:cNvSpPr/>
            <p:nvPr/>
          </p:nvSpPr>
          <p:spPr>
            <a:xfrm>
              <a:off x="1083327" y="4028075"/>
              <a:ext cx="25086" cy="18840"/>
            </a:xfrm>
            <a:custGeom>
              <a:avLst/>
              <a:gdLst/>
              <a:ahLst/>
              <a:cxnLst/>
              <a:rect l="l" t="t" r="r" b="b"/>
              <a:pathLst>
                <a:path w="731" h="549" extrusionOk="0">
                  <a:moveTo>
                    <a:pt x="366" y="1"/>
                  </a:moveTo>
                  <a:cubicBezTo>
                    <a:pt x="0" y="1"/>
                    <a:pt x="0" y="549"/>
                    <a:pt x="366" y="549"/>
                  </a:cubicBezTo>
                  <a:cubicBezTo>
                    <a:pt x="731" y="549"/>
                    <a:pt x="731" y="1"/>
                    <a:pt x="366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24"/>
            <p:cNvSpPr/>
            <p:nvPr/>
          </p:nvSpPr>
          <p:spPr>
            <a:xfrm>
              <a:off x="1088028" y="4091529"/>
              <a:ext cx="25086" cy="18840"/>
            </a:xfrm>
            <a:custGeom>
              <a:avLst/>
              <a:gdLst/>
              <a:ahLst/>
              <a:cxnLst/>
              <a:rect l="l" t="t" r="r" b="b"/>
              <a:pathLst>
                <a:path w="731" h="549" extrusionOk="0">
                  <a:moveTo>
                    <a:pt x="366" y="1"/>
                  </a:moveTo>
                  <a:cubicBezTo>
                    <a:pt x="0" y="1"/>
                    <a:pt x="0" y="549"/>
                    <a:pt x="366" y="549"/>
                  </a:cubicBezTo>
                  <a:cubicBezTo>
                    <a:pt x="731" y="549"/>
                    <a:pt x="731" y="1"/>
                    <a:pt x="366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24"/>
            <p:cNvSpPr/>
            <p:nvPr/>
          </p:nvSpPr>
          <p:spPr>
            <a:xfrm>
              <a:off x="1212569" y="4096231"/>
              <a:ext cx="24331" cy="18840"/>
            </a:xfrm>
            <a:custGeom>
              <a:avLst/>
              <a:gdLst/>
              <a:ahLst/>
              <a:cxnLst/>
              <a:rect l="l" t="t" r="r" b="b"/>
              <a:pathLst>
                <a:path w="709" h="549" extrusionOk="0">
                  <a:moveTo>
                    <a:pt x="343" y="1"/>
                  </a:moveTo>
                  <a:cubicBezTo>
                    <a:pt x="1" y="1"/>
                    <a:pt x="1" y="548"/>
                    <a:pt x="343" y="548"/>
                  </a:cubicBezTo>
                  <a:cubicBezTo>
                    <a:pt x="708" y="548"/>
                    <a:pt x="708" y="1"/>
                    <a:pt x="343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24"/>
            <p:cNvSpPr/>
            <p:nvPr/>
          </p:nvSpPr>
          <p:spPr>
            <a:xfrm>
              <a:off x="1217271" y="4021829"/>
              <a:ext cx="24331" cy="18840"/>
            </a:xfrm>
            <a:custGeom>
              <a:avLst/>
              <a:gdLst/>
              <a:ahLst/>
              <a:cxnLst/>
              <a:rect l="l" t="t" r="r" b="b"/>
              <a:pathLst>
                <a:path w="709" h="549" extrusionOk="0">
                  <a:moveTo>
                    <a:pt x="343" y="0"/>
                  </a:moveTo>
                  <a:cubicBezTo>
                    <a:pt x="1" y="0"/>
                    <a:pt x="1" y="548"/>
                    <a:pt x="343" y="548"/>
                  </a:cubicBezTo>
                  <a:cubicBezTo>
                    <a:pt x="708" y="548"/>
                    <a:pt x="708" y="0"/>
                    <a:pt x="343" y="0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24"/>
            <p:cNvSpPr/>
            <p:nvPr/>
          </p:nvSpPr>
          <p:spPr>
            <a:xfrm>
              <a:off x="1272901" y="4046881"/>
              <a:ext cx="24297" cy="19630"/>
            </a:xfrm>
            <a:custGeom>
              <a:avLst/>
              <a:gdLst/>
              <a:ahLst/>
              <a:cxnLst/>
              <a:rect l="l" t="t" r="r" b="b"/>
              <a:pathLst>
                <a:path w="708" h="572" extrusionOk="0">
                  <a:moveTo>
                    <a:pt x="343" y="1"/>
                  </a:moveTo>
                  <a:cubicBezTo>
                    <a:pt x="0" y="1"/>
                    <a:pt x="0" y="571"/>
                    <a:pt x="343" y="571"/>
                  </a:cubicBezTo>
                  <a:cubicBezTo>
                    <a:pt x="708" y="571"/>
                    <a:pt x="708" y="1"/>
                    <a:pt x="343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567;p24"/>
            <p:cNvSpPr/>
            <p:nvPr/>
          </p:nvSpPr>
          <p:spPr>
            <a:xfrm>
              <a:off x="706547" y="3950344"/>
              <a:ext cx="9437" cy="53501"/>
            </a:xfrm>
            <a:custGeom>
              <a:avLst/>
              <a:gdLst/>
              <a:ahLst/>
              <a:cxnLst/>
              <a:rect l="l" t="t" r="r" b="b"/>
              <a:pathLst>
                <a:path w="275" h="1559" extrusionOk="0">
                  <a:moveTo>
                    <a:pt x="137" y="0"/>
                  </a:moveTo>
                  <a:cubicBezTo>
                    <a:pt x="69" y="0"/>
                    <a:pt x="0" y="40"/>
                    <a:pt x="0" y="120"/>
                  </a:cubicBezTo>
                  <a:lnTo>
                    <a:pt x="0" y="1421"/>
                  </a:lnTo>
                  <a:cubicBezTo>
                    <a:pt x="0" y="1513"/>
                    <a:pt x="69" y="1558"/>
                    <a:pt x="137" y="1558"/>
                  </a:cubicBezTo>
                  <a:cubicBezTo>
                    <a:pt x="206" y="1558"/>
                    <a:pt x="274" y="1513"/>
                    <a:pt x="274" y="1421"/>
                  </a:cubicBezTo>
                  <a:lnTo>
                    <a:pt x="274" y="120"/>
                  </a:lnTo>
                  <a:cubicBezTo>
                    <a:pt x="274" y="40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568;p24"/>
            <p:cNvSpPr/>
            <p:nvPr/>
          </p:nvSpPr>
          <p:spPr>
            <a:xfrm>
              <a:off x="745704" y="3953673"/>
              <a:ext cx="10227" cy="42348"/>
            </a:xfrm>
            <a:custGeom>
              <a:avLst/>
              <a:gdLst/>
              <a:ahLst/>
              <a:cxnLst/>
              <a:rect l="l" t="t" r="r" b="b"/>
              <a:pathLst>
                <a:path w="298" h="1234" extrusionOk="0">
                  <a:moveTo>
                    <a:pt x="149" y="0"/>
                  </a:moveTo>
                  <a:cubicBezTo>
                    <a:pt x="75" y="0"/>
                    <a:pt x="1" y="46"/>
                    <a:pt x="1" y="137"/>
                  </a:cubicBezTo>
                  <a:lnTo>
                    <a:pt x="1" y="1096"/>
                  </a:lnTo>
                  <a:cubicBezTo>
                    <a:pt x="1" y="1187"/>
                    <a:pt x="75" y="1233"/>
                    <a:pt x="149" y="1233"/>
                  </a:cubicBezTo>
                  <a:cubicBezTo>
                    <a:pt x="223" y="1233"/>
                    <a:pt x="297" y="1187"/>
                    <a:pt x="297" y="1096"/>
                  </a:cubicBezTo>
                  <a:lnTo>
                    <a:pt x="297" y="137"/>
                  </a:lnTo>
                  <a:cubicBezTo>
                    <a:pt x="297" y="46"/>
                    <a:pt x="223" y="0"/>
                    <a:pt x="149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569;p24"/>
            <p:cNvSpPr/>
            <p:nvPr/>
          </p:nvSpPr>
          <p:spPr>
            <a:xfrm>
              <a:off x="725353" y="4020250"/>
              <a:ext cx="9437" cy="34489"/>
            </a:xfrm>
            <a:custGeom>
              <a:avLst/>
              <a:gdLst/>
              <a:ahLst/>
              <a:cxnLst/>
              <a:rect l="l" t="t" r="r" b="b"/>
              <a:pathLst>
                <a:path w="275" h="1005" extrusionOk="0">
                  <a:moveTo>
                    <a:pt x="137" y="1"/>
                  </a:moveTo>
                  <a:cubicBezTo>
                    <a:pt x="69" y="1"/>
                    <a:pt x="0" y="46"/>
                    <a:pt x="0" y="138"/>
                  </a:cubicBezTo>
                  <a:lnTo>
                    <a:pt x="0" y="868"/>
                  </a:lnTo>
                  <a:cubicBezTo>
                    <a:pt x="0" y="959"/>
                    <a:pt x="69" y="1005"/>
                    <a:pt x="137" y="1005"/>
                  </a:cubicBezTo>
                  <a:cubicBezTo>
                    <a:pt x="206" y="1005"/>
                    <a:pt x="274" y="959"/>
                    <a:pt x="274" y="868"/>
                  </a:cubicBezTo>
                  <a:lnTo>
                    <a:pt x="274" y="138"/>
                  </a:lnTo>
                  <a:cubicBezTo>
                    <a:pt x="274" y="46"/>
                    <a:pt x="206" y="1"/>
                    <a:pt x="137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570;p24"/>
            <p:cNvSpPr/>
            <p:nvPr/>
          </p:nvSpPr>
          <p:spPr>
            <a:xfrm>
              <a:off x="1103678" y="3710048"/>
              <a:ext cx="9437" cy="42554"/>
            </a:xfrm>
            <a:custGeom>
              <a:avLst/>
              <a:gdLst/>
              <a:ahLst/>
              <a:cxnLst/>
              <a:rect l="l" t="t" r="r" b="b"/>
              <a:pathLst>
                <a:path w="275" h="1240" extrusionOk="0">
                  <a:moveTo>
                    <a:pt x="138" y="1"/>
                  </a:moveTo>
                  <a:cubicBezTo>
                    <a:pt x="69" y="1"/>
                    <a:pt x="1" y="46"/>
                    <a:pt x="1" y="138"/>
                  </a:cubicBezTo>
                  <a:lnTo>
                    <a:pt x="1" y="1119"/>
                  </a:lnTo>
                  <a:cubicBezTo>
                    <a:pt x="1" y="1199"/>
                    <a:pt x="69" y="1239"/>
                    <a:pt x="138" y="1239"/>
                  </a:cubicBezTo>
                  <a:cubicBezTo>
                    <a:pt x="206" y="1239"/>
                    <a:pt x="275" y="1199"/>
                    <a:pt x="275" y="1119"/>
                  </a:cubicBezTo>
                  <a:lnTo>
                    <a:pt x="275" y="138"/>
                  </a:lnTo>
                  <a:cubicBezTo>
                    <a:pt x="275" y="46"/>
                    <a:pt x="206" y="1"/>
                    <a:pt x="138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571;p24"/>
            <p:cNvSpPr/>
            <p:nvPr/>
          </p:nvSpPr>
          <p:spPr>
            <a:xfrm>
              <a:off x="1145203" y="3703802"/>
              <a:ext cx="9437" cy="40769"/>
            </a:xfrm>
            <a:custGeom>
              <a:avLst/>
              <a:gdLst/>
              <a:ahLst/>
              <a:cxnLst/>
              <a:rect l="l" t="t" r="r" b="b"/>
              <a:pathLst>
                <a:path w="275" h="1188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1050"/>
                  </a:lnTo>
                  <a:cubicBezTo>
                    <a:pt x="1" y="1142"/>
                    <a:pt x="69" y="1187"/>
                    <a:pt x="138" y="1187"/>
                  </a:cubicBezTo>
                  <a:cubicBezTo>
                    <a:pt x="206" y="1187"/>
                    <a:pt x="275" y="1142"/>
                    <a:pt x="275" y="1050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24"/>
            <p:cNvSpPr/>
            <p:nvPr/>
          </p:nvSpPr>
          <p:spPr>
            <a:xfrm>
              <a:off x="1131098" y="3765677"/>
              <a:ext cx="9437" cy="31366"/>
            </a:xfrm>
            <a:custGeom>
              <a:avLst/>
              <a:gdLst/>
              <a:ahLst/>
              <a:cxnLst/>
              <a:rect l="l" t="t" r="r" b="b"/>
              <a:pathLst>
                <a:path w="275" h="914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776"/>
                  </a:lnTo>
                  <a:cubicBezTo>
                    <a:pt x="1" y="868"/>
                    <a:pt x="69" y="913"/>
                    <a:pt x="138" y="913"/>
                  </a:cubicBezTo>
                  <a:cubicBezTo>
                    <a:pt x="206" y="913"/>
                    <a:pt x="275" y="868"/>
                    <a:pt x="275" y="776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24"/>
            <p:cNvSpPr/>
            <p:nvPr/>
          </p:nvSpPr>
          <p:spPr>
            <a:xfrm>
              <a:off x="1568210" y="3996571"/>
              <a:ext cx="9437" cy="42519"/>
            </a:xfrm>
            <a:custGeom>
              <a:avLst/>
              <a:gdLst/>
              <a:ahLst/>
              <a:cxnLst/>
              <a:rect l="l" t="t" r="r" b="b"/>
              <a:pathLst>
                <a:path w="275" h="1239" extrusionOk="0">
                  <a:moveTo>
                    <a:pt x="137" y="0"/>
                  </a:moveTo>
                  <a:cubicBezTo>
                    <a:pt x="69" y="0"/>
                    <a:pt x="0" y="40"/>
                    <a:pt x="0" y="120"/>
                  </a:cubicBezTo>
                  <a:lnTo>
                    <a:pt x="0" y="1101"/>
                  </a:lnTo>
                  <a:cubicBezTo>
                    <a:pt x="0" y="1193"/>
                    <a:pt x="69" y="1238"/>
                    <a:pt x="137" y="1238"/>
                  </a:cubicBezTo>
                  <a:cubicBezTo>
                    <a:pt x="206" y="1238"/>
                    <a:pt x="274" y="1193"/>
                    <a:pt x="274" y="1101"/>
                  </a:cubicBezTo>
                  <a:lnTo>
                    <a:pt x="274" y="120"/>
                  </a:lnTo>
                  <a:cubicBezTo>
                    <a:pt x="274" y="40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24"/>
            <p:cNvSpPr/>
            <p:nvPr/>
          </p:nvSpPr>
          <p:spPr>
            <a:xfrm>
              <a:off x="1612858" y="3996571"/>
              <a:ext cx="9437" cy="40941"/>
            </a:xfrm>
            <a:custGeom>
              <a:avLst/>
              <a:gdLst/>
              <a:ahLst/>
              <a:cxnLst/>
              <a:rect l="l" t="t" r="r" b="b"/>
              <a:pathLst>
                <a:path w="275" h="1193" extrusionOk="0">
                  <a:moveTo>
                    <a:pt x="137" y="0"/>
                  </a:moveTo>
                  <a:cubicBezTo>
                    <a:pt x="69" y="0"/>
                    <a:pt x="0" y="40"/>
                    <a:pt x="0" y="120"/>
                  </a:cubicBezTo>
                  <a:lnTo>
                    <a:pt x="0" y="1056"/>
                  </a:lnTo>
                  <a:cubicBezTo>
                    <a:pt x="0" y="1147"/>
                    <a:pt x="69" y="1193"/>
                    <a:pt x="137" y="1193"/>
                  </a:cubicBezTo>
                  <a:cubicBezTo>
                    <a:pt x="206" y="1193"/>
                    <a:pt x="274" y="1147"/>
                    <a:pt x="274" y="1056"/>
                  </a:cubicBezTo>
                  <a:lnTo>
                    <a:pt x="274" y="120"/>
                  </a:lnTo>
                  <a:cubicBezTo>
                    <a:pt x="274" y="40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575;p24"/>
            <p:cNvSpPr/>
            <p:nvPr/>
          </p:nvSpPr>
          <p:spPr>
            <a:xfrm>
              <a:off x="1594841" y="4056868"/>
              <a:ext cx="9437" cy="28449"/>
            </a:xfrm>
            <a:custGeom>
              <a:avLst/>
              <a:gdLst/>
              <a:ahLst/>
              <a:cxnLst/>
              <a:rect l="l" t="t" r="r" b="b"/>
              <a:pathLst>
                <a:path w="275" h="829" extrusionOk="0">
                  <a:moveTo>
                    <a:pt x="137" y="1"/>
                  </a:moveTo>
                  <a:cubicBezTo>
                    <a:pt x="69" y="1"/>
                    <a:pt x="0" y="41"/>
                    <a:pt x="0" y="121"/>
                  </a:cubicBezTo>
                  <a:lnTo>
                    <a:pt x="0" y="691"/>
                  </a:lnTo>
                  <a:cubicBezTo>
                    <a:pt x="0" y="782"/>
                    <a:pt x="69" y="828"/>
                    <a:pt x="137" y="828"/>
                  </a:cubicBezTo>
                  <a:cubicBezTo>
                    <a:pt x="206" y="828"/>
                    <a:pt x="274" y="782"/>
                    <a:pt x="274" y="691"/>
                  </a:cubicBezTo>
                  <a:lnTo>
                    <a:pt x="274" y="121"/>
                  </a:lnTo>
                  <a:cubicBezTo>
                    <a:pt x="274" y="41"/>
                    <a:pt x="206" y="1"/>
                    <a:pt x="137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576;p24"/>
            <p:cNvSpPr/>
            <p:nvPr/>
          </p:nvSpPr>
          <p:spPr>
            <a:xfrm>
              <a:off x="564778" y="4296753"/>
              <a:ext cx="9403" cy="45677"/>
            </a:xfrm>
            <a:custGeom>
              <a:avLst/>
              <a:gdLst/>
              <a:ahLst/>
              <a:cxnLst/>
              <a:rect l="l" t="t" r="r" b="b"/>
              <a:pathLst>
                <a:path w="274" h="1331" extrusionOk="0">
                  <a:moveTo>
                    <a:pt x="137" y="1"/>
                  </a:moveTo>
                  <a:cubicBezTo>
                    <a:pt x="69" y="1"/>
                    <a:pt x="0" y="47"/>
                    <a:pt x="0" y="138"/>
                  </a:cubicBezTo>
                  <a:lnTo>
                    <a:pt x="0" y="1211"/>
                  </a:lnTo>
                  <a:cubicBezTo>
                    <a:pt x="0" y="1291"/>
                    <a:pt x="69" y="1330"/>
                    <a:pt x="137" y="1330"/>
                  </a:cubicBezTo>
                  <a:cubicBezTo>
                    <a:pt x="205" y="1330"/>
                    <a:pt x="274" y="1291"/>
                    <a:pt x="274" y="1211"/>
                  </a:cubicBezTo>
                  <a:lnTo>
                    <a:pt x="274" y="138"/>
                  </a:lnTo>
                  <a:cubicBezTo>
                    <a:pt x="274" y="47"/>
                    <a:pt x="205" y="1"/>
                    <a:pt x="137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577;p24"/>
            <p:cNvSpPr/>
            <p:nvPr/>
          </p:nvSpPr>
          <p:spPr>
            <a:xfrm>
              <a:off x="634478" y="4295208"/>
              <a:ext cx="10227" cy="39191"/>
            </a:xfrm>
            <a:custGeom>
              <a:avLst/>
              <a:gdLst/>
              <a:ahLst/>
              <a:cxnLst/>
              <a:rect l="l" t="t" r="r" b="b"/>
              <a:pathLst>
                <a:path w="298" h="1142" extrusionOk="0">
                  <a:moveTo>
                    <a:pt x="149" y="0"/>
                  </a:moveTo>
                  <a:cubicBezTo>
                    <a:pt x="75" y="0"/>
                    <a:pt x="0" y="46"/>
                    <a:pt x="0" y="137"/>
                  </a:cubicBezTo>
                  <a:lnTo>
                    <a:pt x="0" y="1005"/>
                  </a:lnTo>
                  <a:cubicBezTo>
                    <a:pt x="0" y="1096"/>
                    <a:pt x="75" y="1142"/>
                    <a:pt x="149" y="1142"/>
                  </a:cubicBezTo>
                  <a:cubicBezTo>
                    <a:pt x="223" y="1142"/>
                    <a:pt x="297" y="1096"/>
                    <a:pt x="297" y="1005"/>
                  </a:cubicBezTo>
                  <a:lnTo>
                    <a:pt x="297" y="137"/>
                  </a:lnTo>
                  <a:cubicBezTo>
                    <a:pt x="297" y="46"/>
                    <a:pt x="223" y="0"/>
                    <a:pt x="149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578;p24"/>
            <p:cNvSpPr/>
            <p:nvPr/>
          </p:nvSpPr>
          <p:spPr>
            <a:xfrm>
              <a:off x="615672" y="4415837"/>
              <a:ext cx="9437" cy="38401"/>
            </a:xfrm>
            <a:custGeom>
              <a:avLst/>
              <a:gdLst/>
              <a:ahLst/>
              <a:cxnLst/>
              <a:rect l="l" t="t" r="r" b="b"/>
              <a:pathLst>
                <a:path w="275" h="1119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982"/>
                  </a:lnTo>
                  <a:cubicBezTo>
                    <a:pt x="1" y="1073"/>
                    <a:pt x="69" y="1119"/>
                    <a:pt x="138" y="1119"/>
                  </a:cubicBezTo>
                  <a:cubicBezTo>
                    <a:pt x="206" y="1119"/>
                    <a:pt x="275" y="1073"/>
                    <a:pt x="275" y="982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579;p24"/>
            <p:cNvSpPr/>
            <p:nvPr/>
          </p:nvSpPr>
          <p:spPr>
            <a:xfrm>
              <a:off x="1671611" y="4330453"/>
              <a:ext cx="9437" cy="51716"/>
            </a:xfrm>
            <a:custGeom>
              <a:avLst/>
              <a:gdLst/>
              <a:ahLst/>
              <a:cxnLst/>
              <a:rect l="l" t="t" r="r" b="b"/>
              <a:pathLst>
                <a:path w="275" h="1507" extrusionOk="0">
                  <a:moveTo>
                    <a:pt x="137" y="0"/>
                  </a:moveTo>
                  <a:cubicBezTo>
                    <a:pt x="69" y="0"/>
                    <a:pt x="0" y="46"/>
                    <a:pt x="0" y="137"/>
                  </a:cubicBezTo>
                  <a:lnTo>
                    <a:pt x="0" y="1370"/>
                  </a:lnTo>
                  <a:cubicBezTo>
                    <a:pt x="0" y="1461"/>
                    <a:pt x="69" y="1507"/>
                    <a:pt x="137" y="1507"/>
                  </a:cubicBezTo>
                  <a:cubicBezTo>
                    <a:pt x="206" y="1507"/>
                    <a:pt x="274" y="1461"/>
                    <a:pt x="274" y="1370"/>
                  </a:cubicBezTo>
                  <a:lnTo>
                    <a:pt x="274" y="137"/>
                  </a:lnTo>
                  <a:cubicBezTo>
                    <a:pt x="274" y="46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24"/>
            <p:cNvSpPr/>
            <p:nvPr/>
          </p:nvSpPr>
          <p:spPr>
            <a:xfrm>
              <a:off x="1730363" y="4350804"/>
              <a:ext cx="9437" cy="39225"/>
            </a:xfrm>
            <a:custGeom>
              <a:avLst/>
              <a:gdLst/>
              <a:ahLst/>
              <a:cxnLst/>
              <a:rect l="l" t="t" r="r" b="b"/>
              <a:pathLst>
                <a:path w="275" h="1143" extrusionOk="0">
                  <a:moveTo>
                    <a:pt x="137" y="1"/>
                  </a:moveTo>
                  <a:cubicBezTo>
                    <a:pt x="69" y="1"/>
                    <a:pt x="0" y="47"/>
                    <a:pt x="0" y="138"/>
                  </a:cubicBezTo>
                  <a:lnTo>
                    <a:pt x="0" y="1005"/>
                  </a:lnTo>
                  <a:cubicBezTo>
                    <a:pt x="0" y="1096"/>
                    <a:pt x="69" y="1142"/>
                    <a:pt x="137" y="1142"/>
                  </a:cubicBezTo>
                  <a:cubicBezTo>
                    <a:pt x="206" y="1142"/>
                    <a:pt x="274" y="1096"/>
                    <a:pt x="274" y="1005"/>
                  </a:cubicBezTo>
                  <a:lnTo>
                    <a:pt x="274" y="138"/>
                  </a:lnTo>
                  <a:cubicBezTo>
                    <a:pt x="274" y="47"/>
                    <a:pt x="206" y="1"/>
                    <a:pt x="137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24"/>
            <p:cNvSpPr/>
            <p:nvPr/>
          </p:nvSpPr>
          <p:spPr>
            <a:xfrm>
              <a:off x="1712346" y="4418960"/>
              <a:ext cx="10192" cy="29993"/>
            </a:xfrm>
            <a:custGeom>
              <a:avLst/>
              <a:gdLst/>
              <a:ahLst/>
              <a:cxnLst/>
              <a:rect l="l" t="t" r="r" b="b"/>
              <a:pathLst>
                <a:path w="297" h="874" extrusionOk="0">
                  <a:moveTo>
                    <a:pt x="148" y="1"/>
                  </a:moveTo>
                  <a:cubicBezTo>
                    <a:pt x="74" y="1"/>
                    <a:pt x="0" y="46"/>
                    <a:pt x="0" y="138"/>
                  </a:cubicBezTo>
                  <a:lnTo>
                    <a:pt x="0" y="754"/>
                  </a:lnTo>
                  <a:cubicBezTo>
                    <a:pt x="0" y="834"/>
                    <a:pt x="74" y="874"/>
                    <a:pt x="148" y="874"/>
                  </a:cubicBezTo>
                  <a:cubicBezTo>
                    <a:pt x="223" y="874"/>
                    <a:pt x="297" y="834"/>
                    <a:pt x="297" y="754"/>
                  </a:cubicBezTo>
                  <a:lnTo>
                    <a:pt x="297" y="138"/>
                  </a:lnTo>
                  <a:cubicBezTo>
                    <a:pt x="297" y="46"/>
                    <a:pt x="223" y="1"/>
                    <a:pt x="148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24"/>
            <p:cNvSpPr/>
            <p:nvPr/>
          </p:nvSpPr>
          <p:spPr>
            <a:xfrm>
              <a:off x="865543" y="4690795"/>
              <a:ext cx="9437" cy="41524"/>
            </a:xfrm>
            <a:custGeom>
              <a:avLst/>
              <a:gdLst/>
              <a:ahLst/>
              <a:cxnLst/>
              <a:rect l="l" t="t" r="r" b="b"/>
              <a:pathLst>
                <a:path w="275" h="1210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1073"/>
                  </a:lnTo>
                  <a:cubicBezTo>
                    <a:pt x="1" y="1164"/>
                    <a:pt x="69" y="1210"/>
                    <a:pt x="138" y="1210"/>
                  </a:cubicBezTo>
                  <a:cubicBezTo>
                    <a:pt x="206" y="1210"/>
                    <a:pt x="275" y="1164"/>
                    <a:pt x="275" y="1073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24"/>
            <p:cNvSpPr/>
            <p:nvPr/>
          </p:nvSpPr>
          <p:spPr>
            <a:xfrm>
              <a:off x="925875" y="4690795"/>
              <a:ext cx="9437" cy="46226"/>
            </a:xfrm>
            <a:custGeom>
              <a:avLst/>
              <a:gdLst/>
              <a:ahLst/>
              <a:cxnLst/>
              <a:rect l="l" t="t" r="r" b="b"/>
              <a:pathLst>
                <a:path w="275" h="1347" extrusionOk="0">
                  <a:moveTo>
                    <a:pt x="137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1210"/>
                  </a:lnTo>
                  <a:cubicBezTo>
                    <a:pt x="1" y="1301"/>
                    <a:pt x="69" y="1347"/>
                    <a:pt x="137" y="1347"/>
                  </a:cubicBezTo>
                  <a:cubicBezTo>
                    <a:pt x="206" y="1347"/>
                    <a:pt x="274" y="1301"/>
                    <a:pt x="274" y="1210"/>
                  </a:cubicBezTo>
                  <a:lnTo>
                    <a:pt x="274" y="137"/>
                  </a:lnTo>
                  <a:cubicBezTo>
                    <a:pt x="274" y="46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584;p24"/>
            <p:cNvSpPr/>
            <p:nvPr/>
          </p:nvSpPr>
          <p:spPr>
            <a:xfrm>
              <a:off x="1434265" y="4721338"/>
              <a:ext cx="9437" cy="39191"/>
            </a:xfrm>
            <a:custGeom>
              <a:avLst/>
              <a:gdLst/>
              <a:ahLst/>
              <a:cxnLst/>
              <a:rect l="l" t="t" r="r" b="b"/>
              <a:pathLst>
                <a:path w="275" h="1142" extrusionOk="0">
                  <a:moveTo>
                    <a:pt x="137" y="0"/>
                  </a:moveTo>
                  <a:cubicBezTo>
                    <a:pt x="69" y="0"/>
                    <a:pt x="0" y="46"/>
                    <a:pt x="0" y="137"/>
                  </a:cubicBezTo>
                  <a:lnTo>
                    <a:pt x="0" y="1005"/>
                  </a:lnTo>
                  <a:cubicBezTo>
                    <a:pt x="0" y="1096"/>
                    <a:pt x="69" y="1141"/>
                    <a:pt x="137" y="1141"/>
                  </a:cubicBezTo>
                  <a:cubicBezTo>
                    <a:pt x="206" y="1141"/>
                    <a:pt x="274" y="1096"/>
                    <a:pt x="274" y="1005"/>
                  </a:cubicBezTo>
                  <a:lnTo>
                    <a:pt x="274" y="137"/>
                  </a:lnTo>
                  <a:cubicBezTo>
                    <a:pt x="274" y="46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24"/>
            <p:cNvSpPr/>
            <p:nvPr/>
          </p:nvSpPr>
          <p:spPr>
            <a:xfrm>
              <a:off x="1488317" y="4722883"/>
              <a:ext cx="9403" cy="39225"/>
            </a:xfrm>
            <a:custGeom>
              <a:avLst/>
              <a:gdLst/>
              <a:ahLst/>
              <a:cxnLst/>
              <a:rect l="l" t="t" r="r" b="b"/>
              <a:pathLst>
                <a:path w="274" h="1143" extrusionOk="0">
                  <a:moveTo>
                    <a:pt x="137" y="1"/>
                  </a:moveTo>
                  <a:cubicBezTo>
                    <a:pt x="69" y="1"/>
                    <a:pt x="0" y="46"/>
                    <a:pt x="0" y="138"/>
                  </a:cubicBezTo>
                  <a:lnTo>
                    <a:pt x="0" y="1005"/>
                  </a:lnTo>
                  <a:cubicBezTo>
                    <a:pt x="0" y="1096"/>
                    <a:pt x="69" y="1142"/>
                    <a:pt x="137" y="1142"/>
                  </a:cubicBezTo>
                  <a:cubicBezTo>
                    <a:pt x="206" y="1142"/>
                    <a:pt x="274" y="1096"/>
                    <a:pt x="274" y="1005"/>
                  </a:cubicBezTo>
                  <a:lnTo>
                    <a:pt x="274" y="138"/>
                  </a:lnTo>
                  <a:cubicBezTo>
                    <a:pt x="274" y="46"/>
                    <a:pt x="206" y="1"/>
                    <a:pt x="137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24"/>
            <p:cNvSpPr/>
            <p:nvPr/>
          </p:nvSpPr>
          <p:spPr>
            <a:xfrm>
              <a:off x="1153027" y="4920281"/>
              <a:ext cx="9437" cy="37646"/>
            </a:xfrm>
            <a:custGeom>
              <a:avLst/>
              <a:gdLst/>
              <a:ahLst/>
              <a:cxnLst/>
              <a:rect l="l" t="t" r="r" b="b"/>
              <a:pathLst>
                <a:path w="275" h="1097" extrusionOk="0">
                  <a:moveTo>
                    <a:pt x="138" y="1"/>
                  </a:moveTo>
                  <a:cubicBezTo>
                    <a:pt x="69" y="1"/>
                    <a:pt x="1" y="46"/>
                    <a:pt x="1" y="138"/>
                  </a:cubicBezTo>
                  <a:lnTo>
                    <a:pt x="1" y="959"/>
                  </a:lnTo>
                  <a:cubicBezTo>
                    <a:pt x="1" y="1051"/>
                    <a:pt x="69" y="1096"/>
                    <a:pt x="138" y="1096"/>
                  </a:cubicBezTo>
                  <a:cubicBezTo>
                    <a:pt x="206" y="1096"/>
                    <a:pt x="275" y="1051"/>
                    <a:pt x="275" y="959"/>
                  </a:cubicBezTo>
                  <a:lnTo>
                    <a:pt x="275" y="138"/>
                  </a:lnTo>
                  <a:cubicBezTo>
                    <a:pt x="275" y="46"/>
                    <a:pt x="206" y="1"/>
                    <a:pt x="138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587;p24"/>
            <p:cNvSpPr/>
            <p:nvPr/>
          </p:nvSpPr>
          <p:spPr>
            <a:xfrm>
              <a:off x="1192974" y="4918737"/>
              <a:ext cx="9437" cy="37612"/>
            </a:xfrm>
            <a:custGeom>
              <a:avLst/>
              <a:gdLst/>
              <a:ahLst/>
              <a:cxnLst/>
              <a:rect l="l" t="t" r="r" b="b"/>
              <a:pathLst>
                <a:path w="275" h="1096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959"/>
                  </a:lnTo>
                  <a:cubicBezTo>
                    <a:pt x="1" y="1050"/>
                    <a:pt x="69" y="1096"/>
                    <a:pt x="138" y="1096"/>
                  </a:cubicBezTo>
                  <a:cubicBezTo>
                    <a:pt x="206" y="1096"/>
                    <a:pt x="275" y="1050"/>
                    <a:pt x="275" y="959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588;p24"/>
            <p:cNvSpPr/>
            <p:nvPr/>
          </p:nvSpPr>
          <p:spPr>
            <a:xfrm>
              <a:off x="1764819" y="4891317"/>
              <a:ext cx="10227" cy="39396"/>
            </a:xfrm>
            <a:custGeom>
              <a:avLst/>
              <a:gdLst/>
              <a:ahLst/>
              <a:cxnLst/>
              <a:rect l="l" t="t" r="r" b="b"/>
              <a:pathLst>
                <a:path w="298" h="1148" extrusionOk="0">
                  <a:moveTo>
                    <a:pt x="149" y="0"/>
                  </a:moveTo>
                  <a:cubicBezTo>
                    <a:pt x="75" y="0"/>
                    <a:pt x="0" y="46"/>
                    <a:pt x="0" y="137"/>
                  </a:cubicBezTo>
                  <a:lnTo>
                    <a:pt x="0" y="1027"/>
                  </a:lnTo>
                  <a:cubicBezTo>
                    <a:pt x="0" y="1107"/>
                    <a:pt x="75" y="1147"/>
                    <a:pt x="149" y="1147"/>
                  </a:cubicBezTo>
                  <a:cubicBezTo>
                    <a:pt x="223" y="1147"/>
                    <a:pt x="297" y="1107"/>
                    <a:pt x="297" y="1027"/>
                  </a:cubicBezTo>
                  <a:lnTo>
                    <a:pt x="297" y="137"/>
                  </a:lnTo>
                  <a:cubicBezTo>
                    <a:pt x="297" y="46"/>
                    <a:pt x="223" y="0"/>
                    <a:pt x="149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589;p24"/>
            <p:cNvSpPr/>
            <p:nvPr/>
          </p:nvSpPr>
          <p:spPr>
            <a:xfrm>
              <a:off x="1798485" y="4891317"/>
              <a:ext cx="9437" cy="36239"/>
            </a:xfrm>
            <a:custGeom>
              <a:avLst/>
              <a:gdLst/>
              <a:ahLst/>
              <a:cxnLst/>
              <a:rect l="l" t="t" r="r" b="b"/>
              <a:pathLst>
                <a:path w="275" h="1056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936"/>
                  </a:lnTo>
                  <a:cubicBezTo>
                    <a:pt x="1" y="1016"/>
                    <a:pt x="69" y="1056"/>
                    <a:pt x="138" y="1056"/>
                  </a:cubicBezTo>
                  <a:cubicBezTo>
                    <a:pt x="206" y="1056"/>
                    <a:pt x="275" y="1016"/>
                    <a:pt x="275" y="936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90" name="Google Shape;590;p24"/>
          <p:cNvSpPr txBox="1">
            <a:spLocks noGrp="1"/>
          </p:cNvSpPr>
          <p:nvPr>
            <p:ph type="ctrTitle"/>
          </p:nvPr>
        </p:nvSpPr>
        <p:spPr>
          <a:xfrm>
            <a:off x="1690464" y="32486"/>
            <a:ext cx="5984100" cy="121095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 dirty="0">
                <a:latin typeface="Twinkl Cursive Looped" panose="02000000000000000000" pitchFamily="2" charset="0"/>
              </a:rPr>
              <a:t>Wednesday 21</a:t>
            </a:r>
            <a:r>
              <a:rPr lang="en" sz="4000" u="sng" baseline="30000" dirty="0">
                <a:latin typeface="Twinkl Cursive Looped" panose="02000000000000000000" pitchFamily="2" charset="0"/>
              </a:rPr>
              <a:t>st</a:t>
            </a:r>
            <a:r>
              <a:rPr lang="en" sz="4000" u="sng" dirty="0">
                <a:latin typeface="Twinkl Cursive Looped" panose="02000000000000000000" pitchFamily="2" charset="0"/>
              </a:rPr>
              <a:t> April 2021</a:t>
            </a:r>
            <a:endParaRPr sz="4000" u="sng" dirty="0">
              <a:latin typeface="Twinkl Cursive Looped" panose="02000000000000000000" pitchFamily="2" charset="0"/>
            </a:endParaRPr>
          </a:p>
        </p:txBody>
      </p:sp>
      <p:sp>
        <p:nvSpPr>
          <p:cNvPr id="257" name="Google Shape;590;p24">
            <a:extLst>
              <a:ext uri="{FF2B5EF4-FFF2-40B4-BE49-F238E27FC236}">
                <a16:creationId xmlns:a16="http://schemas.microsoft.com/office/drawing/2014/main" id="{62A83FF1-3056-4A5A-9DBB-63EE0EE22A89}"/>
              </a:ext>
            </a:extLst>
          </p:cNvPr>
          <p:cNvSpPr txBox="1">
            <a:spLocks/>
          </p:cNvSpPr>
          <p:nvPr/>
        </p:nvSpPr>
        <p:spPr>
          <a:xfrm>
            <a:off x="1247313" y="1558230"/>
            <a:ext cx="7027629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4000" u="sng" dirty="0">
                <a:latin typeface="Twinkl Cursive Looped" panose="02000000000000000000" pitchFamily="2" charset="0"/>
              </a:rPr>
              <a:t>L.O: To write with purpose.</a:t>
            </a:r>
          </a:p>
          <a:p>
            <a:endParaRPr lang="en-GB" sz="4000" u="sng" dirty="0">
              <a:latin typeface="Twinkl Cursive Looped" panose="02000000000000000000" pitchFamily="2" charset="0"/>
            </a:endParaRPr>
          </a:p>
          <a:p>
            <a:r>
              <a:rPr lang="en-GB" sz="4000" u="sng" dirty="0">
                <a:latin typeface="Twinkl Cursive Looped" panose="02000000000000000000" pitchFamily="2" charset="0"/>
              </a:rPr>
              <a:t>C: Instructions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" name="Google Shape;614;p26"/>
          <p:cNvGrpSpPr/>
          <p:nvPr/>
        </p:nvGrpSpPr>
        <p:grpSpPr>
          <a:xfrm>
            <a:off x="0" y="539500"/>
            <a:ext cx="2167400" cy="4451050"/>
            <a:chOff x="0" y="539500"/>
            <a:chExt cx="2167400" cy="4451050"/>
          </a:xfrm>
        </p:grpSpPr>
        <p:grpSp>
          <p:nvGrpSpPr>
            <p:cNvPr id="615" name="Google Shape;615;p26"/>
            <p:cNvGrpSpPr/>
            <p:nvPr/>
          </p:nvGrpSpPr>
          <p:grpSpPr>
            <a:xfrm>
              <a:off x="4" y="2803267"/>
              <a:ext cx="1766396" cy="973004"/>
              <a:chOff x="80379" y="2974904"/>
              <a:chExt cx="1766396" cy="973004"/>
            </a:xfrm>
          </p:grpSpPr>
          <p:sp>
            <p:nvSpPr>
              <p:cNvPr id="616" name="Google Shape;616;p26"/>
              <p:cNvSpPr/>
              <p:nvPr/>
            </p:nvSpPr>
            <p:spPr>
              <a:xfrm flipH="1">
                <a:off x="80385" y="2974904"/>
                <a:ext cx="1766390" cy="973004"/>
              </a:xfrm>
              <a:custGeom>
                <a:avLst/>
                <a:gdLst/>
                <a:ahLst/>
                <a:cxnLst/>
                <a:rect l="l" t="t" r="r" b="b"/>
                <a:pathLst>
                  <a:path w="51472" h="28353" extrusionOk="0">
                    <a:moveTo>
                      <a:pt x="15357" y="1"/>
                    </a:moveTo>
                    <a:cubicBezTo>
                      <a:pt x="9974" y="1"/>
                      <a:pt x="4681" y="665"/>
                      <a:pt x="1" y="2034"/>
                    </a:cubicBezTo>
                    <a:cubicBezTo>
                      <a:pt x="8058" y="10662"/>
                      <a:pt x="11938" y="20385"/>
                      <a:pt x="24173" y="24836"/>
                    </a:cubicBezTo>
                    <a:cubicBezTo>
                      <a:pt x="29410" y="26673"/>
                      <a:pt x="35752" y="28352"/>
                      <a:pt x="42537" y="28352"/>
                    </a:cubicBezTo>
                    <a:cubicBezTo>
                      <a:pt x="45451" y="28352"/>
                      <a:pt x="48447" y="28042"/>
                      <a:pt x="51472" y="27302"/>
                    </a:cubicBezTo>
                    <a:lnTo>
                      <a:pt x="51472" y="14268"/>
                    </a:lnTo>
                    <a:cubicBezTo>
                      <a:pt x="47797" y="10023"/>
                      <a:pt x="43734" y="6508"/>
                      <a:pt x="37526" y="3974"/>
                    </a:cubicBezTo>
                    <a:cubicBezTo>
                      <a:pt x="30977" y="1366"/>
                      <a:pt x="23074" y="1"/>
                      <a:pt x="15357" y="1"/>
                    </a:cubicBezTo>
                    <a:close/>
                  </a:path>
                </a:pathLst>
              </a:custGeom>
              <a:solidFill>
                <a:srgbClr val="0B443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7" name="Google Shape;617;p26"/>
              <p:cNvSpPr/>
              <p:nvPr/>
            </p:nvSpPr>
            <p:spPr>
              <a:xfrm flipH="1">
                <a:off x="80379" y="3137607"/>
                <a:ext cx="1516319" cy="632472"/>
              </a:xfrm>
              <a:custGeom>
                <a:avLst/>
                <a:gdLst/>
                <a:ahLst/>
                <a:cxnLst/>
                <a:rect l="l" t="t" r="r" b="b"/>
                <a:pathLst>
                  <a:path w="44185" h="18430" extrusionOk="0">
                    <a:moveTo>
                      <a:pt x="508" y="1"/>
                    </a:moveTo>
                    <a:cubicBezTo>
                      <a:pt x="134" y="1"/>
                      <a:pt x="0" y="587"/>
                      <a:pt x="406" y="694"/>
                    </a:cubicBezTo>
                    <a:cubicBezTo>
                      <a:pt x="9308" y="2817"/>
                      <a:pt x="17274" y="7587"/>
                      <a:pt x="25377" y="11650"/>
                    </a:cubicBezTo>
                    <a:cubicBezTo>
                      <a:pt x="31311" y="14640"/>
                      <a:pt x="37588" y="17448"/>
                      <a:pt x="44185" y="18429"/>
                    </a:cubicBezTo>
                    <a:lnTo>
                      <a:pt x="44185" y="17722"/>
                    </a:lnTo>
                    <a:cubicBezTo>
                      <a:pt x="37429" y="16694"/>
                      <a:pt x="31015" y="13727"/>
                      <a:pt x="24943" y="10669"/>
                    </a:cubicBezTo>
                    <a:cubicBezTo>
                      <a:pt x="17046" y="6674"/>
                      <a:pt x="9262" y="2086"/>
                      <a:pt x="589" y="9"/>
                    </a:cubicBezTo>
                    <a:cubicBezTo>
                      <a:pt x="561" y="3"/>
                      <a:pt x="534" y="1"/>
                      <a:pt x="50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8" name="Google Shape;618;p26"/>
              <p:cNvSpPr/>
              <p:nvPr/>
            </p:nvSpPr>
            <p:spPr>
              <a:xfrm flipH="1">
                <a:off x="1102584" y="3328245"/>
                <a:ext cx="21174" cy="18051"/>
              </a:xfrm>
              <a:custGeom>
                <a:avLst/>
                <a:gdLst/>
                <a:ahLst/>
                <a:cxnLst/>
                <a:rect l="l" t="t" r="r" b="b"/>
                <a:pathLst>
                  <a:path w="617" h="526" extrusionOk="0">
                    <a:moveTo>
                      <a:pt x="617" y="1"/>
                    </a:moveTo>
                    <a:lnTo>
                      <a:pt x="617" y="1"/>
                    </a:lnTo>
                    <a:cubicBezTo>
                      <a:pt x="411" y="24"/>
                      <a:pt x="206" y="24"/>
                      <a:pt x="1" y="24"/>
                    </a:cubicBezTo>
                    <a:cubicBezTo>
                      <a:pt x="115" y="206"/>
                      <a:pt x="206" y="366"/>
                      <a:pt x="297" y="526"/>
                    </a:cubicBezTo>
                    <a:cubicBezTo>
                      <a:pt x="411" y="366"/>
                      <a:pt x="503" y="183"/>
                      <a:pt x="617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9" name="Google Shape;619;p26"/>
              <p:cNvSpPr/>
              <p:nvPr/>
            </p:nvSpPr>
            <p:spPr>
              <a:xfrm flipH="1">
                <a:off x="1088487" y="3081359"/>
                <a:ext cx="372894" cy="291527"/>
              </a:xfrm>
              <a:custGeom>
                <a:avLst/>
                <a:gdLst/>
                <a:ahLst/>
                <a:cxnLst/>
                <a:rect l="l" t="t" r="r" b="b"/>
                <a:pathLst>
                  <a:path w="10866" h="8495" extrusionOk="0">
                    <a:moveTo>
                      <a:pt x="5735" y="0"/>
                    </a:moveTo>
                    <a:cubicBezTo>
                      <a:pt x="5479" y="0"/>
                      <a:pt x="5232" y="248"/>
                      <a:pt x="5410" y="507"/>
                    </a:cubicBezTo>
                    <a:cubicBezTo>
                      <a:pt x="7031" y="2653"/>
                      <a:pt x="8515" y="4889"/>
                      <a:pt x="9839" y="7218"/>
                    </a:cubicBezTo>
                    <a:cubicBezTo>
                      <a:pt x="10044" y="7218"/>
                      <a:pt x="10249" y="7218"/>
                      <a:pt x="10455" y="7195"/>
                    </a:cubicBezTo>
                    <a:lnTo>
                      <a:pt x="10455" y="7195"/>
                    </a:lnTo>
                    <a:cubicBezTo>
                      <a:pt x="10341" y="7377"/>
                      <a:pt x="10249" y="7560"/>
                      <a:pt x="10135" y="7720"/>
                    </a:cubicBezTo>
                    <a:cubicBezTo>
                      <a:pt x="10044" y="7560"/>
                      <a:pt x="9953" y="7400"/>
                      <a:pt x="9839" y="7218"/>
                    </a:cubicBezTo>
                    <a:cubicBezTo>
                      <a:pt x="7139" y="7316"/>
                      <a:pt x="4440" y="7806"/>
                      <a:pt x="1726" y="7806"/>
                    </a:cubicBezTo>
                    <a:cubicBezTo>
                      <a:pt x="1296" y="7806"/>
                      <a:pt x="865" y="7793"/>
                      <a:pt x="435" y="7765"/>
                    </a:cubicBezTo>
                    <a:cubicBezTo>
                      <a:pt x="427" y="7765"/>
                      <a:pt x="420" y="7765"/>
                      <a:pt x="414" y="7765"/>
                    </a:cubicBezTo>
                    <a:cubicBezTo>
                      <a:pt x="1" y="7765"/>
                      <a:pt x="8" y="8428"/>
                      <a:pt x="435" y="8450"/>
                    </a:cubicBezTo>
                    <a:cubicBezTo>
                      <a:pt x="886" y="8481"/>
                      <a:pt x="1337" y="8494"/>
                      <a:pt x="1787" y="8494"/>
                    </a:cubicBezTo>
                    <a:cubicBezTo>
                      <a:pt x="4681" y="8494"/>
                      <a:pt x="7551" y="7942"/>
                      <a:pt x="10455" y="7902"/>
                    </a:cubicBezTo>
                    <a:cubicBezTo>
                      <a:pt x="10706" y="7902"/>
                      <a:pt x="10866" y="7606"/>
                      <a:pt x="10752" y="7377"/>
                    </a:cubicBezTo>
                    <a:cubicBezTo>
                      <a:pt x="9336" y="4867"/>
                      <a:pt x="7739" y="2470"/>
                      <a:pt x="6027" y="142"/>
                    </a:cubicBezTo>
                    <a:cubicBezTo>
                      <a:pt x="5947" y="42"/>
                      <a:pt x="5840" y="0"/>
                      <a:pt x="5735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0" name="Google Shape;620;p26"/>
              <p:cNvSpPr/>
              <p:nvPr/>
            </p:nvSpPr>
            <p:spPr>
              <a:xfrm flipH="1">
                <a:off x="859757" y="3166984"/>
                <a:ext cx="432229" cy="365687"/>
              </a:xfrm>
              <a:custGeom>
                <a:avLst/>
                <a:gdLst/>
                <a:ahLst/>
                <a:cxnLst/>
                <a:rect l="l" t="t" r="r" b="b"/>
                <a:pathLst>
                  <a:path w="12595" h="10656" extrusionOk="0">
                    <a:moveTo>
                      <a:pt x="9113" y="1"/>
                    </a:moveTo>
                    <a:cubicBezTo>
                      <a:pt x="8896" y="1"/>
                      <a:pt x="8687" y="171"/>
                      <a:pt x="8783" y="431"/>
                    </a:cubicBezTo>
                    <a:cubicBezTo>
                      <a:pt x="9787" y="3011"/>
                      <a:pt x="10244" y="5773"/>
                      <a:pt x="11636" y="8169"/>
                    </a:cubicBezTo>
                    <a:cubicBezTo>
                      <a:pt x="11796" y="8146"/>
                      <a:pt x="11933" y="8101"/>
                      <a:pt x="12093" y="8055"/>
                    </a:cubicBezTo>
                    <a:lnTo>
                      <a:pt x="12093" y="8055"/>
                    </a:lnTo>
                    <a:cubicBezTo>
                      <a:pt x="12024" y="8238"/>
                      <a:pt x="11956" y="8397"/>
                      <a:pt x="11887" y="8580"/>
                    </a:cubicBezTo>
                    <a:cubicBezTo>
                      <a:pt x="11796" y="8443"/>
                      <a:pt x="11727" y="8306"/>
                      <a:pt x="11636" y="8169"/>
                    </a:cubicBezTo>
                    <a:cubicBezTo>
                      <a:pt x="8846" y="8912"/>
                      <a:pt x="5826" y="9957"/>
                      <a:pt x="2873" y="9957"/>
                    </a:cubicBezTo>
                    <a:cubicBezTo>
                      <a:pt x="2105" y="9957"/>
                      <a:pt x="1342" y="9886"/>
                      <a:pt x="589" y="9721"/>
                    </a:cubicBezTo>
                    <a:cubicBezTo>
                      <a:pt x="561" y="9715"/>
                      <a:pt x="534" y="9713"/>
                      <a:pt x="508" y="9713"/>
                    </a:cubicBezTo>
                    <a:cubicBezTo>
                      <a:pt x="134" y="9713"/>
                      <a:pt x="0" y="10299"/>
                      <a:pt x="406" y="10406"/>
                    </a:cubicBezTo>
                    <a:cubicBezTo>
                      <a:pt x="1203" y="10581"/>
                      <a:pt x="2008" y="10656"/>
                      <a:pt x="2816" y="10656"/>
                    </a:cubicBezTo>
                    <a:cubicBezTo>
                      <a:pt x="6015" y="10656"/>
                      <a:pt x="9269" y="9487"/>
                      <a:pt x="12275" y="8740"/>
                    </a:cubicBezTo>
                    <a:cubicBezTo>
                      <a:pt x="12481" y="8671"/>
                      <a:pt x="12595" y="8397"/>
                      <a:pt x="12481" y="8215"/>
                    </a:cubicBezTo>
                    <a:cubicBezTo>
                      <a:pt x="10928" y="5773"/>
                      <a:pt x="10495" y="2919"/>
                      <a:pt x="9468" y="249"/>
                    </a:cubicBezTo>
                    <a:cubicBezTo>
                      <a:pt x="9404" y="76"/>
                      <a:pt x="9257" y="1"/>
                      <a:pt x="9113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1" name="Google Shape;621;p26"/>
              <p:cNvSpPr/>
              <p:nvPr/>
            </p:nvSpPr>
            <p:spPr>
              <a:xfrm flipH="1">
                <a:off x="515100" y="3252161"/>
                <a:ext cx="471660" cy="453060"/>
              </a:xfrm>
              <a:custGeom>
                <a:avLst/>
                <a:gdLst/>
                <a:ahLst/>
                <a:cxnLst/>
                <a:rect l="l" t="t" r="r" b="b"/>
                <a:pathLst>
                  <a:path w="13744" h="13202" extrusionOk="0">
                    <a:moveTo>
                      <a:pt x="7486" y="1"/>
                    </a:moveTo>
                    <a:cubicBezTo>
                      <a:pt x="7259" y="1"/>
                      <a:pt x="7023" y="249"/>
                      <a:pt x="7147" y="529"/>
                    </a:cubicBezTo>
                    <a:cubicBezTo>
                      <a:pt x="8768" y="3930"/>
                      <a:pt x="10799" y="7102"/>
                      <a:pt x="12717" y="10344"/>
                    </a:cubicBezTo>
                    <a:cubicBezTo>
                      <a:pt x="12899" y="10321"/>
                      <a:pt x="13105" y="10298"/>
                      <a:pt x="13287" y="10298"/>
                    </a:cubicBezTo>
                    <a:cubicBezTo>
                      <a:pt x="13196" y="10458"/>
                      <a:pt x="13105" y="10640"/>
                      <a:pt x="12991" y="10823"/>
                    </a:cubicBezTo>
                    <a:cubicBezTo>
                      <a:pt x="12899" y="10663"/>
                      <a:pt x="12808" y="10503"/>
                      <a:pt x="12717" y="10344"/>
                    </a:cubicBezTo>
                    <a:cubicBezTo>
                      <a:pt x="8562" y="10732"/>
                      <a:pt x="4545" y="11941"/>
                      <a:pt x="414" y="12535"/>
                    </a:cubicBezTo>
                    <a:cubicBezTo>
                      <a:pt x="1" y="12578"/>
                      <a:pt x="147" y="13201"/>
                      <a:pt x="536" y="13201"/>
                    </a:cubicBezTo>
                    <a:cubicBezTo>
                      <a:pt x="556" y="13201"/>
                      <a:pt x="576" y="13200"/>
                      <a:pt x="596" y="13197"/>
                    </a:cubicBezTo>
                    <a:cubicBezTo>
                      <a:pt x="4865" y="12603"/>
                      <a:pt x="8996" y="11302"/>
                      <a:pt x="13287" y="10983"/>
                    </a:cubicBezTo>
                    <a:cubicBezTo>
                      <a:pt x="13561" y="10960"/>
                      <a:pt x="13744" y="10709"/>
                      <a:pt x="13584" y="10458"/>
                    </a:cubicBezTo>
                    <a:cubicBezTo>
                      <a:pt x="11598" y="7057"/>
                      <a:pt x="9430" y="3747"/>
                      <a:pt x="7764" y="186"/>
                    </a:cubicBezTo>
                    <a:cubicBezTo>
                      <a:pt x="7698" y="55"/>
                      <a:pt x="7593" y="1"/>
                      <a:pt x="7486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2" name="Google Shape;622;p26"/>
              <p:cNvSpPr/>
              <p:nvPr/>
            </p:nvSpPr>
            <p:spPr>
              <a:xfrm flipH="1">
                <a:off x="218991" y="3719919"/>
                <a:ext cx="18840" cy="20385"/>
              </a:xfrm>
              <a:custGeom>
                <a:avLst/>
                <a:gdLst/>
                <a:ahLst/>
                <a:cxnLst/>
                <a:rect l="l" t="t" r="r" b="b"/>
                <a:pathLst>
                  <a:path w="549" h="594" extrusionOk="0">
                    <a:moveTo>
                      <a:pt x="549" y="0"/>
                    </a:moveTo>
                    <a:lnTo>
                      <a:pt x="549" y="0"/>
                    </a:lnTo>
                    <a:cubicBezTo>
                      <a:pt x="366" y="69"/>
                      <a:pt x="184" y="114"/>
                      <a:pt x="1" y="183"/>
                    </a:cubicBezTo>
                    <a:cubicBezTo>
                      <a:pt x="138" y="320"/>
                      <a:pt x="252" y="457"/>
                      <a:pt x="389" y="594"/>
                    </a:cubicBezTo>
                    <a:cubicBezTo>
                      <a:pt x="457" y="388"/>
                      <a:pt x="503" y="206"/>
                      <a:pt x="54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3" name="Google Shape;623;p26"/>
              <p:cNvSpPr/>
              <p:nvPr/>
            </p:nvSpPr>
            <p:spPr>
              <a:xfrm flipH="1">
                <a:off x="200984" y="3415310"/>
                <a:ext cx="459031" cy="452991"/>
              </a:xfrm>
              <a:custGeom>
                <a:avLst/>
                <a:gdLst/>
                <a:ahLst/>
                <a:cxnLst/>
                <a:rect l="l" t="t" r="r" b="b"/>
                <a:pathLst>
                  <a:path w="13376" h="13200" extrusionOk="0">
                    <a:moveTo>
                      <a:pt x="7388" y="1"/>
                    </a:moveTo>
                    <a:cubicBezTo>
                      <a:pt x="7137" y="1"/>
                      <a:pt x="6901" y="245"/>
                      <a:pt x="7076" y="499"/>
                    </a:cubicBezTo>
                    <a:cubicBezTo>
                      <a:pt x="9153" y="3170"/>
                      <a:pt x="9975" y="6594"/>
                      <a:pt x="12303" y="9059"/>
                    </a:cubicBezTo>
                    <a:cubicBezTo>
                      <a:pt x="12486" y="8990"/>
                      <a:pt x="12668" y="8945"/>
                      <a:pt x="12851" y="8876"/>
                    </a:cubicBezTo>
                    <a:lnTo>
                      <a:pt x="12851" y="8876"/>
                    </a:lnTo>
                    <a:cubicBezTo>
                      <a:pt x="12805" y="9082"/>
                      <a:pt x="12759" y="9264"/>
                      <a:pt x="12691" y="9470"/>
                    </a:cubicBezTo>
                    <a:cubicBezTo>
                      <a:pt x="12554" y="9333"/>
                      <a:pt x="12440" y="9196"/>
                      <a:pt x="12303" y="9059"/>
                    </a:cubicBezTo>
                    <a:cubicBezTo>
                      <a:pt x="8546" y="10289"/>
                      <a:pt x="4936" y="12493"/>
                      <a:pt x="905" y="12493"/>
                    </a:cubicBezTo>
                    <a:cubicBezTo>
                      <a:pt x="749" y="12493"/>
                      <a:pt x="592" y="12490"/>
                      <a:pt x="434" y="12483"/>
                    </a:cubicBezTo>
                    <a:cubicBezTo>
                      <a:pt x="427" y="12482"/>
                      <a:pt x="420" y="12482"/>
                      <a:pt x="413" y="12482"/>
                    </a:cubicBezTo>
                    <a:cubicBezTo>
                      <a:pt x="0" y="12482"/>
                      <a:pt x="7" y="13168"/>
                      <a:pt x="434" y="13190"/>
                    </a:cubicBezTo>
                    <a:cubicBezTo>
                      <a:pt x="586" y="13197"/>
                      <a:pt x="738" y="13200"/>
                      <a:pt x="889" y="13200"/>
                    </a:cubicBezTo>
                    <a:cubicBezTo>
                      <a:pt x="5197" y="13200"/>
                      <a:pt x="8998" y="10752"/>
                      <a:pt x="13033" y="9561"/>
                    </a:cubicBezTo>
                    <a:cubicBezTo>
                      <a:pt x="13284" y="9493"/>
                      <a:pt x="13376" y="9150"/>
                      <a:pt x="13193" y="8968"/>
                    </a:cubicBezTo>
                    <a:cubicBezTo>
                      <a:pt x="10591" y="6525"/>
                      <a:pt x="9815" y="2919"/>
                      <a:pt x="7692" y="157"/>
                    </a:cubicBezTo>
                    <a:cubicBezTo>
                      <a:pt x="7609" y="47"/>
                      <a:pt x="7497" y="1"/>
                      <a:pt x="73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24" name="Google Shape;624;p26"/>
            <p:cNvGrpSpPr/>
            <p:nvPr/>
          </p:nvGrpSpPr>
          <p:grpSpPr>
            <a:xfrm>
              <a:off x="10" y="958504"/>
              <a:ext cx="784602" cy="2259876"/>
              <a:chOff x="8208885" y="1995091"/>
              <a:chExt cx="784602" cy="2259876"/>
            </a:xfrm>
          </p:grpSpPr>
          <p:sp>
            <p:nvSpPr>
              <p:cNvPr id="625" name="Google Shape;625;p26"/>
              <p:cNvSpPr/>
              <p:nvPr/>
            </p:nvSpPr>
            <p:spPr>
              <a:xfrm flipH="1">
                <a:off x="8210156" y="1995091"/>
                <a:ext cx="783331" cy="2259876"/>
              </a:xfrm>
              <a:custGeom>
                <a:avLst/>
                <a:gdLst/>
                <a:ahLst/>
                <a:cxnLst/>
                <a:rect l="l" t="t" r="r" b="b"/>
                <a:pathLst>
                  <a:path w="22826" h="65852" extrusionOk="0">
                    <a:moveTo>
                      <a:pt x="1119" y="1"/>
                    </a:moveTo>
                    <a:lnTo>
                      <a:pt x="1073" y="183"/>
                    </a:lnTo>
                    <a:cubicBezTo>
                      <a:pt x="1" y="959"/>
                      <a:pt x="160" y="28030"/>
                      <a:pt x="320" y="33713"/>
                    </a:cubicBezTo>
                    <a:cubicBezTo>
                      <a:pt x="822" y="44624"/>
                      <a:pt x="7807" y="61081"/>
                      <a:pt x="22826" y="65851"/>
                    </a:cubicBezTo>
                    <a:lnTo>
                      <a:pt x="22826" y="16480"/>
                    </a:lnTo>
                    <a:cubicBezTo>
                      <a:pt x="16686" y="9564"/>
                      <a:pt x="9176" y="3333"/>
                      <a:pt x="1119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6" name="Google Shape;626;p26"/>
              <p:cNvSpPr/>
              <p:nvPr/>
            </p:nvSpPr>
            <p:spPr>
              <a:xfrm flipH="1">
                <a:off x="8208885" y="2153744"/>
                <a:ext cx="666240" cy="1622634"/>
              </a:xfrm>
              <a:custGeom>
                <a:avLst/>
                <a:gdLst/>
                <a:ahLst/>
                <a:cxnLst/>
                <a:rect l="l" t="t" r="r" b="b"/>
                <a:pathLst>
                  <a:path w="19414" h="47283" extrusionOk="0">
                    <a:moveTo>
                      <a:pt x="478" y="1"/>
                    </a:moveTo>
                    <a:cubicBezTo>
                      <a:pt x="256" y="1"/>
                      <a:pt x="0" y="252"/>
                      <a:pt x="126" y="536"/>
                    </a:cubicBezTo>
                    <a:cubicBezTo>
                      <a:pt x="2272" y="5444"/>
                      <a:pt x="5559" y="9735"/>
                      <a:pt x="8024" y="14505"/>
                    </a:cubicBezTo>
                    <a:cubicBezTo>
                      <a:pt x="10763" y="19755"/>
                      <a:pt x="12384" y="25644"/>
                      <a:pt x="14278" y="31259"/>
                    </a:cubicBezTo>
                    <a:cubicBezTo>
                      <a:pt x="16081" y="36577"/>
                      <a:pt x="17839" y="41873"/>
                      <a:pt x="19414" y="47282"/>
                    </a:cubicBezTo>
                    <a:lnTo>
                      <a:pt x="19414" y="44863"/>
                    </a:lnTo>
                    <a:cubicBezTo>
                      <a:pt x="17907" y="39887"/>
                      <a:pt x="16264" y="34979"/>
                      <a:pt x="14598" y="30049"/>
                    </a:cubicBezTo>
                    <a:cubicBezTo>
                      <a:pt x="12817" y="24685"/>
                      <a:pt x="11174" y="19207"/>
                      <a:pt x="8617" y="14140"/>
                    </a:cubicBezTo>
                    <a:cubicBezTo>
                      <a:pt x="6221" y="9369"/>
                      <a:pt x="2888" y="5101"/>
                      <a:pt x="720" y="171"/>
                    </a:cubicBezTo>
                    <a:cubicBezTo>
                      <a:pt x="671" y="51"/>
                      <a:pt x="578" y="1"/>
                      <a:pt x="478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7" name="Google Shape;627;p26"/>
              <p:cNvSpPr/>
              <p:nvPr/>
            </p:nvSpPr>
            <p:spPr>
              <a:xfrm flipH="1">
                <a:off x="8614622" y="2303544"/>
                <a:ext cx="297945" cy="245885"/>
              </a:xfrm>
              <a:custGeom>
                <a:avLst/>
                <a:gdLst/>
                <a:ahLst/>
                <a:cxnLst/>
                <a:rect l="l" t="t" r="r" b="b"/>
                <a:pathLst>
                  <a:path w="8682" h="7165" extrusionOk="0">
                    <a:moveTo>
                      <a:pt x="8339" y="0"/>
                    </a:moveTo>
                    <a:cubicBezTo>
                      <a:pt x="8162" y="0"/>
                      <a:pt x="7974" y="108"/>
                      <a:pt x="7951" y="325"/>
                    </a:cubicBezTo>
                    <a:cubicBezTo>
                      <a:pt x="7791" y="2334"/>
                      <a:pt x="7494" y="4320"/>
                      <a:pt x="7449" y="6328"/>
                    </a:cubicBezTo>
                    <a:cubicBezTo>
                      <a:pt x="7586" y="6374"/>
                      <a:pt x="7723" y="6442"/>
                      <a:pt x="7882" y="6488"/>
                    </a:cubicBezTo>
                    <a:cubicBezTo>
                      <a:pt x="7723" y="6602"/>
                      <a:pt x="7586" y="6694"/>
                      <a:pt x="7426" y="6808"/>
                    </a:cubicBezTo>
                    <a:cubicBezTo>
                      <a:pt x="7426" y="6648"/>
                      <a:pt x="7449" y="6488"/>
                      <a:pt x="7449" y="6328"/>
                    </a:cubicBezTo>
                    <a:cubicBezTo>
                      <a:pt x="5052" y="5484"/>
                      <a:pt x="2747" y="4434"/>
                      <a:pt x="647" y="3041"/>
                    </a:cubicBezTo>
                    <a:cubicBezTo>
                      <a:pt x="585" y="2999"/>
                      <a:pt x="524" y="2981"/>
                      <a:pt x="467" y="2981"/>
                    </a:cubicBezTo>
                    <a:cubicBezTo>
                      <a:pt x="186" y="2981"/>
                      <a:pt x="1" y="3426"/>
                      <a:pt x="304" y="3635"/>
                    </a:cubicBezTo>
                    <a:cubicBezTo>
                      <a:pt x="2587" y="5141"/>
                      <a:pt x="5098" y="6283"/>
                      <a:pt x="7677" y="7150"/>
                    </a:cubicBezTo>
                    <a:cubicBezTo>
                      <a:pt x="7710" y="7160"/>
                      <a:pt x="7743" y="7165"/>
                      <a:pt x="7776" y="7165"/>
                    </a:cubicBezTo>
                    <a:cubicBezTo>
                      <a:pt x="7967" y="7165"/>
                      <a:pt x="8134" y="7003"/>
                      <a:pt x="8134" y="6808"/>
                    </a:cubicBezTo>
                    <a:cubicBezTo>
                      <a:pt x="8134" y="4639"/>
                      <a:pt x="8476" y="2494"/>
                      <a:pt x="8659" y="325"/>
                    </a:cubicBezTo>
                    <a:cubicBezTo>
                      <a:pt x="8681" y="108"/>
                      <a:pt x="8516" y="0"/>
                      <a:pt x="8339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8" name="Google Shape;628;p26"/>
              <p:cNvSpPr/>
              <p:nvPr/>
            </p:nvSpPr>
            <p:spPr>
              <a:xfrm flipH="1">
                <a:off x="8642036" y="2520710"/>
                <a:ext cx="15717" cy="16472"/>
              </a:xfrm>
              <a:custGeom>
                <a:avLst/>
                <a:gdLst/>
                <a:ahLst/>
                <a:cxnLst/>
                <a:rect l="l" t="t" r="r" b="b"/>
                <a:pathLst>
                  <a:path w="458" h="480" extrusionOk="0">
                    <a:moveTo>
                      <a:pt x="24" y="0"/>
                    </a:moveTo>
                    <a:cubicBezTo>
                      <a:pt x="24" y="160"/>
                      <a:pt x="1" y="320"/>
                      <a:pt x="1" y="480"/>
                    </a:cubicBezTo>
                    <a:cubicBezTo>
                      <a:pt x="161" y="366"/>
                      <a:pt x="298" y="274"/>
                      <a:pt x="457" y="160"/>
                    </a:cubicBezTo>
                    <a:cubicBezTo>
                      <a:pt x="298" y="114"/>
                      <a:pt x="161" y="46"/>
                      <a:pt x="24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9" name="Google Shape;629;p26"/>
              <p:cNvSpPr/>
              <p:nvPr/>
            </p:nvSpPr>
            <p:spPr>
              <a:xfrm flipH="1">
                <a:off x="8452643" y="2530216"/>
                <a:ext cx="456800" cy="273064"/>
              </a:xfrm>
              <a:custGeom>
                <a:avLst/>
                <a:gdLst/>
                <a:ahLst/>
                <a:cxnLst/>
                <a:rect l="l" t="t" r="r" b="b"/>
                <a:pathLst>
                  <a:path w="13311" h="7957" extrusionOk="0">
                    <a:moveTo>
                      <a:pt x="12884" y="0"/>
                    </a:moveTo>
                    <a:cubicBezTo>
                      <a:pt x="12749" y="0"/>
                      <a:pt x="12621" y="75"/>
                      <a:pt x="12585" y="248"/>
                    </a:cubicBezTo>
                    <a:cubicBezTo>
                      <a:pt x="12197" y="2554"/>
                      <a:pt x="11809" y="4859"/>
                      <a:pt x="11261" y="7142"/>
                    </a:cubicBezTo>
                    <a:cubicBezTo>
                      <a:pt x="11421" y="7210"/>
                      <a:pt x="11558" y="7256"/>
                      <a:pt x="11695" y="7324"/>
                    </a:cubicBezTo>
                    <a:cubicBezTo>
                      <a:pt x="11512" y="7393"/>
                      <a:pt x="11352" y="7461"/>
                      <a:pt x="11192" y="7530"/>
                    </a:cubicBezTo>
                    <a:cubicBezTo>
                      <a:pt x="11215" y="7393"/>
                      <a:pt x="11238" y="7278"/>
                      <a:pt x="11261" y="7142"/>
                    </a:cubicBezTo>
                    <a:cubicBezTo>
                      <a:pt x="7700" y="5635"/>
                      <a:pt x="3980" y="4494"/>
                      <a:pt x="670" y="2462"/>
                    </a:cubicBezTo>
                    <a:cubicBezTo>
                      <a:pt x="609" y="2427"/>
                      <a:pt x="550" y="2411"/>
                      <a:pt x="494" y="2411"/>
                    </a:cubicBezTo>
                    <a:cubicBezTo>
                      <a:pt x="193" y="2411"/>
                      <a:pt x="0" y="2863"/>
                      <a:pt x="328" y="3056"/>
                    </a:cubicBezTo>
                    <a:cubicBezTo>
                      <a:pt x="3751" y="5179"/>
                      <a:pt x="7655" y="6343"/>
                      <a:pt x="11352" y="7918"/>
                    </a:cubicBezTo>
                    <a:cubicBezTo>
                      <a:pt x="11404" y="7944"/>
                      <a:pt x="11462" y="7957"/>
                      <a:pt x="11520" y="7957"/>
                    </a:cubicBezTo>
                    <a:cubicBezTo>
                      <a:pt x="11663" y="7957"/>
                      <a:pt x="11805" y="7875"/>
                      <a:pt x="11854" y="7712"/>
                    </a:cubicBezTo>
                    <a:cubicBezTo>
                      <a:pt x="12425" y="5315"/>
                      <a:pt x="12859" y="2873"/>
                      <a:pt x="13270" y="431"/>
                    </a:cubicBezTo>
                    <a:cubicBezTo>
                      <a:pt x="13311" y="170"/>
                      <a:pt x="13088" y="0"/>
                      <a:pt x="12884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0" name="Google Shape;630;p26"/>
              <p:cNvSpPr/>
              <p:nvPr/>
            </p:nvSpPr>
            <p:spPr>
              <a:xfrm flipH="1">
                <a:off x="8282669" y="2707229"/>
                <a:ext cx="642389" cy="385145"/>
              </a:xfrm>
              <a:custGeom>
                <a:avLst/>
                <a:gdLst/>
                <a:ahLst/>
                <a:cxnLst/>
                <a:rect l="l" t="t" r="r" b="b"/>
                <a:pathLst>
                  <a:path w="18719" h="11223" extrusionOk="0">
                    <a:moveTo>
                      <a:pt x="18297" y="1"/>
                    </a:moveTo>
                    <a:cubicBezTo>
                      <a:pt x="18165" y="1"/>
                      <a:pt x="18043" y="76"/>
                      <a:pt x="18016" y="249"/>
                    </a:cubicBezTo>
                    <a:cubicBezTo>
                      <a:pt x="17377" y="3764"/>
                      <a:pt x="16007" y="7074"/>
                      <a:pt x="14843" y="10452"/>
                    </a:cubicBezTo>
                    <a:cubicBezTo>
                      <a:pt x="14957" y="10474"/>
                      <a:pt x="15048" y="10520"/>
                      <a:pt x="15163" y="10543"/>
                    </a:cubicBezTo>
                    <a:cubicBezTo>
                      <a:pt x="15026" y="10611"/>
                      <a:pt x="14866" y="10703"/>
                      <a:pt x="14729" y="10771"/>
                    </a:cubicBezTo>
                    <a:cubicBezTo>
                      <a:pt x="14775" y="10657"/>
                      <a:pt x="14820" y="10566"/>
                      <a:pt x="14843" y="10452"/>
                    </a:cubicBezTo>
                    <a:cubicBezTo>
                      <a:pt x="9913" y="8922"/>
                      <a:pt x="5553" y="5978"/>
                      <a:pt x="577" y="4517"/>
                    </a:cubicBezTo>
                    <a:cubicBezTo>
                      <a:pt x="538" y="4505"/>
                      <a:pt x="501" y="4499"/>
                      <a:pt x="466" y="4499"/>
                    </a:cubicBezTo>
                    <a:cubicBezTo>
                      <a:pt x="116" y="4499"/>
                      <a:pt x="0" y="5075"/>
                      <a:pt x="395" y="5179"/>
                    </a:cubicBezTo>
                    <a:cubicBezTo>
                      <a:pt x="5462" y="6663"/>
                      <a:pt x="9890" y="9721"/>
                      <a:pt x="14980" y="11205"/>
                    </a:cubicBezTo>
                    <a:cubicBezTo>
                      <a:pt x="15013" y="11217"/>
                      <a:pt x="15046" y="11223"/>
                      <a:pt x="15078" y="11223"/>
                    </a:cubicBezTo>
                    <a:cubicBezTo>
                      <a:pt x="15224" y="11223"/>
                      <a:pt x="15353" y="11107"/>
                      <a:pt x="15391" y="10977"/>
                    </a:cubicBezTo>
                    <a:cubicBezTo>
                      <a:pt x="16578" y="7484"/>
                      <a:pt x="18016" y="4083"/>
                      <a:pt x="18678" y="431"/>
                    </a:cubicBezTo>
                    <a:cubicBezTo>
                      <a:pt x="18719" y="171"/>
                      <a:pt x="18496" y="1"/>
                      <a:pt x="18297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31" name="Google Shape;631;p26"/>
            <p:cNvGrpSpPr/>
            <p:nvPr/>
          </p:nvGrpSpPr>
          <p:grpSpPr>
            <a:xfrm>
              <a:off x="0" y="539500"/>
              <a:ext cx="2167400" cy="4225525"/>
              <a:chOff x="2832225" y="556225"/>
              <a:chExt cx="2167400" cy="4225525"/>
            </a:xfrm>
          </p:grpSpPr>
          <p:sp>
            <p:nvSpPr>
              <p:cNvPr id="632" name="Google Shape;632;p26"/>
              <p:cNvSpPr/>
              <p:nvPr/>
            </p:nvSpPr>
            <p:spPr>
              <a:xfrm>
                <a:off x="2832225" y="1205325"/>
                <a:ext cx="1577300" cy="3576350"/>
              </a:xfrm>
              <a:custGeom>
                <a:avLst/>
                <a:gdLst/>
                <a:ahLst/>
                <a:cxnLst/>
                <a:rect l="l" t="t" r="r" b="b"/>
                <a:pathLst>
                  <a:path w="63092" h="143054" extrusionOk="0">
                    <a:moveTo>
                      <a:pt x="51068" y="1"/>
                    </a:moveTo>
                    <a:lnTo>
                      <a:pt x="51911" y="2530"/>
                    </a:lnTo>
                    <a:lnTo>
                      <a:pt x="44324" y="13932"/>
                    </a:lnTo>
                    <a:cubicBezTo>
                      <a:pt x="44324" y="13932"/>
                      <a:pt x="43614" y="41485"/>
                      <a:pt x="32833" y="48140"/>
                    </a:cubicBezTo>
                    <a:cubicBezTo>
                      <a:pt x="29670" y="50093"/>
                      <a:pt x="27435" y="50827"/>
                      <a:pt x="25373" y="50827"/>
                    </a:cubicBezTo>
                    <a:cubicBezTo>
                      <a:pt x="20409" y="50827"/>
                      <a:pt x="16454" y="46568"/>
                      <a:pt x="2973" y="44813"/>
                    </a:cubicBezTo>
                    <a:cubicBezTo>
                      <a:pt x="1953" y="44679"/>
                      <a:pt x="977" y="44591"/>
                      <a:pt x="1" y="44502"/>
                    </a:cubicBezTo>
                    <a:lnTo>
                      <a:pt x="1" y="83501"/>
                    </a:lnTo>
                    <a:cubicBezTo>
                      <a:pt x="2650" y="83866"/>
                      <a:pt x="5461" y="84019"/>
                      <a:pt x="8309" y="84019"/>
                    </a:cubicBezTo>
                    <a:cubicBezTo>
                      <a:pt x="22776" y="84019"/>
                      <a:pt x="38201" y="80085"/>
                      <a:pt x="38201" y="80085"/>
                    </a:cubicBezTo>
                    <a:lnTo>
                      <a:pt x="38201" y="80085"/>
                    </a:lnTo>
                    <a:cubicBezTo>
                      <a:pt x="35717" y="84211"/>
                      <a:pt x="38201" y="129822"/>
                      <a:pt x="38201" y="137320"/>
                    </a:cubicBezTo>
                    <a:cubicBezTo>
                      <a:pt x="38201" y="141915"/>
                      <a:pt x="39466" y="143053"/>
                      <a:pt x="41018" y="143053"/>
                    </a:cubicBezTo>
                    <a:cubicBezTo>
                      <a:pt x="41984" y="143053"/>
                      <a:pt x="43061" y="142612"/>
                      <a:pt x="44014" y="142289"/>
                    </a:cubicBezTo>
                    <a:cubicBezTo>
                      <a:pt x="46498" y="141446"/>
                      <a:pt x="44014" y="114071"/>
                      <a:pt x="45655" y="104976"/>
                    </a:cubicBezTo>
                    <a:cubicBezTo>
                      <a:pt x="47341" y="95836"/>
                      <a:pt x="56481" y="70102"/>
                      <a:pt x="59764" y="44413"/>
                    </a:cubicBezTo>
                    <a:cubicBezTo>
                      <a:pt x="63092" y="18681"/>
                      <a:pt x="51069" y="2"/>
                      <a:pt x="51068" y="1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3" name="Google Shape;633;p26"/>
              <p:cNvSpPr/>
              <p:nvPr/>
            </p:nvSpPr>
            <p:spPr>
              <a:xfrm>
                <a:off x="3564300" y="973500"/>
                <a:ext cx="350525" cy="161975"/>
              </a:xfrm>
              <a:custGeom>
                <a:avLst/>
                <a:gdLst/>
                <a:ahLst/>
                <a:cxnLst/>
                <a:rect l="l" t="t" r="r" b="b"/>
                <a:pathLst>
                  <a:path w="14021" h="6479" extrusionOk="0">
                    <a:moveTo>
                      <a:pt x="2663" y="1"/>
                    </a:moveTo>
                    <a:cubicBezTo>
                      <a:pt x="1642" y="1"/>
                      <a:pt x="799" y="178"/>
                      <a:pt x="267" y="711"/>
                    </a:cubicBezTo>
                    <a:cubicBezTo>
                      <a:pt x="1" y="977"/>
                      <a:pt x="2840" y="4926"/>
                      <a:pt x="5946" y="5769"/>
                    </a:cubicBezTo>
                    <a:cubicBezTo>
                      <a:pt x="7099" y="6079"/>
                      <a:pt x="8564" y="6301"/>
                      <a:pt x="9983" y="6479"/>
                    </a:cubicBezTo>
                    <a:cubicBezTo>
                      <a:pt x="11270" y="5724"/>
                      <a:pt x="12601" y="5192"/>
                      <a:pt x="14021" y="4970"/>
                    </a:cubicBezTo>
                    <a:lnTo>
                      <a:pt x="13133" y="2841"/>
                    </a:lnTo>
                    <a:cubicBezTo>
                      <a:pt x="13133" y="2841"/>
                      <a:pt x="6611" y="1"/>
                      <a:pt x="2663" y="1"/>
                    </a:cubicBezTo>
                    <a:close/>
                  </a:path>
                </a:pathLst>
              </a:custGeom>
              <a:solidFill>
                <a:srgbClr val="D6C4A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4" name="Google Shape;634;p26"/>
              <p:cNvSpPr/>
              <p:nvPr/>
            </p:nvSpPr>
            <p:spPr>
              <a:xfrm>
                <a:off x="3579825" y="1004575"/>
                <a:ext cx="329450" cy="153400"/>
              </a:xfrm>
              <a:custGeom>
                <a:avLst/>
                <a:gdLst/>
                <a:ahLst/>
                <a:cxnLst/>
                <a:rect l="l" t="t" r="r" b="b"/>
                <a:pathLst>
                  <a:path w="13178" h="6136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1" y="1"/>
                      <a:pt x="1687" y="4038"/>
                      <a:pt x="4260" y="5546"/>
                    </a:cubicBezTo>
                    <a:cubicBezTo>
                      <a:pt x="5001" y="5981"/>
                      <a:pt x="6008" y="6136"/>
                      <a:pt x="7066" y="6136"/>
                    </a:cubicBezTo>
                    <a:cubicBezTo>
                      <a:pt x="9678" y="6136"/>
                      <a:pt x="12601" y="5191"/>
                      <a:pt x="12601" y="5191"/>
                    </a:cubicBezTo>
                    <a:lnTo>
                      <a:pt x="13178" y="4748"/>
                    </a:lnTo>
                    <a:cubicBezTo>
                      <a:pt x="13134" y="4526"/>
                      <a:pt x="2352" y="1864"/>
                      <a:pt x="1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5" name="Google Shape;635;p26"/>
              <p:cNvSpPr/>
              <p:nvPr/>
            </p:nvSpPr>
            <p:spPr>
              <a:xfrm>
                <a:off x="3931450" y="577300"/>
                <a:ext cx="1068175" cy="638825"/>
              </a:xfrm>
              <a:custGeom>
                <a:avLst/>
                <a:gdLst/>
                <a:ahLst/>
                <a:cxnLst/>
                <a:rect l="l" t="t" r="r" b="b"/>
                <a:pathLst>
                  <a:path w="42727" h="25553" extrusionOk="0">
                    <a:moveTo>
                      <a:pt x="41170" y="0"/>
                    </a:moveTo>
                    <a:cubicBezTo>
                      <a:pt x="40779" y="0"/>
                      <a:pt x="40392" y="310"/>
                      <a:pt x="40552" y="764"/>
                    </a:cubicBezTo>
                    <a:cubicBezTo>
                      <a:pt x="41307" y="2982"/>
                      <a:pt x="40597" y="6620"/>
                      <a:pt x="39399" y="8706"/>
                    </a:cubicBezTo>
                    <a:cubicBezTo>
                      <a:pt x="38245" y="10747"/>
                      <a:pt x="35849" y="11811"/>
                      <a:pt x="33808" y="12699"/>
                    </a:cubicBezTo>
                    <a:cubicBezTo>
                      <a:pt x="31469" y="13769"/>
                      <a:pt x="29165" y="14273"/>
                      <a:pt x="26675" y="14273"/>
                    </a:cubicBezTo>
                    <a:cubicBezTo>
                      <a:pt x="26379" y="14273"/>
                      <a:pt x="26080" y="14266"/>
                      <a:pt x="25778" y="14252"/>
                    </a:cubicBezTo>
                    <a:cubicBezTo>
                      <a:pt x="23471" y="14163"/>
                      <a:pt x="21208" y="13852"/>
                      <a:pt x="18945" y="13852"/>
                    </a:cubicBezTo>
                    <a:cubicBezTo>
                      <a:pt x="13666" y="13897"/>
                      <a:pt x="0" y="17357"/>
                      <a:pt x="3505" y="25211"/>
                    </a:cubicBezTo>
                    <a:cubicBezTo>
                      <a:pt x="3605" y="25452"/>
                      <a:pt x="3787" y="25553"/>
                      <a:pt x="3976" y="25553"/>
                    </a:cubicBezTo>
                    <a:cubicBezTo>
                      <a:pt x="4377" y="25553"/>
                      <a:pt x="4811" y="25102"/>
                      <a:pt x="4570" y="24589"/>
                    </a:cubicBezTo>
                    <a:cubicBezTo>
                      <a:pt x="1997" y="18733"/>
                      <a:pt x="12823" y="15672"/>
                      <a:pt x="16727" y="15272"/>
                    </a:cubicBezTo>
                    <a:cubicBezTo>
                      <a:pt x="17489" y="15189"/>
                      <a:pt x="18245" y="15156"/>
                      <a:pt x="19000" y="15156"/>
                    </a:cubicBezTo>
                    <a:cubicBezTo>
                      <a:pt x="20266" y="15156"/>
                      <a:pt x="21527" y="15250"/>
                      <a:pt x="22805" y="15361"/>
                    </a:cubicBezTo>
                    <a:cubicBezTo>
                      <a:pt x="24137" y="15463"/>
                      <a:pt x="25455" y="15566"/>
                      <a:pt x="26774" y="15566"/>
                    </a:cubicBezTo>
                    <a:cubicBezTo>
                      <a:pt x="27740" y="15566"/>
                      <a:pt x="28707" y="15511"/>
                      <a:pt x="29682" y="15361"/>
                    </a:cubicBezTo>
                    <a:cubicBezTo>
                      <a:pt x="33099" y="14829"/>
                      <a:pt x="37668" y="13009"/>
                      <a:pt x="39887" y="10259"/>
                    </a:cubicBezTo>
                    <a:cubicBezTo>
                      <a:pt x="41750" y="7863"/>
                      <a:pt x="42726" y="3337"/>
                      <a:pt x="41795" y="453"/>
                    </a:cubicBezTo>
                    <a:cubicBezTo>
                      <a:pt x="41689" y="135"/>
                      <a:pt x="41428" y="0"/>
                      <a:pt x="41170" y="0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6" name="Google Shape;636;p26"/>
              <p:cNvSpPr/>
              <p:nvPr/>
            </p:nvSpPr>
            <p:spPr>
              <a:xfrm>
                <a:off x="4668325" y="659325"/>
                <a:ext cx="119450" cy="292500"/>
              </a:xfrm>
              <a:custGeom>
                <a:avLst/>
                <a:gdLst/>
                <a:ahLst/>
                <a:cxnLst/>
                <a:rect l="l" t="t" r="r" b="b"/>
                <a:pathLst>
                  <a:path w="4778" h="11700" extrusionOk="0">
                    <a:moveTo>
                      <a:pt x="3790" y="1"/>
                    </a:moveTo>
                    <a:cubicBezTo>
                      <a:pt x="3468" y="1"/>
                      <a:pt x="3158" y="211"/>
                      <a:pt x="3180" y="633"/>
                    </a:cubicBezTo>
                    <a:cubicBezTo>
                      <a:pt x="3535" y="4582"/>
                      <a:pt x="2603" y="7554"/>
                      <a:pt x="340" y="10793"/>
                    </a:cubicBezTo>
                    <a:cubicBezTo>
                      <a:pt x="0" y="11257"/>
                      <a:pt x="436" y="11700"/>
                      <a:pt x="882" y="11700"/>
                    </a:cubicBezTo>
                    <a:cubicBezTo>
                      <a:pt x="1075" y="11700"/>
                      <a:pt x="1271" y="11616"/>
                      <a:pt x="1405" y="11414"/>
                    </a:cubicBezTo>
                    <a:cubicBezTo>
                      <a:pt x="3801" y="7998"/>
                      <a:pt x="4777" y="4804"/>
                      <a:pt x="4467" y="633"/>
                    </a:cubicBezTo>
                    <a:cubicBezTo>
                      <a:pt x="4444" y="211"/>
                      <a:pt x="4112" y="1"/>
                      <a:pt x="3790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7" name="Google Shape;637;p26"/>
              <p:cNvSpPr/>
              <p:nvPr/>
            </p:nvSpPr>
            <p:spPr>
              <a:xfrm>
                <a:off x="4637600" y="771900"/>
                <a:ext cx="122825" cy="77525"/>
              </a:xfrm>
              <a:custGeom>
                <a:avLst/>
                <a:gdLst/>
                <a:ahLst/>
                <a:cxnLst/>
                <a:rect l="l" t="t" r="r" b="b"/>
                <a:pathLst>
                  <a:path w="4913" h="3101" extrusionOk="0">
                    <a:moveTo>
                      <a:pt x="864" y="1"/>
                    </a:moveTo>
                    <a:cubicBezTo>
                      <a:pt x="424" y="1"/>
                      <a:pt x="0" y="627"/>
                      <a:pt x="371" y="1099"/>
                    </a:cubicBezTo>
                    <a:cubicBezTo>
                      <a:pt x="1214" y="2208"/>
                      <a:pt x="2457" y="2918"/>
                      <a:pt x="3832" y="3096"/>
                    </a:cubicBezTo>
                    <a:cubicBezTo>
                      <a:pt x="3861" y="3099"/>
                      <a:pt x="3888" y="3100"/>
                      <a:pt x="3916" y="3100"/>
                    </a:cubicBezTo>
                    <a:cubicBezTo>
                      <a:pt x="4651" y="3100"/>
                      <a:pt x="4913" y="1982"/>
                      <a:pt x="4143" y="1853"/>
                    </a:cubicBezTo>
                    <a:cubicBezTo>
                      <a:pt x="2989" y="1720"/>
                      <a:pt x="2013" y="1144"/>
                      <a:pt x="1259" y="212"/>
                    </a:cubicBezTo>
                    <a:cubicBezTo>
                      <a:pt x="1142" y="63"/>
                      <a:pt x="1002" y="1"/>
                      <a:pt x="864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8" name="Google Shape;638;p26"/>
              <p:cNvSpPr/>
              <p:nvPr/>
            </p:nvSpPr>
            <p:spPr>
              <a:xfrm>
                <a:off x="4401400" y="923400"/>
                <a:ext cx="270300" cy="184175"/>
              </a:xfrm>
              <a:custGeom>
                <a:avLst/>
                <a:gdLst/>
                <a:ahLst/>
                <a:cxnLst/>
                <a:rect l="l" t="t" r="r" b="b"/>
                <a:pathLst>
                  <a:path w="10812" h="7367" extrusionOk="0">
                    <a:moveTo>
                      <a:pt x="873" y="1"/>
                    </a:moveTo>
                    <a:cubicBezTo>
                      <a:pt x="417" y="1"/>
                      <a:pt x="0" y="648"/>
                      <a:pt x="369" y="1118"/>
                    </a:cubicBezTo>
                    <a:cubicBezTo>
                      <a:pt x="1611" y="2626"/>
                      <a:pt x="2898" y="4090"/>
                      <a:pt x="4540" y="5155"/>
                    </a:cubicBezTo>
                    <a:cubicBezTo>
                      <a:pt x="6137" y="6176"/>
                      <a:pt x="8000" y="6752"/>
                      <a:pt x="9775" y="7329"/>
                    </a:cubicBezTo>
                    <a:cubicBezTo>
                      <a:pt x="9852" y="7355"/>
                      <a:pt x="9924" y="7366"/>
                      <a:pt x="9991" y="7366"/>
                    </a:cubicBezTo>
                    <a:cubicBezTo>
                      <a:pt x="10624" y="7366"/>
                      <a:pt x="10812" y="6332"/>
                      <a:pt x="10130" y="6131"/>
                    </a:cubicBezTo>
                    <a:cubicBezTo>
                      <a:pt x="8400" y="5554"/>
                      <a:pt x="6669" y="5022"/>
                      <a:pt x="5161" y="4046"/>
                    </a:cubicBezTo>
                    <a:cubicBezTo>
                      <a:pt x="3608" y="3070"/>
                      <a:pt x="2454" y="1606"/>
                      <a:pt x="1301" y="230"/>
                    </a:cubicBezTo>
                    <a:cubicBezTo>
                      <a:pt x="1171" y="68"/>
                      <a:pt x="1020" y="1"/>
                      <a:pt x="873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9" name="Google Shape;639;p26"/>
              <p:cNvSpPr/>
              <p:nvPr/>
            </p:nvSpPr>
            <p:spPr>
              <a:xfrm>
                <a:off x="2944250" y="556225"/>
                <a:ext cx="1068200" cy="638825"/>
              </a:xfrm>
              <a:custGeom>
                <a:avLst/>
                <a:gdLst/>
                <a:ahLst/>
                <a:cxnLst/>
                <a:rect l="l" t="t" r="r" b="b"/>
                <a:pathLst>
                  <a:path w="42728" h="25553" extrusionOk="0">
                    <a:moveTo>
                      <a:pt x="1586" y="0"/>
                    </a:moveTo>
                    <a:cubicBezTo>
                      <a:pt x="1336" y="0"/>
                      <a:pt x="1083" y="136"/>
                      <a:pt x="977" y="453"/>
                    </a:cubicBezTo>
                    <a:cubicBezTo>
                      <a:pt x="1" y="3426"/>
                      <a:pt x="1021" y="8129"/>
                      <a:pt x="3062" y="10480"/>
                    </a:cubicBezTo>
                    <a:cubicBezTo>
                      <a:pt x="5369" y="13098"/>
                      <a:pt x="9718" y="14829"/>
                      <a:pt x="13045" y="15361"/>
                    </a:cubicBezTo>
                    <a:cubicBezTo>
                      <a:pt x="14026" y="15515"/>
                      <a:pt x="15008" y="15571"/>
                      <a:pt x="15992" y="15571"/>
                    </a:cubicBezTo>
                    <a:cubicBezTo>
                      <a:pt x="18614" y="15571"/>
                      <a:pt x="21244" y="15173"/>
                      <a:pt x="23866" y="15173"/>
                    </a:cubicBezTo>
                    <a:cubicBezTo>
                      <a:pt x="24801" y="15173"/>
                      <a:pt x="25734" y="15224"/>
                      <a:pt x="26666" y="15361"/>
                    </a:cubicBezTo>
                    <a:cubicBezTo>
                      <a:pt x="30482" y="15849"/>
                      <a:pt x="40686" y="18910"/>
                      <a:pt x="38157" y="24589"/>
                    </a:cubicBezTo>
                    <a:cubicBezTo>
                      <a:pt x="37946" y="25102"/>
                      <a:pt x="38370" y="25553"/>
                      <a:pt x="38775" y="25553"/>
                    </a:cubicBezTo>
                    <a:cubicBezTo>
                      <a:pt x="38966" y="25553"/>
                      <a:pt x="39153" y="25452"/>
                      <a:pt x="39266" y="25211"/>
                    </a:cubicBezTo>
                    <a:cubicBezTo>
                      <a:pt x="42727" y="17357"/>
                      <a:pt x="29062" y="13897"/>
                      <a:pt x="23826" y="13852"/>
                    </a:cubicBezTo>
                    <a:cubicBezTo>
                      <a:pt x="21431" y="13852"/>
                      <a:pt x="19035" y="14207"/>
                      <a:pt x="16595" y="14296"/>
                    </a:cubicBezTo>
                    <a:cubicBezTo>
                      <a:pt x="16493" y="14298"/>
                      <a:pt x="16392" y="14298"/>
                      <a:pt x="16291" y="14298"/>
                    </a:cubicBezTo>
                    <a:cubicBezTo>
                      <a:pt x="13574" y="14298"/>
                      <a:pt x="11133" y="13721"/>
                      <a:pt x="8608" y="12566"/>
                    </a:cubicBezTo>
                    <a:cubicBezTo>
                      <a:pt x="6434" y="11590"/>
                      <a:pt x="4172" y="10480"/>
                      <a:pt x="3107" y="8218"/>
                    </a:cubicBezTo>
                    <a:cubicBezTo>
                      <a:pt x="2131" y="6132"/>
                      <a:pt x="1465" y="2938"/>
                      <a:pt x="2175" y="764"/>
                    </a:cubicBezTo>
                    <a:cubicBezTo>
                      <a:pt x="2335" y="310"/>
                      <a:pt x="1965" y="0"/>
                      <a:pt x="1586" y="0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0" name="Google Shape;640;p26"/>
              <p:cNvSpPr/>
              <p:nvPr/>
            </p:nvSpPr>
            <p:spPr>
              <a:xfrm>
                <a:off x="3156125" y="638250"/>
                <a:ext cx="119775" cy="292500"/>
              </a:xfrm>
              <a:custGeom>
                <a:avLst/>
                <a:gdLst/>
                <a:ahLst/>
                <a:cxnLst/>
                <a:rect l="l" t="t" r="r" b="b"/>
                <a:pathLst>
                  <a:path w="4791" h="11700" extrusionOk="0">
                    <a:moveTo>
                      <a:pt x="1004" y="1"/>
                    </a:moveTo>
                    <a:cubicBezTo>
                      <a:pt x="688" y="1"/>
                      <a:pt x="355" y="212"/>
                      <a:pt x="311" y="633"/>
                    </a:cubicBezTo>
                    <a:cubicBezTo>
                      <a:pt x="0" y="4804"/>
                      <a:pt x="976" y="7998"/>
                      <a:pt x="3372" y="11414"/>
                    </a:cubicBezTo>
                    <a:cubicBezTo>
                      <a:pt x="3507" y="11616"/>
                      <a:pt x="3702" y="11700"/>
                      <a:pt x="3897" y="11700"/>
                    </a:cubicBezTo>
                    <a:cubicBezTo>
                      <a:pt x="4345" y="11700"/>
                      <a:pt x="4791" y="11257"/>
                      <a:pt x="4481" y="10793"/>
                    </a:cubicBezTo>
                    <a:cubicBezTo>
                      <a:pt x="2219" y="7554"/>
                      <a:pt x="1287" y="4582"/>
                      <a:pt x="1597" y="633"/>
                    </a:cubicBezTo>
                    <a:cubicBezTo>
                      <a:pt x="1620" y="212"/>
                      <a:pt x="1320" y="1"/>
                      <a:pt x="1004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1" name="Google Shape;641;p26"/>
              <p:cNvSpPr/>
              <p:nvPr/>
            </p:nvSpPr>
            <p:spPr>
              <a:xfrm>
                <a:off x="3183450" y="750825"/>
                <a:ext cx="123950" cy="77525"/>
              </a:xfrm>
              <a:custGeom>
                <a:avLst/>
                <a:gdLst/>
                <a:ahLst/>
                <a:cxnLst/>
                <a:rect l="l" t="t" r="r" b="b"/>
                <a:pathLst>
                  <a:path w="4958" h="3101" extrusionOk="0">
                    <a:moveTo>
                      <a:pt x="4075" y="1"/>
                    </a:moveTo>
                    <a:cubicBezTo>
                      <a:pt x="3930" y="1"/>
                      <a:pt x="3782" y="63"/>
                      <a:pt x="3655" y="212"/>
                    </a:cubicBezTo>
                    <a:cubicBezTo>
                      <a:pt x="2945" y="1144"/>
                      <a:pt x="1969" y="1720"/>
                      <a:pt x="771" y="1853"/>
                    </a:cubicBezTo>
                    <a:cubicBezTo>
                      <a:pt x="1" y="1982"/>
                      <a:pt x="303" y="3100"/>
                      <a:pt x="1042" y="3100"/>
                    </a:cubicBezTo>
                    <a:cubicBezTo>
                      <a:pt x="1069" y="3100"/>
                      <a:pt x="1097" y="3099"/>
                      <a:pt x="1126" y="3096"/>
                    </a:cubicBezTo>
                    <a:cubicBezTo>
                      <a:pt x="2501" y="2918"/>
                      <a:pt x="3699" y="2208"/>
                      <a:pt x="4586" y="1099"/>
                    </a:cubicBezTo>
                    <a:cubicBezTo>
                      <a:pt x="4957" y="627"/>
                      <a:pt x="4533" y="1"/>
                      <a:pt x="4075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2" name="Google Shape;642;p26"/>
              <p:cNvSpPr/>
              <p:nvPr/>
            </p:nvSpPr>
            <p:spPr>
              <a:xfrm>
                <a:off x="3272275" y="902325"/>
                <a:ext cx="271050" cy="184175"/>
              </a:xfrm>
              <a:custGeom>
                <a:avLst/>
                <a:gdLst/>
                <a:ahLst/>
                <a:cxnLst/>
                <a:rect l="l" t="t" r="r" b="b"/>
                <a:pathLst>
                  <a:path w="10842" h="7367" extrusionOk="0">
                    <a:moveTo>
                      <a:pt x="9979" y="1"/>
                    </a:moveTo>
                    <a:cubicBezTo>
                      <a:pt x="9833" y="1"/>
                      <a:pt x="9682" y="68"/>
                      <a:pt x="9552" y="230"/>
                    </a:cubicBezTo>
                    <a:cubicBezTo>
                      <a:pt x="8398" y="1606"/>
                      <a:pt x="7200" y="3025"/>
                      <a:pt x="5648" y="4046"/>
                    </a:cubicBezTo>
                    <a:cubicBezTo>
                      <a:pt x="4139" y="5022"/>
                      <a:pt x="2409" y="5554"/>
                      <a:pt x="723" y="6131"/>
                    </a:cubicBezTo>
                    <a:cubicBezTo>
                      <a:pt x="1" y="6332"/>
                      <a:pt x="222" y="7366"/>
                      <a:pt x="828" y="7366"/>
                    </a:cubicBezTo>
                    <a:cubicBezTo>
                      <a:pt x="892" y="7366"/>
                      <a:pt x="961" y="7355"/>
                      <a:pt x="1033" y="7329"/>
                    </a:cubicBezTo>
                    <a:cubicBezTo>
                      <a:pt x="2852" y="6752"/>
                      <a:pt x="4671" y="6176"/>
                      <a:pt x="6313" y="5155"/>
                    </a:cubicBezTo>
                    <a:cubicBezTo>
                      <a:pt x="7955" y="4090"/>
                      <a:pt x="9197" y="2582"/>
                      <a:pt x="10439" y="1118"/>
                    </a:cubicBezTo>
                    <a:cubicBezTo>
                      <a:pt x="10842" y="648"/>
                      <a:pt x="10433" y="1"/>
                      <a:pt x="9979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3" name="Google Shape;643;p26"/>
              <p:cNvSpPr/>
              <p:nvPr/>
            </p:nvSpPr>
            <p:spPr>
              <a:xfrm>
                <a:off x="3991100" y="3166400"/>
                <a:ext cx="320825" cy="1526200"/>
              </a:xfrm>
              <a:custGeom>
                <a:avLst/>
                <a:gdLst/>
                <a:ahLst/>
                <a:cxnLst/>
                <a:rect l="l" t="t" r="r" b="b"/>
                <a:pathLst>
                  <a:path w="12833" h="61048" extrusionOk="0">
                    <a:moveTo>
                      <a:pt x="6399" y="0"/>
                    </a:moveTo>
                    <a:cubicBezTo>
                      <a:pt x="4979" y="5458"/>
                      <a:pt x="3560" y="10471"/>
                      <a:pt x="2317" y="14775"/>
                    </a:cubicBezTo>
                    <a:cubicBezTo>
                      <a:pt x="4181" y="21341"/>
                      <a:pt x="6000" y="27864"/>
                      <a:pt x="6355" y="29416"/>
                    </a:cubicBezTo>
                    <a:cubicBezTo>
                      <a:pt x="7198" y="32744"/>
                      <a:pt x="4713" y="46853"/>
                      <a:pt x="2229" y="52665"/>
                    </a:cubicBezTo>
                    <a:cubicBezTo>
                      <a:pt x="1" y="57837"/>
                      <a:pt x="1768" y="61047"/>
                      <a:pt x="3949" y="61047"/>
                    </a:cubicBezTo>
                    <a:cubicBezTo>
                      <a:pt x="4200" y="61047"/>
                      <a:pt x="4457" y="61005"/>
                      <a:pt x="4713" y="60918"/>
                    </a:cubicBezTo>
                    <a:cubicBezTo>
                      <a:pt x="7198" y="60119"/>
                      <a:pt x="11368" y="39355"/>
                      <a:pt x="12167" y="33587"/>
                    </a:cubicBezTo>
                    <a:cubicBezTo>
                      <a:pt x="12832" y="29017"/>
                      <a:pt x="8351" y="8519"/>
                      <a:pt x="6399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4" name="Google Shape;644;p26"/>
              <p:cNvSpPr/>
              <p:nvPr/>
            </p:nvSpPr>
            <p:spPr>
              <a:xfrm>
                <a:off x="3942525" y="3072125"/>
                <a:ext cx="208575" cy="463675"/>
              </a:xfrm>
              <a:custGeom>
                <a:avLst/>
                <a:gdLst/>
                <a:ahLst/>
                <a:cxnLst/>
                <a:rect l="l" t="t" r="r" b="b"/>
                <a:pathLst>
                  <a:path w="8343" h="18547" extrusionOk="0">
                    <a:moveTo>
                      <a:pt x="7499" y="0"/>
                    </a:moveTo>
                    <a:lnTo>
                      <a:pt x="1" y="3328"/>
                    </a:lnTo>
                    <a:cubicBezTo>
                      <a:pt x="1" y="3328"/>
                      <a:pt x="2175" y="10959"/>
                      <a:pt x="4260" y="18546"/>
                    </a:cubicBezTo>
                    <a:cubicBezTo>
                      <a:pt x="5503" y="14242"/>
                      <a:pt x="6922" y="9229"/>
                      <a:pt x="8342" y="3771"/>
                    </a:cubicBezTo>
                    <a:cubicBezTo>
                      <a:pt x="7810" y="1464"/>
                      <a:pt x="7499" y="0"/>
                      <a:pt x="7499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5" name="Google Shape;645;p26"/>
              <p:cNvSpPr/>
              <p:nvPr/>
            </p:nvSpPr>
            <p:spPr>
              <a:xfrm>
                <a:off x="3931450" y="4616125"/>
                <a:ext cx="28850" cy="146450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5858" extrusionOk="0">
                    <a:moveTo>
                      <a:pt x="1154" y="0"/>
                    </a:moveTo>
                    <a:cubicBezTo>
                      <a:pt x="755" y="1953"/>
                      <a:pt x="311" y="4215"/>
                      <a:pt x="0" y="5857"/>
                    </a:cubicBezTo>
                    <a:lnTo>
                      <a:pt x="45" y="5857"/>
                    </a:lnTo>
                    <a:cubicBezTo>
                      <a:pt x="755" y="5635"/>
                      <a:pt x="1065" y="3328"/>
                      <a:pt x="1154" y="0"/>
                    </a:cubicBezTo>
                    <a:close/>
                  </a:path>
                </a:pathLst>
              </a:custGeom>
              <a:solidFill>
                <a:srgbClr val="3D2A1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6" name="Google Shape;646;p26"/>
              <p:cNvSpPr/>
              <p:nvPr/>
            </p:nvSpPr>
            <p:spPr>
              <a:xfrm>
                <a:off x="4021300" y="3166400"/>
                <a:ext cx="276200" cy="1526275"/>
              </a:xfrm>
              <a:custGeom>
                <a:avLst/>
                <a:gdLst/>
                <a:ahLst/>
                <a:cxnLst/>
                <a:rect l="l" t="t" r="r" b="b"/>
                <a:pathLst>
                  <a:path w="11048" h="61051" extrusionOk="0">
                    <a:moveTo>
                      <a:pt x="5191" y="0"/>
                    </a:moveTo>
                    <a:cubicBezTo>
                      <a:pt x="3771" y="5458"/>
                      <a:pt x="2352" y="10471"/>
                      <a:pt x="1109" y="14775"/>
                    </a:cubicBezTo>
                    <a:cubicBezTo>
                      <a:pt x="2973" y="21341"/>
                      <a:pt x="4792" y="27864"/>
                      <a:pt x="5147" y="29416"/>
                    </a:cubicBezTo>
                    <a:cubicBezTo>
                      <a:pt x="5280" y="29860"/>
                      <a:pt x="5324" y="30481"/>
                      <a:pt x="5324" y="31280"/>
                    </a:cubicBezTo>
                    <a:cubicBezTo>
                      <a:pt x="5324" y="36382"/>
                      <a:pt x="3195" y="47607"/>
                      <a:pt x="1021" y="52665"/>
                    </a:cubicBezTo>
                    <a:cubicBezTo>
                      <a:pt x="311" y="54351"/>
                      <a:pt x="0" y="55815"/>
                      <a:pt x="0" y="57058"/>
                    </a:cubicBezTo>
                    <a:cubicBezTo>
                      <a:pt x="0" y="59587"/>
                      <a:pt x="1287" y="61051"/>
                      <a:pt x="2751" y="61051"/>
                    </a:cubicBezTo>
                    <a:cubicBezTo>
                      <a:pt x="3017" y="61051"/>
                      <a:pt x="3239" y="61006"/>
                      <a:pt x="3505" y="60918"/>
                    </a:cubicBezTo>
                    <a:cubicBezTo>
                      <a:pt x="5990" y="60119"/>
                      <a:pt x="10160" y="39355"/>
                      <a:pt x="10959" y="33587"/>
                    </a:cubicBezTo>
                    <a:cubicBezTo>
                      <a:pt x="11003" y="33276"/>
                      <a:pt x="11048" y="32877"/>
                      <a:pt x="11048" y="32433"/>
                    </a:cubicBezTo>
                    <a:cubicBezTo>
                      <a:pt x="11048" y="26311"/>
                      <a:pt x="7010" y="7942"/>
                      <a:pt x="5191" y="0"/>
                    </a:cubicBezTo>
                    <a:close/>
                  </a:path>
                </a:pathLst>
              </a:custGeom>
              <a:solidFill>
                <a:srgbClr val="DCAD7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7" name="Google Shape;647;p26"/>
              <p:cNvSpPr/>
              <p:nvPr/>
            </p:nvSpPr>
            <p:spPr>
              <a:xfrm>
                <a:off x="2832225" y="1553625"/>
                <a:ext cx="1173550" cy="1383200"/>
              </a:xfrm>
              <a:custGeom>
                <a:avLst/>
                <a:gdLst/>
                <a:ahLst/>
                <a:cxnLst/>
                <a:rect l="l" t="t" r="r" b="b"/>
                <a:pathLst>
                  <a:path w="46942" h="55328" extrusionOk="0">
                    <a:moveTo>
                      <a:pt x="46454" y="0"/>
                    </a:moveTo>
                    <a:lnTo>
                      <a:pt x="46454" y="0"/>
                    </a:lnTo>
                    <a:cubicBezTo>
                      <a:pt x="45877" y="178"/>
                      <a:pt x="45123" y="355"/>
                      <a:pt x="44324" y="488"/>
                    </a:cubicBezTo>
                    <a:cubicBezTo>
                      <a:pt x="44147" y="4171"/>
                      <a:pt x="42771" y="28085"/>
                      <a:pt x="32833" y="34208"/>
                    </a:cubicBezTo>
                    <a:cubicBezTo>
                      <a:pt x="29638" y="36160"/>
                      <a:pt x="27420" y="36870"/>
                      <a:pt x="25335" y="36870"/>
                    </a:cubicBezTo>
                    <a:cubicBezTo>
                      <a:pt x="20410" y="36870"/>
                      <a:pt x="16417" y="32655"/>
                      <a:pt x="2973" y="30881"/>
                    </a:cubicBezTo>
                    <a:cubicBezTo>
                      <a:pt x="1953" y="30747"/>
                      <a:pt x="977" y="30659"/>
                      <a:pt x="1" y="30570"/>
                    </a:cubicBezTo>
                    <a:lnTo>
                      <a:pt x="1" y="54972"/>
                    </a:lnTo>
                    <a:cubicBezTo>
                      <a:pt x="3240" y="55194"/>
                      <a:pt x="6479" y="55327"/>
                      <a:pt x="9629" y="55327"/>
                    </a:cubicBezTo>
                    <a:cubicBezTo>
                      <a:pt x="17082" y="55327"/>
                      <a:pt x="24181" y="54617"/>
                      <a:pt x="29550" y="53153"/>
                    </a:cubicBezTo>
                    <a:cubicBezTo>
                      <a:pt x="46942" y="48450"/>
                      <a:pt x="46809" y="10693"/>
                      <a:pt x="46454" y="0"/>
                    </a:cubicBezTo>
                    <a:close/>
                  </a:path>
                </a:pathLst>
              </a:custGeom>
              <a:solidFill>
                <a:srgbClr val="C195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8" name="Google Shape;648;p26"/>
              <p:cNvSpPr/>
              <p:nvPr/>
            </p:nvSpPr>
            <p:spPr>
              <a:xfrm>
                <a:off x="3792800" y="4671575"/>
                <a:ext cx="164175" cy="110175"/>
              </a:xfrm>
              <a:custGeom>
                <a:avLst/>
                <a:gdLst/>
                <a:ahLst/>
                <a:cxnLst/>
                <a:rect l="l" t="t" r="r" b="b"/>
                <a:pathLst>
                  <a:path w="6567" h="4407" extrusionOk="0">
                    <a:moveTo>
                      <a:pt x="6567" y="1"/>
                    </a:moveTo>
                    <a:cubicBezTo>
                      <a:pt x="5369" y="400"/>
                      <a:pt x="2396" y="1332"/>
                      <a:pt x="0" y="1554"/>
                    </a:cubicBezTo>
                    <a:cubicBezTo>
                      <a:pt x="435" y="3775"/>
                      <a:pt x="1434" y="4406"/>
                      <a:pt x="2591" y="4406"/>
                    </a:cubicBezTo>
                    <a:cubicBezTo>
                      <a:pt x="3560" y="4406"/>
                      <a:pt x="4640" y="3963"/>
                      <a:pt x="5591" y="3639"/>
                    </a:cubicBezTo>
                    <a:cubicBezTo>
                      <a:pt x="6123" y="3462"/>
                      <a:pt x="6434" y="2086"/>
                      <a:pt x="6567" y="1"/>
                    </a:cubicBezTo>
                    <a:close/>
                  </a:path>
                </a:pathLst>
              </a:custGeom>
              <a:solidFill>
                <a:srgbClr val="3D2A1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9" name="Google Shape;649;p26"/>
              <p:cNvSpPr/>
              <p:nvPr/>
            </p:nvSpPr>
            <p:spPr>
              <a:xfrm>
                <a:off x="3265925" y="1095725"/>
                <a:ext cx="891825" cy="499625"/>
              </a:xfrm>
              <a:custGeom>
                <a:avLst/>
                <a:gdLst/>
                <a:ahLst/>
                <a:cxnLst/>
                <a:rect l="l" t="t" r="r" b="b"/>
                <a:pathLst>
                  <a:path w="35673" h="19985" extrusionOk="0">
                    <a:moveTo>
                      <a:pt x="27224" y="0"/>
                    </a:moveTo>
                    <a:cubicBezTo>
                      <a:pt x="21180" y="0"/>
                      <a:pt x="16363" y="6739"/>
                      <a:pt x="11581" y="8334"/>
                    </a:cubicBezTo>
                    <a:cubicBezTo>
                      <a:pt x="6079" y="10153"/>
                      <a:pt x="1" y="13214"/>
                      <a:pt x="577" y="15033"/>
                    </a:cubicBezTo>
                    <a:cubicBezTo>
                      <a:pt x="1151" y="16753"/>
                      <a:pt x="3802" y="19984"/>
                      <a:pt x="10415" y="19984"/>
                    </a:cubicBezTo>
                    <a:cubicBezTo>
                      <a:pt x="10968" y="19984"/>
                      <a:pt x="11548" y="19962"/>
                      <a:pt x="12157" y="19914"/>
                    </a:cubicBezTo>
                    <a:cubicBezTo>
                      <a:pt x="17482" y="19514"/>
                      <a:pt x="23294" y="19381"/>
                      <a:pt x="26976" y="18804"/>
                    </a:cubicBezTo>
                    <a:cubicBezTo>
                      <a:pt x="28795" y="18494"/>
                      <a:pt x="30038" y="18095"/>
                      <a:pt x="30437" y="17473"/>
                    </a:cubicBezTo>
                    <a:lnTo>
                      <a:pt x="35317" y="10774"/>
                    </a:lnTo>
                    <a:cubicBezTo>
                      <a:pt x="35317" y="10774"/>
                      <a:pt x="35672" y="9354"/>
                      <a:pt x="35495" y="7535"/>
                    </a:cubicBezTo>
                    <a:cubicBezTo>
                      <a:pt x="35229" y="5050"/>
                      <a:pt x="34075" y="1812"/>
                      <a:pt x="29860" y="436"/>
                    </a:cubicBezTo>
                    <a:cubicBezTo>
                      <a:pt x="28955" y="134"/>
                      <a:pt x="28077" y="0"/>
                      <a:pt x="27224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0" name="Google Shape;650;p26"/>
              <p:cNvSpPr/>
              <p:nvPr/>
            </p:nvSpPr>
            <p:spPr>
              <a:xfrm>
                <a:off x="3264825" y="1450075"/>
                <a:ext cx="94600" cy="69200"/>
              </a:xfrm>
              <a:custGeom>
                <a:avLst/>
                <a:gdLst/>
                <a:ahLst/>
                <a:cxnLst/>
                <a:rect l="l" t="t" r="r" b="b"/>
                <a:pathLst>
                  <a:path w="3784" h="2768" extrusionOk="0">
                    <a:moveTo>
                      <a:pt x="2723" y="0"/>
                    </a:moveTo>
                    <a:cubicBezTo>
                      <a:pt x="1877" y="0"/>
                      <a:pt x="673" y="98"/>
                      <a:pt x="444" y="327"/>
                    </a:cubicBezTo>
                    <a:cubicBezTo>
                      <a:pt x="0" y="770"/>
                      <a:pt x="1864" y="2767"/>
                      <a:pt x="1864" y="2767"/>
                    </a:cubicBezTo>
                    <a:cubicBezTo>
                      <a:pt x="1864" y="2767"/>
                      <a:pt x="2707" y="327"/>
                      <a:pt x="3461" y="149"/>
                    </a:cubicBezTo>
                    <a:cubicBezTo>
                      <a:pt x="3783" y="55"/>
                      <a:pt x="3353" y="0"/>
                      <a:pt x="2723" y="0"/>
                    </a:cubicBezTo>
                    <a:close/>
                  </a:path>
                </a:pathLst>
              </a:custGeom>
              <a:solidFill>
                <a:srgbClr val="3D2A1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1" name="Google Shape;651;p26"/>
              <p:cNvSpPr/>
              <p:nvPr/>
            </p:nvSpPr>
            <p:spPr>
              <a:xfrm>
                <a:off x="3824950" y="1236400"/>
                <a:ext cx="94325" cy="169725"/>
              </a:xfrm>
              <a:custGeom>
                <a:avLst/>
                <a:gdLst/>
                <a:ahLst/>
                <a:cxnLst/>
                <a:rect l="l" t="t" r="r" b="b"/>
                <a:pathLst>
                  <a:path w="3773" h="6789" extrusionOk="0">
                    <a:moveTo>
                      <a:pt x="1864" y="0"/>
                    </a:moveTo>
                    <a:cubicBezTo>
                      <a:pt x="844" y="0"/>
                      <a:pt x="1" y="1509"/>
                      <a:pt x="1" y="3372"/>
                    </a:cubicBezTo>
                    <a:cubicBezTo>
                      <a:pt x="1" y="5236"/>
                      <a:pt x="844" y="6788"/>
                      <a:pt x="1864" y="6788"/>
                    </a:cubicBezTo>
                    <a:cubicBezTo>
                      <a:pt x="2929" y="6788"/>
                      <a:pt x="3772" y="5236"/>
                      <a:pt x="3772" y="3372"/>
                    </a:cubicBezTo>
                    <a:cubicBezTo>
                      <a:pt x="3772" y="1509"/>
                      <a:pt x="2929" y="0"/>
                      <a:pt x="1864" y="0"/>
                    </a:cubicBezTo>
                    <a:close/>
                  </a:path>
                </a:pathLst>
              </a:custGeom>
              <a:solidFill>
                <a:srgbClr val="C195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2" name="Google Shape;652;p26"/>
              <p:cNvSpPr/>
              <p:nvPr/>
            </p:nvSpPr>
            <p:spPr>
              <a:xfrm>
                <a:off x="3831625" y="1268550"/>
                <a:ext cx="27750" cy="84325"/>
              </a:xfrm>
              <a:custGeom>
                <a:avLst/>
                <a:gdLst/>
                <a:ahLst/>
                <a:cxnLst/>
                <a:rect l="l" t="t" r="r" b="b"/>
                <a:pathLst>
                  <a:path w="1110" h="3373" extrusionOk="0">
                    <a:moveTo>
                      <a:pt x="577" y="1"/>
                    </a:moveTo>
                    <a:cubicBezTo>
                      <a:pt x="266" y="1"/>
                      <a:pt x="0" y="755"/>
                      <a:pt x="0" y="1687"/>
                    </a:cubicBezTo>
                    <a:cubicBezTo>
                      <a:pt x="0" y="2619"/>
                      <a:pt x="266" y="3373"/>
                      <a:pt x="577" y="3373"/>
                    </a:cubicBezTo>
                    <a:cubicBezTo>
                      <a:pt x="888" y="3373"/>
                      <a:pt x="1109" y="2619"/>
                      <a:pt x="1109" y="1687"/>
                    </a:cubicBezTo>
                    <a:cubicBezTo>
                      <a:pt x="1109" y="755"/>
                      <a:pt x="888" y="1"/>
                      <a:pt x="577" y="1"/>
                    </a:cubicBezTo>
                    <a:close/>
                  </a:path>
                </a:pathLst>
              </a:custGeom>
              <a:solidFill>
                <a:srgbClr val="3D2A1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3" name="Google Shape;653;p26"/>
              <p:cNvSpPr/>
              <p:nvPr/>
            </p:nvSpPr>
            <p:spPr>
              <a:xfrm>
                <a:off x="4045700" y="999025"/>
                <a:ext cx="368275" cy="158650"/>
              </a:xfrm>
              <a:custGeom>
                <a:avLst/>
                <a:gdLst/>
                <a:ahLst/>
                <a:cxnLst/>
                <a:rect l="l" t="t" r="r" b="b"/>
                <a:pathLst>
                  <a:path w="14731" h="6346" extrusionOk="0">
                    <a:moveTo>
                      <a:pt x="11536" y="0"/>
                    </a:moveTo>
                    <a:cubicBezTo>
                      <a:pt x="8386" y="0"/>
                      <a:pt x="3816" y="1465"/>
                      <a:pt x="1997" y="2086"/>
                    </a:cubicBezTo>
                    <a:cubicBezTo>
                      <a:pt x="1553" y="2441"/>
                      <a:pt x="1109" y="2796"/>
                      <a:pt x="799" y="3195"/>
                    </a:cubicBezTo>
                    <a:lnTo>
                      <a:pt x="0" y="4837"/>
                    </a:lnTo>
                    <a:cubicBezTo>
                      <a:pt x="843" y="5280"/>
                      <a:pt x="1509" y="5768"/>
                      <a:pt x="2085" y="6345"/>
                    </a:cubicBezTo>
                    <a:cubicBezTo>
                      <a:pt x="4038" y="6301"/>
                      <a:pt x="6611" y="6123"/>
                      <a:pt x="8386" y="5724"/>
                    </a:cubicBezTo>
                    <a:cubicBezTo>
                      <a:pt x="11580" y="5014"/>
                      <a:pt x="14730" y="1154"/>
                      <a:pt x="14464" y="843"/>
                    </a:cubicBezTo>
                    <a:cubicBezTo>
                      <a:pt x="13887" y="222"/>
                      <a:pt x="12822" y="0"/>
                      <a:pt x="11536" y="0"/>
                    </a:cubicBezTo>
                    <a:close/>
                  </a:path>
                </a:pathLst>
              </a:custGeom>
              <a:solidFill>
                <a:srgbClr val="D6C4A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4" name="Google Shape;654;p26"/>
              <p:cNvSpPr/>
              <p:nvPr/>
            </p:nvSpPr>
            <p:spPr>
              <a:xfrm>
                <a:off x="4065650" y="1051150"/>
                <a:ext cx="29975" cy="27750"/>
              </a:xfrm>
              <a:custGeom>
                <a:avLst/>
                <a:gdLst/>
                <a:ahLst/>
                <a:cxnLst/>
                <a:rect l="l" t="t" r="r" b="b"/>
                <a:pathLst>
                  <a:path w="1199" h="1110" extrusionOk="0">
                    <a:moveTo>
                      <a:pt x="1199" y="1"/>
                    </a:moveTo>
                    <a:lnTo>
                      <a:pt x="1199" y="1"/>
                    </a:lnTo>
                    <a:cubicBezTo>
                      <a:pt x="666" y="178"/>
                      <a:pt x="356" y="267"/>
                      <a:pt x="356" y="267"/>
                    </a:cubicBezTo>
                    <a:lnTo>
                      <a:pt x="1" y="1110"/>
                    </a:lnTo>
                    <a:cubicBezTo>
                      <a:pt x="311" y="711"/>
                      <a:pt x="755" y="356"/>
                      <a:pt x="1199" y="1"/>
                    </a:cubicBezTo>
                    <a:close/>
                  </a:path>
                </a:pathLst>
              </a:custGeom>
              <a:solidFill>
                <a:srgbClr val="56351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5" name="Google Shape;655;p26"/>
              <p:cNvSpPr/>
              <p:nvPr/>
            </p:nvSpPr>
            <p:spPr>
              <a:xfrm>
                <a:off x="4026825" y="1119925"/>
                <a:ext cx="71025" cy="38850"/>
              </a:xfrm>
              <a:custGeom>
                <a:avLst/>
                <a:gdLst/>
                <a:ahLst/>
                <a:cxnLst/>
                <a:rect l="l" t="t" r="r" b="b"/>
                <a:pathLst>
                  <a:path w="2841" h="1554" extrusionOk="0">
                    <a:moveTo>
                      <a:pt x="755" y="1"/>
                    </a:moveTo>
                    <a:lnTo>
                      <a:pt x="1" y="1553"/>
                    </a:lnTo>
                    <a:lnTo>
                      <a:pt x="223" y="1553"/>
                    </a:lnTo>
                    <a:cubicBezTo>
                      <a:pt x="622" y="1553"/>
                      <a:pt x="1598" y="1553"/>
                      <a:pt x="2840" y="1509"/>
                    </a:cubicBezTo>
                    <a:cubicBezTo>
                      <a:pt x="2264" y="932"/>
                      <a:pt x="1598" y="444"/>
                      <a:pt x="755" y="1"/>
                    </a:cubicBezTo>
                    <a:close/>
                  </a:path>
                </a:pathLst>
              </a:custGeom>
              <a:solidFill>
                <a:srgbClr val="C195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6" name="Google Shape;656;p26"/>
              <p:cNvSpPr/>
              <p:nvPr/>
            </p:nvSpPr>
            <p:spPr>
              <a:xfrm>
                <a:off x="4053450" y="1034525"/>
                <a:ext cx="342775" cy="147200"/>
              </a:xfrm>
              <a:custGeom>
                <a:avLst/>
                <a:gdLst/>
                <a:ahLst/>
                <a:cxnLst/>
                <a:rect l="l" t="t" r="r" b="b"/>
                <a:pathLst>
                  <a:path w="13711" h="5888" extrusionOk="0">
                    <a:moveTo>
                      <a:pt x="13710" y="0"/>
                    </a:moveTo>
                    <a:lnTo>
                      <a:pt x="13710" y="0"/>
                    </a:lnTo>
                    <a:cubicBezTo>
                      <a:pt x="11270" y="1731"/>
                      <a:pt x="45" y="3905"/>
                      <a:pt x="1" y="4126"/>
                    </a:cubicBezTo>
                    <a:lnTo>
                      <a:pt x="578" y="4614"/>
                    </a:lnTo>
                    <a:cubicBezTo>
                      <a:pt x="578" y="4614"/>
                      <a:pt x="3913" y="5888"/>
                      <a:pt x="6707" y="5888"/>
                    </a:cubicBezTo>
                    <a:cubicBezTo>
                      <a:pt x="7601" y="5888"/>
                      <a:pt x="8440" y="5757"/>
                      <a:pt x="9096" y="5413"/>
                    </a:cubicBezTo>
                    <a:cubicBezTo>
                      <a:pt x="11802" y="3993"/>
                      <a:pt x="13710" y="1"/>
                      <a:pt x="13710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7" name="Google Shape;657;p26"/>
              <p:cNvSpPr/>
              <p:nvPr/>
            </p:nvSpPr>
            <p:spPr>
              <a:xfrm>
                <a:off x="3370200" y="2577425"/>
                <a:ext cx="5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130" h="844" extrusionOk="0">
                    <a:moveTo>
                      <a:pt x="1065" y="0"/>
                    </a:moveTo>
                    <a:cubicBezTo>
                      <a:pt x="488" y="0"/>
                      <a:pt x="0" y="178"/>
                      <a:pt x="0" y="399"/>
                    </a:cubicBezTo>
                    <a:cubicBezTo>
                      <a:pt x="0" y="621"/>
                      <a:pt x="488" y="843"/>
                      <a:pt x="1065" y="843"/>
                    </a:cubicBezTo>
                    <a:cubicBezTo>
                      <a:pt x="1642" y="843"/>
                      <a:pt x="2130" y="621"/>
                      <a:pt x="2130" y="399"/>
                    </a:cubicBezTo>
                    <a:cubicBezTo>
                      <a:pt x="2130" y="178"/>
                      <a:pt x="1642" y="0"/>
                      <a:pt x="1065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8" name="Google Shape;658;p26"/>
              <p:cNvSpPr/>
              <p:nvPr/>
            </p:nvSpPr>
            <p:spPr>
              <a:xfrm>
                <a:off x="3107325" y="2460950"/>
                <a:ext cx="52150" cy="10000"/>
              </a:xfrm>
              <a:custGeom>
                <a:avLst/>
                <a:gdLst/>
                <a:ahLst/>
                <a:cxnLst/>
                <a:rect l="l" t="t" r="r" b="b"/>
                <a:pathLst>
                  <a:path w="2086" h="400" extrusionOk="0">
                    <a:moveTo>
                      <a:pt x="1021" y="0"/>
                    </a:moveTo>
                    <a:cubicBezTo>
                      <a:pt x="444" y="0"/>
                      <a:pt x="0" y="89"/>
                      <a:pt x="0" y="222"/>
                    </a:cubicBezTo>
                    <a:cubicBezTo>
                      <a:pt x="0" y="311"/>
                      <a:pt x="444" y="400"/>
                      <a:pt x="1021" y="400"/>
                    </a:cubicBezTo>
                    <a:cubicBezTo>
                      <a:pt x="1642" y="400"/>
                      <a:pt x="2085" y="311"/>
                      <a:pt x="2085" y="222"/>
                    </a:cubicBezTo>
                    <a:cubicBezTo>
                      <a:pt x="2085" y="89"/>
                      <a:pt x="1642" y="0"/>
                      <a:pt x="1021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9" name="Google Shape;659;p26"/>
              <p:cNvSpPr/>
              <p:nvPr/>
            </p:nvSpPr>
            <p:spPr>
              <a:xfrm>
                <a:off x="2864400" y="2365550"/>
                <a:ext cx="63250" cy="11125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445" extrusionOk="0">
                    <a:moveTo>
                      <a:pt x="1243" y="1"/>
                    </a:moveTo>
                    <a:cubicBezTo>
                      <a:pt x="577" y="1"/>
                      <a:pt x="1" y="90"/>
                      <a:pt x="1" y="223"/>
                    </a:cubicBezTo>
                    <a:cubicBezTo>
                      <a:pt x="1" y="356"/>
                      <a:pt x="577" y="444"/>
                      <a:pt x="1243" y="444"/>
                    </a:cubicBezTo>
                    <a:cubicBezTo>
                      <a:pt x="1953" y="444"/>
                      <a:pt x="2529" y="356"/>
                      <a:pt x="2529" y="223"/>
                    </a:cubicBezTo>
                    <a:cubicBezTo>
                      <a:pt x="2529" y="90"/>
                      <a:pt x="1953" y="1"/>
                      <a:pt x="1243" y="1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0" name="Google Shape;660;p26"/>
              <p:cNvSpPr/>
              <p:nvPr/>
            </p:nvSpPr>
            <p:spPr>
              <a:xfrm>
                <a:off x="2864400" y="2503100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43" y="0"/>
                    </a:moveTo>
                    <a:cubicBezTo>
                      <a:pt x="577" y="0"/>
                      <a:pt x="1" y="178"/>
                      <a:pt x="1" y="400"/>
                    </a:cubicBezTo>
                    <a:cubicBezTo>
                      <a:pt x="1" y="666"/>
                      <a:pt x="577" y="843"/>
                      <a:pt x="1243" y="843"/>
                    </a:cubicBezTo>
                    <a:cubicBezTo>
                      <a:pt x="1953" y="843"/>
                      <a:pt x="2529" y="666"/>
                      <a:pt x="2529" y="400"/>
                    </a:cubicBezTo>
                    <a:cubicBezTo>
                      <a:pt x="2529" y="178"/>
                      <a:pt x="1953" y="0"/>
                      <a:pt x="1243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1" name="Google Shape;661;p26"/>
              <p:cNvSpPr/>
              <p:nvPr/>
            </p:nvSpPr>
            <p:spPr>
              <a:xfrm>
                <a:off x="2990850" y="2598500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43" y="0"/>
                    </a:moveTo>
                    <a:cubicBezTo>
                      <a:pt x="577" y="0"/>
                      <a:pt x="0" y="178"/>
                      <a:pt x="0" y="399"/>
                    </a:cubicBezTo>
                    <a:cubicBezTo>
                      <a:pt x="0" y="621"/>
                      <a:pt x="577" y="843"/>
                      <a:pt x="1243" y="843"/>
                    </a:cubicBezTo>
                    <a:cubicBezTo>
                      <a:pt x="1953" y="843"/>
                      <a:pt x="2529" y="621"/>
                      <a:pt x="2529" y="399"/>
                    </a:cubicBezTo>
                    <a:cubicBezTo>
                      <a:pt x="2529" y="178"/>
                      <a:pt x="1953" y="0"/>
                      <a:pt x="1243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2" name="Google Shape;662;p26"/>
              <p:cNvSpPr/>
              <p:nvPr/>
            </p:nvSpPr>
            <p:spPr>
              <a:xfrm>
                <a:off x="2832225" y="2590725"/>
                <a:ext cx="11125" cy="15550"/>
              </a:xfrm>
              <a:custGeom>
                <a:avLst/>
                <a:gdLst/>
                <a:ahLst/>
                <a:cxnLst/>
                <a:rect l="l" t="t" r="r" b="b"/>
                <a:pathLst>
                  <a:path w="445" h="622" extrusionOk="0">
                    <a:moveTo>
                      <a:pt x="1" y="1"/>
                    </a:moveTo>
                    <a:lnTo>
                      <a:pt x="1" y="622"/>
                    </a:lnTo>
                    <a:cubicBezTo>
                      <a:pt x="267" y="533"/>
                      <a:pt x="445" y="400"/>
                      <a:pt x="445" y="311"/>
                    </a:cubicBezTo>
                    <a:cubicBezTo>
                      <a:pt x="445" y="178"/>
                      <a:pt x="267" y="45"/>
                      <a:pt x="1" y="1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3" name="Google Shape;663;p26"/>
              <p:cNvSpPr/>
              <p:nvPr/>
            </p:nvSpPr>
            <p:spPr>
              <a:xfrm>
                <a:off x="3191600" y="2545250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43" y="0"/>
                    </a:moveTo>
                    <a:cubicBezTo>
                      <a:pt x="578" y="0"/>
                      <a:pt x="1" y="178"/>
                      <a:pt x="1" y="444"/>
                    </a:cubicBezTo>
                    <a:cubicBezTo>
                      <a:pt x="1" y="666"/>
                      <a:pt x="578" y="843"/>
                      <a:pt x="1243" y="843"/>
                    </a:cubicBezTo>
                    <a:cubicBezTo>
                      <a:pt x="1953" y="843"/>
                      <a:pt x="2530" y="666"/>
                      <a:pt x="2530" y="444"/>
                    </a:cubicBezTo>
                    <a:cubicBezTo>
                      <a:pt x="2530" y="178"/>
                      <a:pt x="1953" y="0"/>
                      <a:pt x="1243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4" name="Google Shape;664;p26"/>
              <p:cNvSpPr/>
              <p:nvPr/>
            </p:nvSpPr>
            <p:spPr>
              <a:xfrm>
                <a:off x="3275900" y="2492000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43" y="1"/>
                    </a:moveTo>
                    <a:cubicBezTo>
                      <a:pt x="578" y="1"/>
                      <a:pt x="1" y="223"/>
                      <a:pt x="1" y="444"/>
                    </a:cubicBezTo>
                    <a:cubicBezTo>
                      <a:pt x="1" y="666"/>
                      <a:pt x="578" y="844"/>
                      <a:pt x="1243" y="844"/>
                    </a:cubicBezTo>
                    <a:cubicBezTo>
                      <a:pt x="1953" y="844"/>
                      <a:pt x="2530" y="666"/>
                      <a:pt x="2530" y="444"/>
                    </a:cubicBezTo>
                    <a:cubicBezTo>
                      <a:pt x="2530" y="223"/>
                      <a:pt x="1953" y="1"/>
                      <a:pt x="1243" y="1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5" name="Google Shape;665;p26"/>
              <p:cNvSpPr/>
              <p:nvPr/>
            </p:nvSpPr>
            <p:spPr>
              <a:xfrm>
                <a:off x="3370200" y="2661725"/>
                <a:ext cx="643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74" h="844" extrusionOk="0">
                    <a:moveTo>
                      <a:pt x="1287" y="0"/>
                    </a:moveTo>
                    <a:cubicBezTo>
                      <a:pt x="577" y="0"/>
                      <a:pt x="0" y="178"/>
                      <a:pt x="0" y="399"/>
                    </a:cubicBezTo>
                    <a:cubicBezTo>
                      <a:pt x="0" y="621"/>
                      <a:pt x="577" y="843"/>
                      <a:pt x="1287" y="843"/>
                    </a:cubicBezTo>
                    <a:cubicBezTo>
                      <a:pt x="1997" y="843"/>
                      <a:pt x="2574" y="621"/>
                      <a:pt x="2574" y="399"/>
                    </a:cubicBezTo>
                    <a:cubicBezTo>
                      <a:pt x="2574" y="178"/>
                      <a:pt x="1997" y="0"/>
                      <a:pt x="1287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6" name="Google Shape;666;p26"/>
              <p:cNvSpPr/>
              <p:nvPr/>
            </p:nvSpPr>
            <p:spPr>
              <a:xfrm>
                <a:off x="3086250" y="2545250"/>
                <a:ext cx="52150" cy="32200"/>
              </a:xfrm>
              <a:custGeom>
                <a:avLst/>
                <a:gdLst/>
                <a:ahLst/>
                <a:cxnLst/>
                <a:rect l="l" t="t" r="r" b="b"/>
                <a:pathLst>
                  <a:path w="2086" h="1288" extrusionOk="0">
                    <a:moveTo>
                      <a:pt x="1021" y="0"/>
                    </a:moveTo>
                    <a:cubicBezTo>
                      <a:pt x="444" y="0"/>
                      <a:pt x="0" y="267"/>
                      <a:pt x="0" y="622"/>
                    </a:cubicBezTo>
                    <a:cubicBezTo>
                      <a:pt x="0" y="977"/>
                      <a:pt x="444" y="1287"/>
                      <a:pt x="1021" y="1287"/>
                    </a:cubicBezTo>
                    <a:cubicBezTo>
                      <a:pt x="1642" y="1287"/>
                      <a:pt x="2085" y="977"/>
                      <a:pt x="2085" y="622"/>
                    </a:cubicBezTo>
                    <a:cubicBezTo>
                      <a:pt x="2085" y="267"/>
                      <a:pt x="1642" y="0"/>
                      <a:pt x="1021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7" name="Google Shape;667;p26"/>
              <p:cNvSpPr/>
              <p:nvPr/>
            </p:nvSpPr>
            <p:spPr>
              <a:xfrm>
                <a:off x="2990850" y="2407700"/>
                <a:ext cx="53275" cy="11125"/>
              </a:xfrm>
              <a:custGeom>
                <a:avLst/>
                <a:gdLst/>
                <a:ahLst/>
                <a:cxnLst/>
                <a:rect l="l" t="t" r="r" b="b"/>
                <a:pathLst>
                  <a:path w="2131" h="445" extrusionOk="0">
                    <a:moveTo>
                      <a:pt x="1065" y="1"/>
                    </a:moveTo>
                    <a:cubicBezTo>
                      <a:pt x="488" y="1"/>
                      <a:pt x="0" y="90"/>
                      <a:pt x="0" y="223"/>
                    </a:cubicBezTo>
                    <a:cubicBezTo>
                      <a:pt x="0" y="356"/>
                      <a:pt x="488" y="444"/>
                      <a:pt x="1065" y="444"/>
                    </a:cubicBezTo>
                    <a:cubicBezTo>
                      <a:pt x="1642" y="444"/>
                      <a:pt x="2130" y="356"/>
                      <a:pt x="2130" y="223"/>
                    </a:cubicBezTo>
                    <a:cubicBezTo>
                      <a:pt x="2130" y="90"/>
                      <a:pt x="1642" y="1"/>
                      <a:pt x="1065" y="1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8" name="Google Shape;668;p26"/>
              <p:cNvSpPr/>
              <p:nvPr/>
            </p:nvSpPr>
            <p:spPr>
              <a:xfrm>
                <a:off x="3159450" y="2661725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87" y="0"/>
                    </a:moveTo>
                    <a:cubicBezTo>
                      <a:pt x="577" y="0"/>
                      <a:pt x="0" y="178"/>
                      <a:pt x="0" y="399"/>
                    </a:cubicBezTo>
                    <a:cubicBezTo>
                      <a:pt x="0" y="621"/>
                      <a:pt x="577" y="843"/>
                      <a:pt x="1287" y="843"/>
                    </a:cubicBezTo>
                    <a:cubicBezTo>
                      <a:pt x="1953" y="843"/>
                      <a:pt x="2529" y="621"/>
                      <a:pt x="2529" y="399"/>
                    </a:cubicBezTo>
                    <a:cubicBezTo>
                      <a:pt x="2529" y="178"/>
                      <a:pt x="1953" y="0"/>
                      <a:pt x="1287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9" name="Google Shape;669;p26"/>
              <p:cNvSpPr/>
              <p:nvPr/>
            </p:nvSpPr>
            <p:spPr>
              <a:xfrm>
                <a:off x="3497750" y="2524175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43" y="0"/>
                    </a:moveTo>
                    <a:cubicBezTo>
                      <a:pt x="533" y="0"/>
                      <a:pt x="0" y="178"/>
                      <a:pt x="0" y="400"/>
                    </a:cubicBezTo>
                    <a:cubicBezTo>
                      <a:pt x="0" y="666"/>
                      <a:pt x="533" y="843"/>
                      <a:pt x="1243" y="843"/>
                    </a:cubicBezTo>
                    <a:cubicBezTo>
                      <a:pt x="1953" y="843"/>
                      <a:pt x="2529" y="666"/>
                      <a:pt x="2529" y="400"/>
                    </a:cubicBezTo>
                    <a:cubicBezTo>
                      <a:pt x="2529" y="178"/>
                      <a:pt x="1953" y="0"/>
                      <a:pt x="1243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0" name="Google Shape;670;p26"/>
              <p:cNvSpPr/>
              <p:nvPr/>
            </p:nvSpPr>
            <p:spPr>
              <a:xfrm>
                <a:off x="2832225" y="2376650"/>
                <a:ext cx="32200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288" h="1" extrusionOk="0">
                    <a:moveTo>
                      <a:pt x="1" y="0"/>
                    </a:moveTo>
                    <a:lnTo>
                      <a:pt x="666" y="0"/>
                    </a:lnTo>
                    <a:lnTo>
                      <a:pt x="1288" y="0"/>
                    </a:lnTo>
                    <a:lnTo>
                      <a:pt x="666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71" name="Google Shape;671;p26"/>
            <p:cNvGrpSpPr/>
            <p:nvPr/>
          </p:nvGrpSpPr>
          <p:grpSpPr>
            <a:xfrm>
              <a:off x="11" y="3810810"/>
              <a:ext cx="1366979" cy="1084760"/>
              <a:chOff x="8757948" y="1920174"/>
              <a:chExt cx="1090443" cy="865316"/>
            </a:xfrm>
          </p:grpSpPr>
          <p:sp>
            <p:nvSpPr>
              <p:cNvPr id="672" name="Google Shape;672;p26"/>
              <p:cNvSpPr/>
              <p:nvPr/>
            </p:nvSpPr>
            <p:spPr>
              <a:xfrm flipH="1">
                <a:off x="8767390" y="1920174"/>
                <a:ext cx="1081001" cy="865316"/>
              </a:xfrm>
              <a:custGeom>
                <a:avLst/>
                <a:gdLst/>
                <a:ahLst/>
                <a:cxnLst/>
                <a:rect l="l" t="t" r="r" b="b"/>
                <a:pathLst>
                  <a:path w="31500" h="25215" extrusionOk="0">
                    <a:moveTo>
                      <a:pt x="3702" y="1"/>
                    </a:moveTo>
                    <a:cubicBezTo>
                      <a:pt x="2458" y="1"/>
                      <a:pt x="1221" y="88"/>
                      <a:pt x="0" y="266"/>
                    </a:cubicBezTo>
                    <a:cubicBezTo>
                      <a:pt x="1598" y="3256"/>
                      <a:pt x="3653" y="5973"/>
                      <a:pt x="5250" y="8940"/>
                    </a:cubicBezTo>
                    <a:cubicBezTo>
                      <a:pt x="7168" y="12615"/>
                      <a:pt x="9405" y="16518"/>
                      <a:pt x="12691" y="19325"/>
                    </a:cubicBezTo>
                    <a:cubicBezTo>
                      <a:pt x="17462" y="23274"/>
                      <a:pt x="25588" y="24598"/>
                      <a:pt x="31499" y="25214"/>
                    </a:cubicBezTo>
                    <a:cubicBezTo>
                      <a:pt x="31479" y="10329"/>
                      <a:pt x="17249" y="1"/>
                      <a:pt x="3702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3" name="Google Shape;673;p26"/>
              <p:cNvSpPr/>
              <p:nvPr/>
            </p:nvSpPr>
            <p:spPr>
              <a:xfrm flipH="1">
                <a:off x="8757948" y="2024330"/>
                <a:ext cx="905810" cy="749872"/>
              </a:xfrm>
              <a:custGeom>
                <a:avLst/>
                <a:gdLst/>
                <a:ahLst/>
                <a:cxnLst/>
                <a:rect l="l" t="t" r="r" b="b"/>
                <a:pathLst>
                  <a:path w="26395" h="21851" extrusionOk="0">
                    <a:moveTo>
                      <a:pt x="480" y="1"/>
                    </a:moveTo>
                    <a:cubicBezTo>
                      <a:pt x="186" y="1"/>
                      <a:pt x="0" y="446"/>
                      <a:pt x="304" y="655"/>
                    </a:cubicBezTo>
                    <a:cubicBezTo>
                      <a:pt x="4960" y="3851"/>
                      <a:pt x="8932" y="7845"/>
                      <a:pt x="13406" y="11246"/>
                    </a:cubicBezTo>
                    <a:cubicBezTo>
                      <a:pt x="17674" y="14487"/>
                      <a:pt x="22330" y="17454"/>
                      <a:pt x="25686" y="21723"/>
                    </a:cubicBezTo>
                    <a:cubicBezTo>
                      <a:pt x="25753" y="21813"/>
                      <a:pt x="25835" y="21850"/>
                      <a:pt x="25915" y="21850"/>
                    </a:cubicBezTo>
                    <a:cubicBezTo>
                      <a:pt x="26160" y="21850"/>
                      <a:pt x="26394" y="21501"/>
                      <a:pt x="26188" y="21243"/>
                    </a:cubicBezTo>
                    <a:cubicBezTo>
                      <a:pt x="22970" y="17158"/>
                      <a:pt x="18587" y="14236"/>
                      <a:pt x="14456" y="11177"/>
                    </a:cubicBezTo>
                    <a:cubicBezTo>
                      <a:pt x="9708" y="7640"/>
                      <a:pt x="5554" y="3417"/>
                      <a:pt x="669" y="62"/>
                    </a:cubicBezTo>
                    <a:cubicBezTo>
                      <a:pt x="604" y="19"/>
                      <a:pt x="540" y="1"/>
                      <a:pt x="480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4" name="Google Shape;674;p26"/>
              <p:cNvSpPr/>
              <p:nvPr/>
            </p:nvSpPr>
            <p:spPr>
              <a:xfrm flipH="1">
                <a:off x="8854329" y="2661689"/>
                <a:ext cx="13350" cy="12595"/>
              </a:xfrm>
              <a:custGeom>
                <a:avLst/>
                <a:gdLst/>
                <a:ahLst/>
                <a:cxnLst/>
                <a:rect l="l" t="t" r="r" b="b"/>
                <a:pathLst>
                  <a:path w="389" h="367" extrusionOk="0">
                    <a:moveTo>
                      <a:pt x="1" y="1"/>
                    </a:moveTo>
                    <a:cubicBezTo>
                      <a:pt x="24" y="138"/>
                      <a:pt x="24" y="252"/>
                      <a:pt x="46" y="366"/>
                    </a:cubicBezTo>
                    <a:cubicBezTo>
                      <a:pt x="161" y="252"/>
                      <a:pt x="275" y="138"/>
                      <a:pt x="389" y="24"/>
                    </a:cubicBezTo>
                    <a:cubicBezTo>
                      <a:pt x="252" y="24"/>
                      <a:pt x="138" y="24"/>
                      <a:pt x="1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5" name="Google Shape;675;p26"/>
              <p:cNvSpPr/>
              <p:nvPr/>
            </p:nvSpPr>
            <p:spPr>
              <a:xfrm flipH="1">
                <a:off x="8830825" y="2482445"/>
                <a:ext cx="237374" cy="203640"/>
              </a:xfrm>
              <a:custGeom>
                <a:avLst/>
                <a:gdLst/>
                <a:ahLst/>
                <a:cxnLst/>
                <a:rect l="l" t="t" r="r" b="b"/>
                <a:pathLst>
                  <a:path w="6917" h="5934" extrusionOk="0">
                    <a:moveTo>
                      <a:pt x="5844" y="5224"/>
                    </a:moveTo>
                    <a:lnTo>
                      <a:pt x="5844" y="5224"/>
                    </a:lnTo>
                    <a:cubicBezTo>
                      <a:pt x="5981" y="5247"/>
                      <a:pt x="6095" y="5247"/>
                      <a:pt x="6232" y="5247"/>
                    </a:cubicBezTo>
                    <a:cubicBezTo>
                      <a:pt x="6118" y="5361"/>
                      <a:pt x="6004" y="5475"/>
                      <a:pt x="5889" y="5589"/>
                    </a:cubicBezTo>
                    <a:cubicBezTo>
                      <a:pt x="5867" y="5475"/>
                      <a:pt x="5867" y="5361"/>
                      <a:pt x="5844" y="5224"/>
                    </a:cubicBezTo>
                    <a:close/>
                    <a:moveTo>
                      <a:pt x="5509" y="1"/>
                    </a:moveTo>
                    <a:cubicBezTo>
                      <a:pt x="5265" y="1"/>
                      <a:pt x="5029" y="244"/>
                      <a:pt x="5205" y="499"/>
                    </a:cubicBezTo>
                    <a:cubicBezTo>
                      <a:pt x="6163" y="1891"/>
                      <a:pt x="5730" y="3626"/>
                      <a:pt x="5844" y="5224"/>
                    </a:cubicBezTo>
                    <a:cubicBezTo>
                      <a:pt x="4041" y="5155"/>
                      <a:pt x="2237" y="5201"/>
                      <a:pt x="457" y="5064"/>
                    </a:cubicBezTo>
                    <a:cubicBezTo>
                      <a:pt x="450" y="5064"/>
                      <a:pt x="442" y="5064"/>
                      <a:pt x="435" y="5064"/>
                    </a:cubicBezTo>
                    <a:cubicBezTo>
                      <a:pt x="1" y="5064"/>
                      <a:pt x="8" y="5727"/>
                      <a:pt x="457" y="5772"/>
                    </a:cubicBezTo>
                    <a:cubicBezTo>
                      <a:pt x="2374" y="5909"/>
                      <a:pt x="4314" y="5817"/>
                      <a:pt x="6232" y="5931"/>
                    </a:cubicBezTo>
                    <a:cubicBezTo>
                      <a:pt x="6241" y="5933"/>
                      <a:pt x="6250" y="5933"/>
                      <a:pt x="6260" y="5933"/>
                    </a:cubicBezTo>
                    <a:cubicBezTo>
                      <a:pt x="6414" y="5933"/>
                      <a:pt x="6596" y="5761"/>
                      <a:pt x="6574" y="5589"/>
                    </a:cubicBezTo>
                    <a:cubicBezTo>
                      <a:pt x="6323" y="3763"/>
                      <a:pt x="6917" y="1777"/>
                      <a:pt x="5798" y="157"/>
                    </a:cubicBezTo>
                    <a:cubicBezTo>
                      <a:pt x="5722" y="46"/>
                      <a:pt x="5615" y="1"/>
                      <a:pt x="5509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6" name="Google Shape;676;p26"/>
              <p:cNvSpPr/>
              <p:nvPr/>
            </p:nvSpPr>
            <p:spPr>
              <a:xfrm flipH="1">
                <a:off x="8954572" y="2574761"/>
                <a:ext cx="14928" cy="14894"/>
              </a:xfrm>
              <a:custGeom>
                <a:avLst/>
                <a:gdLst/>
                <a:ahLst/>
                <a:cxnLst/>
                <a:rect l="l" t="t" r="r" b="b"/>
                <a:pathLst>
                  <a:path w="435" h="434" extrusionOk="0">
                    <a:moveTo>
                      <a:pt x="0" y="0"/>
                    </a:moveTo>
                    <a:cubicBezTo>
                      <a:pt x="0" y="160"/>
                      <a:pt x="0" y="297"/>
                      <a:pt x="0" y="434"/>
                    </a:cubicBezTo>
                    <a:cubicBezTo>
                      <a:pt x="137" y="320"/>
                      <a:pt x="297" y="206"/>
                      <a:pt x="434" y="92"/>
                    </a:cubicBezTo>
                    <a:cubicBezTo>
                      <a:pt x="297" y="69"/>
                      <a:pt x="137" y="46"/>
                      <a:pt x="0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7" name="Google Shape;677;p26"/>
              <p:cNvSpPr/>
              <p:nvPr/>
            </p:nvSpPr>
            <p:spPr>
              <a:xfrm flipH="1">
                <a:off x="8942842" y="2350525"/>
                <a:ext cx="313353" cy="251170"/>
              </a:xfrm>
              <a:custGeom>
                <a:avLst/>
                <a:gdLst/>
                <a:ahLst/>
                <a:cxnLst/>
                <a:rect l="l" t="t" r="r" b="b"/>
                <a:pathLst>
                  <a:path w="9131" h="7319" extrusionOk="0">
                    <a:moveTo>
                      <a:pt x="7246" y="0"/>
                    </a:moveTo>
                    <a:cubicBezTo>
                      <a:pt x="7010" y="0"/>
                      <a:pt x="6757" y="260"/>
                      <a:pt x="6916" y="531"/>
                    </a:cubicBezTo>
                    <a:cubicBezTo>
                      <a:pt x="7852" y="2312"/>
                      <a:pt x="8354" y="4503"/>
                      <a:pt x="8354" y="6534"/>
                    </a:cubicBezTo>
                    <a:cubicBezTo>
                      <a:pt x="8491" y="6580"/>
                      <a:pt x="8651" y="6603"/>
                      <a:pt x="8788" y="6626"/>
                    </a:cubicBezTo>
                    <a:cubicBezTo>
                      <a:pt x="8651" y="6740"/>
                      <a:pt x="8491" y="6854"/>
                      <a:pt x="8354" y="6968"/>
                    </a:cubicBezTo>
                    <a:cubicBezTo>
                      <a:pt x="8354" y="6831"/>
                      <a:pt x="8354" y="6694"/>
                      <a:pt x="8354" y="6534"/>
                    </a:cubicBezTo>
                    <a:cubicBezTo>
                      <a:pt x="6091" y="6078"/>
                      <a:pt x="3793" y="5759"/>
                      <a:pt x="1475" y="5759"/>
                    </a:cubicBezTo>
                    <a:cubicBezTo>
                      <a:pt x="1128" y="5759"/>
                      <a:pt x="781" y="5766"/>
                      <a:pt x="434" y="5781"/>
                    </a:cubicBezTo>
                    <a:cubicBezTo>
                      <a:pt x="7" y="5781"/>
                      <a:pt x="1" y="6466"/>
                      <a:pt x="414" y="6466"/>
                    </a:cubicBezTo>
                    <a:cubicBezTo>
                      <a:pt x="420" y="6466"/>
                      <a:pt x="427" y="6466"/>
                      <a:pt x="434" y="6466"/>
                    </a:cubicBezTo>
                    <a:cubicBezTo>
                      <a:pt x="774" y="6452"/>
                      <a:pt x="1113" y="6445"/>
                      <a:pt x="1451" y="6445"/>
                    </a:cubicBezTo>
                    <a:cubicBezTo>
                      <a:pt x="3864" y="6445"/>
                      <a:pt x="6243" y="6790"/>
                      <a:pt x="8606" y="7310"/>
                    </a:cubicBezTo>
                    <a:cubicBezTo>
                      <a:pt x="8632" y="7316"/>
                      <a:pt x="8658" y="7318"/>
                      <a:pt x="8684" y="7318"/>
                    </a:cubicBezTo>
                    <a:cubicBezTo>
                      <a:pt x="8879" y="7318"/>
                      <a:pt x="9039" y="7170"/>
                      <a:pt x="9039" y="6968"/>
                    </a:cubicBezTo>
                    <a:cubicBezTo>
                      <a:pt x="9131" y="4685"/>
                      <a:pt x="8583" y="2175"/>
                      <a:pt x="7510" y="166"/>
                    </a:cubicBezTo>
                    <a:cubicBezTo>
                      <a:pt x="7448" y="49"/>
                      <a:pt x="7349" y="0"/>
                      <a:pt x="7246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8" name="Google Shape;678;p26"/>
              <p:cNvSpPr/>
              <p:nvPr/>
            </p:nvSpPr>
            <p:spPr>
              <a:xfrm flipH="1">
                <a:off x="9131625" y="2185489"/>
                <a:ext cx="249076" cy="266338"/>
              </a:xfrm>
              <a:custGeom>
                <a:avLst/>
                <a:gdLst/>
                <a:ahLst/>
                <a:cxnLst/>
                <a:rect l="l" t="t" r="r" b="b"/>
                <a:pathLst>
                  <a:path w="7258" h="7761" extrusionOk="0">
                    <a:moveTo>
                      <a:pt x="5332" y="1"/>
                    </a:moveTo>
                    <a:cubicBezTo>
                      <a:pt x="5104" y="1"/>
                      <a:pt x="4857" y="257"/>
                      <a:pt x="4998" y="524"/>
                    </a:cubicBezTo>
                    <a:cubicBezTo>
                      <a:pt x="5774" y="2168"/>
                      <a:pt x="6116" y="4130"/>
                      <a:pt x="6276" y="5934"/>
                    </a:cubicBezTo>
                    <a:cubicBezTo>
                      <a:pt x="6299" y="6230"/>
                      <a:pt x="6299" y="6527"/>
                      <a:pt x="6276" y="6824"/>
                    </a:cubicBezTo>
                    <a:cubicBezTo>
                      <a:pt x="6276" y="6938"/>
                      <a:pt x="5888" y="6967"/>
                      <a:pt x="5477" y="6967"/>
                    </a:cubicBezTo>
                    <a:cubicBezTo>
                      <a:pt x="5066" y="6967"/>
                      <a:pt x="4633" y="6938"/>
                      <a:pt x="4541" y="6938"/>
                    </a:cubicBezTo>
                    <a:cubicBezTo>
                      <a:pt x="3195" y="6961"/>
                      <a:pt x="1825" y="7006"/>
                      <a:pt x="456" y="7052"/>
                    </a:cubicBezTo>
                    <a:cubicBezTo>
                      <a:pt x="29" y="7075"/>
                      <a:pt x="0" y="7760"/>
                      <a:pt x="434" y="7760"/>
                    </a:cubicBezTo>
                    <a:cubicBezTo>
                      <a:pt x="441" y="7760"/>
                      <a:pt x="448" y="7760"/>
                      <a:pt x="456" y="7760"/>
                    </a:cubicBezTo>
                    <a:cubicBezTo>
                      <a:pt x="2215" y="7700"/>
                      <a:pt x="3991" y="7641"/>
                      <a:pt x="5755" y="7641"/>
                    </a:cubicBezTo>
                    <a:cubicBezTo>
                      <a:pt x="6028" y="7641"/>
                      <a:pt x="6301" y="7643"/>
                      <a:pt x="6573" y="7646"/>
                    </a:cubicBezTo>
                    <a:cubicBezTo>
                      <a:pt x="6710" y="7646"/>
                      <a:pt x="6892" y="7531"/>
                      <a:pt x="6915" y="7395"/>
                    </a:cubicBezTo>
                    <a:cubicBezTo>
                      <a:pt x="7258" y="5089"/>
                      <a:pt x="6573" y="2259"/>
                      <a:pt x="5591" y="182"/>
                    </a:cubicBezTo>
                    <a:cubicBezTo>
                      <a:pt x="5534" y="54"/>
                      <a:pt x="5435" y="1"/>
                      <a:pt x="5332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9" name="Google Shape;679;p26"/>
              <p:cNvSpPr/>
              <p:nvPr/>
            </p:nvSpPr>
            <p:spPr>
              <a:xfrm flipH="1">
                <a:off x="9303177" y="2296680"/>
                <a:ext cx="11771" cy="11771"/>
              </a:xfrm>
              <a:custGeom>
                <a:avLst/>
                <a:gdLst/>
                <a:ahLst/>
                <a:cxnLst/>
                <a:rect l="l" t="t" r="r" b="b"/>
                <a:pathLst>
                  <a:path w="343" h="343" extrusionOk="0">
                    <a:moveTo>
                      <a:pt x="1" y="0"/>
                    </a:moveTo>
                    <a:cubicBezTo>
                      <a:pt x="1" y="114"/>
                      <a:pt x="1" y="229"/>
                      <a:pt x="1" y="343"/>
                    </a:cubicBezTo>
                    <a:cubicBezTo>
                      <a:pt x="115" y="229"/>
                      <a:pt x="229" y="114"/>
                      <a:pt x="343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0" name="Google Shape;680;p26"/>
              <p:cNvSpPr/>
              <p:nvPr/>
            </p:nvSpPr>
            <p:spPr>
              <a:xfrm flipH="1">
                <a:off x="9289077" y="2126702"/>
                <a:ext cx="220902" cy="194271"/>
              </a:xfrm>
              <a:custGeom>
                <a:avLst/>
                <a:gdLst/>
                <a:ahLst/>
                <a:cxnLst/>
                <a:rect l="l" t="t" r="r" b="b"/>
                <a:pathLst>
                  <a:path w="6437" h="5661" extrusionOk="0">
                    <a:moveTo>
                      <a:pt x="5963" y="0"/>
                    </a:moveTo>
                    <a:cubicBezTo>
                      <a:pt x="5792" y="0"/>
                      <a:pt x="5626" y="114"/>
                      <a:pt x="5638" y="343"/>
                    </a:cubicBezTo>
                    <a:cubicBezTo>
                      <a:pt x="5684" y="1872"/>
                      <a:pt x="5729" y="3401"/>
                      <a:pt x="5684" y="4953"/>
                    </a:cubicBezTo>
                    <a:lnTo>
                      <a:pt x="6026" y="4953"/>
                    </a:lnTo>
                    <a:cubicBezTo>
                      <a:pt x="5912" y="5067"/>
                      <a:pt x="5798" y="5182"/>
                      <a:pt x="5684" y="5296"/>
                    </a:cubicBezTo>
                    <a:cubicBezTo>
                      <a:pt x="5684" y="5182"/>
                      <a:pt x="5684" y="5067"/>
                      <a:pt x="5684" y="4953"/>
                    </a:cubicBezTo>
                    <a:cubicBezTo>
                      <a:pt x="5105" y="4923"/>
                      <a:pt x="4525" y="4913"/>
                      <a:pt x="3942" y="4913"/>
                    </a:cubicBezTo>
                    <a:cubicBezTo>
                      <a:pt x="2777" y="4913"/>
                      <a:pt x="1605" y="4953"/>
                      <a:pt x="434" y="4953"/>
                    </a:cubicBezTo>
                    <a:cubicBezTo>
                      <a:pt x="0" y="4953"/>
                      <a:pt x="0" y="5661"/>
                      <a:pt x="434" y="5661"/>
                    </a:cubicBezTo>
                    <a:cubicBezTo>
                      <a:pt x="1771" y="5661"/>
                      <a:pt x="3096" y="5603"/>
                      <a:pt x="4426" y="5603"/>
                    </a:cubicBezTo>
                    <a:cubicBezTo>
                      <a:pt x="4958" y="5603"/>
                      <a:pt x="5491" y="5612"/>
                      <a:pt x="6026" y="5638"/>
                    </a:cubicBezTo>
                    <a:cubicBezTo>
                      <a:pt x="6036" y="5639"/>
                      <a:pt x="6047" y="5640"/>
                      <a:pt x="6057" y="5640"/>
                    </a:cubicBezTo>
                    <a:cubicBezTo>
                      <a:pt x="6226" y="5640"/>
                      <a:pt x="6368" y="5468"/>
                      <a:pt x="6368" y="5296"/>
                    </a:cubicBezTo>
                    <a:cubicBezTo>
                      <a:pt x="6437" y="3652"/>
                      <a:pt x="6391" y="1986"/>
                      <a:pt x="6323" y="343"/>
                    </a:cubicBezTo>
                    <a:cubicBezTo>
                      <a:pt x="6311" y="114"/>
                      <a:pt x="6134" y="0"/>
                      <a:pt x="5963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1" name="Google Shape;681;p26"/>
              <p:cNvSpPr/>
              <p:nvPr/>
            </p:nvSpPr>
            <p:spPr>
              <a:xfrm flipH="1">
                <a:off x="9475489" y="2156455"/>
                <a:ext cx="14928" cy="10227"/>
              </a:xfrm>
              <a:custGeom>
                <a:avLst/>
                <a:gdLst/>
                <a:ahLst/>
                <a:cxnLst/>
                <a:rect l="l" t="t" r="r" b="b"/>
                <a:pathLst>
                  <a:path w="435" h="298" extrusionOk="0">
                    <a:moveTo>
                      <a:pt x="46" y="1"/>
                    </a:moveTo>
                    <a:cubicBezTo>
                      <a:pt x="23" y="92"/>
                      <a:pt x="23" y="183"/>
                      <a:pt x="1" y="297"/>
                    </a:cubicBezTo>
                    <a:cubicBezTo>
                      <a:pt x="160" y="206"/>
                      <a:pt x="297" y="138"/>
                      <a:pt x="434" y="46"/>
                    </a:cubicBezTo>
                    <a:cubicBezTo>
                      <a:pt x="297" y="23"/>
                      <a:pt x="183" y="23"/>
                      <a:pt x="46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2" name="Google Shape;682;p26"/>
              <p:cNvSpPr/>
              <p:nvPr/>
            </p:nvSpPr>
            <p:spPr>
              <a:xfrm flipH="1">
                <a:off x="9459054" y="1995674"/>
                <a:ext cx="173132" cy="185555"/>
              </a:xfrm>
              <a:custGeom>
                <a:avLst/>
                <a:gdLst/>
                <a:ahLst/>
                <a:cxnLst/>
                <a:rect l="l" t="t" r="r" b="b"/>
                <a:pathLst>
                  <a:path w="5045" h="5407" extrusionOk="0">
                    <a:moveTo>
                      <a:pt x="3832" y="1"/>
                    </a:moveTo>
                    <a:cubicBezTo>
                      <a:pt x="3658" y="1"/>
                      <a:pt x="3493" y="109"/>
                      <a:pt x="3515" y="326"/>
                    </a:cubicBezTo>
                    <a:cubicBezTo>
                      <a:pt x="3629" y="1787"/>
                      <a:pt x="4269" y="3225"/>
                      <a:pt x="4177" y="4686"/>
                    </a:cubicBezTo>
                    <a:cubicBezTo>
                      <a:pt x="4314" y="4708"/>
                      <a:pt x="4428" y="4708"/>
                      <a:pt x="4565" y="4731"/>
                    </a:cubicBezTo>
                    <a:cubicBezTo>
                      <a:pt x="4428" y="4823"/>
                      <a:pt x="4291" y="4891"/>
                      <a:pt x="4132" y="4982"/>
                    </a:cubicBezTo>
                    <a:cubicBezTo>
                      <a:pt x="4154" y="4868"/>
                      <a:pt x="4154" y="4777"/>
                      <a:pt x="4177" y="4686"/>
                    </a:cubicBezTo>
                    <a:cubicBezTo>
                      <a:pt x="3477" y="4597"/>
                      <a:pt x="2785" y="4550"/>
                      <a:pt x="2091" y="4550"/>
                    </a:cubicBezTo>
                    <a:cubicBezTo>
                      <a:pt x="1541" y="4550"/>
                      <a:pt x="990" y="4579"/>
                      <a:pt x="434" y="4640"/>
                    </a:cubicBezTo>
                    <a:cubicBezTo>
                      <a:pt x="14" y="4684"/>
                      <a:pt x="1" y="5327"/>
                      <a:pt x="393" y="5327"/>
                    </a:cubicBezTo>
                    <a:cubicBezTo>
                      <a:pt x="406" y="5327"/>
                      <a:pt x="420" y="5326"/>
                      <a:pt x="434" y="5325"/>
                    </a:cubicBezTo>
                    <a:cubicBezTo>
                      <a:pt x="1029" y="5263"/>
                      <a:pt x="1619" y="5229"/>
                      <a:pt x="2209" y="5229"/>
                    </a:cubicBezTo>
                    <a:cubicBezTo>
                      <a:pt x="2932" y="5229"/>
                      <a:pt x="3654" y="5280"/>
                      <a:pt x="4383" y="5393"/>
                    </a:cubicBezTo>
                    <a:cubicBezTo>
                      <a:pt x="4414" y="5402"/>
                      <a:pt x="4448" y="5407"/>
                      <a:pt x="4483" y="5407"/>
                    </a:cubicBezTo>
                    <a:cubicBezTo>
                      <a:pt x="4625" y="5407"/>
                      <a:pt x="4780" y="5330"/>
                      <a:pt x="4816" y="5165"/>
                    </a:cubicBezTo>
                    <a:cubicBezTo>
                      <a:pt x="5045" y="3476"/>
                      <a:pt x="4337" y="1969"/>
                      <a:pt x="4200" y="326"/>
                    </a:cubicBezTo>
                    <a:cubicBezTo>
                      <a:pt x="4189" y="109"/>
                      <a:pt x="4006" y="1"/>
                      <a:pt x="3832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3" name="Google Shape;683;p26"/>
              <p:cNvSpPr/>
              <p:nvPr/>
            </p:nvSpPr>
            <p:spPr>
              <a:xfrm flipH="1">
                <a:off x="9343124" y="2090667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4" name="Google Shape;684;p26"/>
              <p:cNvSpPr/>
              <p:nvPr/>
            </p:nvSpPr>
            <p:spPr>
              <a:xfrm flipH="1">
                <a:off x="9385404" y="2053055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1"/>
                    </a:moveTo>
                    <a:cubicBezTo>
                      <a:pt x="1" y="1"/>
                      <a:pt x="1" y="1051"/>
                      <a:pt x="685" y="1051"/>
                    </a:cubicBezTo>
                    <a:cubicBezTo>
                      <a:pt x="1347" y="1051"/>
                      <a:pt x="1347" y="1"/>
                      <a:pt x="685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5" name="Google Shape;685;p26"/>
              <p:cNvSpPr/>
              <p:nvPr/>
            </p:nvSpPr>
            <p:spPr>
              <a:xfrm flipH="1">
                <a:off x="9333721" y="2041318"/>
                <a:ext cx="46226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28" extrusionOk="0">
                    <a:moveTo>
                      <a:pt x="662" y="0"/>
                    </a:moveTo>
                    <a:cubicBezTo>
                      <a:pt x="0" y="0"/>
                      <a:pt x="0" y="1027"/>
                      <a:pt x="662" y="1027"/>
                    </a:cubicBezTo>
                    <a:cubicBezTo>
                      <a:pt x="1347" y="1027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6" name="Google Shape;686;p26"/>
              <p:cNvSpPr/>
              <p:nvPr/>
            </p:nvSpPr>
            <p:spPr>
              <a:xfrm flipH="1">
                <a:off x="9420649" y="2422010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0"/>
                    </a:moveTo>
                    <a:cubicBezTo>
                      <a:pt x="0" y="0"/>
                      <a:pt x="0" y="1050"/>
                      <a:pt x="685" y="1050"/>
                    </a:cubicBezTo>
                    <a:cubicBezTo>
                      <a:pt x="1347" y="1050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7" name="Google Shape;687;p26"/>
              <p:cNvSpPr/>
              <p:nvPr/>
            </p:nvSpPr>
            <p:spPr>
              <a:xfrm flipH="1">
                <a:off x="9467665" y="2387555"/>
                <a:ext cx="46260" cy="36033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0" extrusionOk="0">
                    <a:moveTo>
                      <a:pt x="686" y="0"/>
                    </a:moveTo>
                    <a:cubicBezTo>
                      <a:pt x="1" y="0"/>
                      <a:pt x="1" y="1050"/>
                      <a:pt x="686" y="1050"/>
                    </a:cubicBezTo>
                    <a:cubicBezTo>
                      <a:pt x="1348" y="1050"/>
                      <a:pt x="1348" y="0"/>
                      <a:pt x="686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8" name="Google Shape;688;p26"/>
              <p:cNvSpPr/>
              <p:nvPr/>
            </p:nvSpPr>
            <p:spPr>
              <a:xfrm flipH="1">
                <a:off x="9405789" y="2369538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9" name="Google Shape;689;p26"/>
              <p:cNvSpPr/>
              <p:nvPr/>
            </p:nvSpPr>
            <p:spPr>
              <a:xfrm flipH="1">
                <a:off x="9663485" y="1973162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62" y="0"/>
                    </a:moveTo>
                    <a:cubicBezTo>
                      <a:pt x="1" y="0"/>
                      <a:pt x="1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0" name="Google Shape;690;p26"/>
              <p:cNvSpPr/>
              <p:nvPr/>
            </p:nvSpPr>
            <p:spPr>
              <a:xfrm flipH="1">
                <a:off x="9116727" y="2152543"/>
                <a:ext cx="45471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25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24" y="1050"/>
                      <a:pt x="1324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1" name="Google Shape;691;p26"/>
              <p:cNvSpPr/>
              <p:nvPr/>
            </p:nvSpPr>
            <p:spPr>
              <a:xfrm flipH="1">
                <a:off x="9155129" y="2120421"/>
                <a:ext cx="46226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28" extrusionOk="0">
                    <a:moveTo>
                      <a:pt x="662" y="1"/>
                    </a:moveTo>
                    <a:cubicBezTo>
                      <a:pt x="0" y="1"/>
                      <a:pt x="0" y="1028"/>
                      <a:pt x="662" y="1028"/>
                    </a:cubicBezTo>
                    <a:cubicBezTo>
                      <a:pt x="1347" y="1028"/>
                      <a:pt x="1347" y="1"/>
                      <a:pt x="662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2" name="Google Shape;692;p26"/>
              <p:cNvSpPr/>
              <p:nvPr/>
            </p:nvSpPr>
            <p:spPr>
              <a:xfrm flipH="1">
                <a:off x="9244425" y="2591989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3" name="Google Shape;693;p26"/>
              <p:cNvSpPr/>
              <p:nvPr/>
            </p:nvSpPr>
            <p:spPr>
              <a:xfrm flipH="1">
                <a:off x="9292196" y="2574761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6" y="0"/>
                    </a:moveTo>
                    <a:cubicBezTo>
                      <a:pt x="1" y="0"/>
                      <a:pt x="1" y="1050"/>
                      <a:pt x="686" y="1050"/>
                    </a:cubicBezTo>
                    <a:cubicBezTo>
                      <a:pt x="1347" y="1050"/>
                      <a:pt x="1347" y="0"/>
                      <a:pt x="686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94" name="Google Shape;694;p26"/>
            <p:cNvGrpSpPr/>
            <p:nvPr/>
          </p:nvGrpSpPr>
          <p:grpSpPr>
            <a:xfrm>
              <a:off x="1049916" y="4217443"/>
              <a:ext cx="545279" cy="773107"/>
              <a:chOff x="80379" y="4370393"/>
              <a:chExt cx="545279" cy="773107"/>
            </a:xfrm>
          </p:grpSpPr>
          <p:sp>
            <p:nvSpPr>
              <p:cNvPr id="695" name="Google Shape;695;p26"/>
              <p:cNvSpPr/>
              <p:nvPr/>
            </p:nvSpPr>
            <p:spPr>
              <a:xfrm flipH="1">
                <a:off x="367865" y="4592741"/>
                <a:ext cx="257793" cy="151958"/>
              </a:xfrm>
              <a:custGeom>
                <a:avLst/>
                <a:gdLst/>
                <a:ahLst/>
                <a:cxnLst/>
                <a:rect l="l" t="t" r="r" b="b"/>
                <a:pathLst>
                  <a:path w="7512" h="4428" extrusionOk="0">
                    <a:moveTo>
                      <a:pt x="2539" y="0"/>
                    </a:moveTo>
                    <a:cubicBezTo>
                      <a:pt x="1131" y="0"/>
                      <a:pt x="0" y="955"/>
                      <a:pt x="573" y="2673"/>
                    </a:cubicBezTo>
                    <a:cubicBezTo>
                      <a:pt x="981" y="3929"/>
                      <a:pt x="2197" y="4428"/>
                      <a:pt x="3532" y="4428"/>
                    </a:cubicBezTo>
                    <a:cubicBezTo>
                      <a:pt x="5035" y="4428"/>
                      <a:pt x="6689" y="3796"/>
                      <a:pt x="7511" y="2901"/>
                    </a:cubicBezTo>
                    <a:lnTo>
                      <a:pt x="7466" y="2810"/>
                    </a:lnTo>
                    <a:cubicBezTo>
                      <a:pt x="6507" y="1600"/>
                      <a:pt x="5001" y="596"/>
                      <a:pt x="3563" y="162"/>
                    </a:cubicBezTo>
                    <a:cubicBezTo>
                      <a:pt x="3218" y="53"/>
                      <a:pt x="2871" y="0"/>
                      <a:pt x="253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6" name="Google Shape;696;p26"/>
              <p:cNvSpPr/>
              <p:nvPr/>
            </p:nvSpPr>
            <p:spPr>
              <a:xfrm flipH="1">
                <a:off x="352628" y="4370393"/>
                <a:ext cx="247120" cy="236551"/>
              </a:xfrm>
              <a:custGeom>
                <a:avLst/>
                <a:gdLst/>
                <a:ahLst/>
                <a:cxnLst/>
                <a:rect l="l" t="t" r="r" b="b"/>
                <a:pathLst>
                  <a:path w="7201" h="6893" extrusionOk="0">
                    <a:moveTo>
                      <a:pt x="4723" y="0"/>
                    </a:moveTo>
                    <a:cubicBezTo>
                      <a:pt x="4407" y="0"/>
                      <a:pt x="4045" y="92"/>
                      <a:pt x="3629" y="296"/>
                    </a:cubicBezTo>
                    <a:cubicBezTo>
                      <a:pt x="0" y="2099"/>
                      <a:pt x="4451" y="5865"/>
                      <a:pt x="6232" y="6892"/>
                    </a:cubicBezTo>
                    <a:lnTo>
                      <a:pt x="6346" y="6892"/>
                    </a:lnTo>
                    <a:cubicBezTo>
                      <a:pt x="6791" y="5637"/>
                      <a:pt x="7201" y="0"/>
                      <a:pt x="4723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7" name="Google Shape;697;p26"/>
              <p:cNvSpPr/>
              <p:nvPr/>
            </p:nvSpPr>
            <p:spPr>
              <a:xfrm flipH="1">
                <a:off x="80379" y="4483438"/>
                <a:ext cx="163763" cy="309921"/>
              </a:xfrm>
              <a:custGeom>
                <a:avLst/>
                <a:gdLst/>
                <a:ahLst/>
                <a:cxnLst/>
                <a:rect l="l" t="t" r="r" b="b"/>
                <a:pathLst>
                  <a:path w="4772" h="9031" extrusionOk="0">
                    <a:moveTo>
                      <a:pt x="2488" y="1"/>
                    </a:moveTo>
                    <a:cubicBezTo>
                      <a:pt x="2069" y="1"/>
                      <a:pt x="1625" y="199"/>
                      <a:pt x="1188" y="677"/>
                    </a:cubicBezTo>
                    <a:cubicBezTo>
                      <a:pt x="1" y="1955"/>
                      <a:pt x="663" y="4466"/>
                      <a:pt x="914" y="5972"/>
                    </a:cubicBezTo>
                    <a:cubicBezTo>
                      <a:pt x="1074" y="6908"/>
                      <a:pt x="1485" y="8026"/>
                      <a:pt x="914" y="8825"/>
                    </a:cubicBezTo>
                    <a:lnTo>
                      <a:pt x="1005" y="9031"/>
                    </a:lnTo>
                    <a:cubicBezTo>
                      <a:pt x="1736" y="8711"/>
                      <a:pt x="2352" y="8392"/>
                      <a:pt x="2877" y="7775"/>
                    </a:cubicBezTo>
                    <a:cubicBezTo>
                      <a:pt x="3972" y="6543"/>
                      <a:pt x="4771" y="4694"/>
                      <a:pt x="4726" y="3050"/>
                    </a:cubicBezTo>
                    <a:cubicBezTo>
                      <a:pt x="4726" y="1690"/>
                      <a:pt x="3713" y="1"/>
                      <a:pt x="24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8" name="Google Shape;698;p26"/>
              <p:cNvSpPr/>
              <p:nvPr/>
            </p:nvSpPr>
            <p:spPr>
              <a:xfrm flipH="1">
                <a:off x="182204" y="4465283"/>
                <a:ext cx="268740" cy="678217"/>
              </a:xfrm>
              <a:custGeom>
                <a:avLst/>
                <a:gdLst/>
                <a:ahLst/>
                <a:cxnLst/>
                <a:rect l="l" t="t" r="r" b="b"/>
                <a:pathLst>
                  <a:path w="7831" h="19763" extrusionOk="0">
                    <a:moveTo>
                      <a:pt x="431" y="0"/>
                    </a:moveTo>
                    <a:cubicBezTo>
                      <a:pt x="224" y="0"/>
                      <a:pt x="0" y="176"/>
                      <a:pt x="69" y="452"/>
                    </a:cubicBezTo>
                    <a:cubicBezTo>
                      <a:pt x="1005" y="4264"/>
                      <a:pt x="3562" y="7231"/>
                      <a:pt x="5388" y="10632"/>
                    </a:cubicBezTo>
                    <a:cubicBezTo>
                      <a:pt x="6940" y="13463"/>
                      <a:pt x="7259" y="16772"/>
                      <a:pt x="6346" y="19763"/>
                    </a:cubicBezTo>
                    <a:lnTo>
                      <a:pt x="7077" y="19763"/>
                    </a:lnTo>
                    <a:cubicBezTo>
                      <a:pt x="7830" y="17229"/>
                      <a:pt x="7739" y="14444"/>
                      <a:pt x="6780" y="11933"/>
                    </a:cubicBezTo>
                    <a:cubicBezTo>
                      <a:pt x="5182" y="7779"/>
                      <a:pt x="1827" y="4652"/>
                      <a:pt x="731" y="247"/>
                    </a:cubicBezTo>
                    <a:cubicBezTo>
                      <a:pt x="695" y="76"/>
                      <a:pt x="567" y="0"/>
                      <a:pt x="431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9" name="Google Shape;699;p26"/>
              <p:cNvSpPr/>
              <p:nvPr/>
            </p:nvSpPr>
            <p:spPr>
              <a:xfrm flipH="1">
                <a:off x="134430" y="4587422"/>
                <a:ext cx="136172" cy="239914"/>
              </a:xfrm>
              <a:custGeom>
                <a:avLst/>
                <a:gdLst/>
                <a:ahLst/>
                <a:cxnLst/>
                <a:rect l="l" t="t" r="r" b="b"/>
                <a:pathLst>
                  <a:path w="3968" h="6991" extrusionOk="0">
                    <a:moveTo>
                      <a:pt x="3236" y="1"/>
                    </a:moveTo>
                    <a:cubicBezTo>
                      <a:pt x="3034" y="1"/>
                      <a:pt x="2817" y="171"/>
                      <a:pt x="2872" y="431"/>
                    </a:cubicBezTo>
                    <a:cubicBezTo>
                      <a:pt x="3214" y="2166"/>
                      <a:pt x="2438" y="5795"/>
                      <a:pt x="407" y="6297"/>
                    </a:cubicBezTo>
                    <a:cubicBezTo>
                      <a:pt x="1" y="6404"/>
                      <a:pt x="135" y="6991"/>
                      <a:pt x="509" y="6991"/>
                    </a:cubicBezTo>
                    <a:cubicBezTo>
                      <a:pt x="535" y="6991"/>
                      <a:pt x="561" y="6988"/>
                      <a:pt x="589" y="6982"/>
                    </a:cubicBezTo>
                    <a:cubicBezTo>
                      <a:pt x="3032" y="6366"/>
                      <a:pt x="3967" y="2371"/>
                      <a:pt x="3534" y="249"/>
                    </a:cubicBezTo>
                    <a:cubicBezTo>
                      <a:pt x="3497" y="76"/>
                      <a:pt x="3370" y="1"/>
                      <a:pt x="3236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0" name="Google Shape;700;p26"/>
              <p:cNvSpPr/>
              <p:nvPr/>
            </p:nvSpPr>
            <p:spPr>
              <a:xfrm flipH="1">
                <a:off x="329221" y="4669374"/>
                <a:ext cx="190325" cy="42622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1242" extrusionOk="0">
                    <a:moveTo>
                      <a:pt x="5031" y="1"/>
                    </a:moveTo>
                    <a:cubicBezTo>
                      <a:pt x="4974" y="1"/>
                      <a:pt x="4914" y="16"/>
                      <a:pt x="4853" y="52"/>
                    </a:cubicBezTo>
                    <a:cubicBezTo>
                      <a:pt x="4229" y="407"/>
                      <a:pt x="3554" y="544"/>
                      <a:pt x="2868" y="544"/>
                    </a:cubicBezTo>
                    <a:cubicBezTo>
                      <a:pt x="2101" y="544"/>
                      <a:pt x="1320" y="372"/>
                      <a:pt x="585" y="143"/>
                    </a:cubicBezTo>
                    <a:cubicBezTo>
                      <a:pt x="551" y="134"/>
                      <a:pt x="518" y="130"/>
                      <a:pt x="487" y="130"/>
                    </a:cubicBezTo>
                    <a:cubicBezTo>
                      <a:pt x="126" y="130"/>
                      <a:pt x="1" y="702"/>
                      <a:pt x="379" y="828"/>
                    </a:cubicBezTo>
                    <a:cubicBezTo>
                      <a:pt x="1185" y="1070"/>
                      <a:pt x="2031" y="1242"/>
                      <a:pt x="2863" y="1242"/>
                    </a:cubicBezTo>
                    <a:cubicBezTo>
                      <a:pt x="3680" y="1242"/>
                      <a:pt x="4483" y="1075"/>
                      <a:pt x="5218" y="645"/>
                    </a:cubicBezTo>
                    <a:cubicBezTo>
                      <a:pt x="5546" y="453"/>
                      <a:pt x="5337" y="1"/>
                      <a:pt x="5031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8" name="Google Shape;590;p24">
            <a:extLst>
              <a:ext uri="{FF2B5EF4-FFF2-40B4-BE49-F238E27FC236}">
                <a16:creationId xmlns:a16="http://schemas.microsoft.com/office/drawing/2014/main" id="{06A7E44C-4236-4BD1-B1D4-EF3613852479}"/>
              </a:ext>
            </a:extLst>
          </p:cNvPr>
          <p:cNvSpPr txBox="1">
            <a:spLocks/>
          </p:cNvSpPr>
          <p:nvPr/>
        </p:nvSpPr>
        <p:spPr>
          <a:xfrm>
            <a:off x="2465903" y="2188605"/>
            <a:ext cx="6048365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pPr>
              <a:spcAft>
                <a:spcPts val="1000"/>
              </a:spcAft>
            </a:pPr>
            <a:r>
              <a:rPr lang="en-US" sz="28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We are going to look at </a:t>
            </a:r>
            <a:r>
              <a:rPr lang="en-US" sz="2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two examples of instructions: </a:t>
            </a:r>
            <a:r>
              <a:rPr lang="en-US" sz="28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“How to catch an Iron Man” and “Revolting Recipes”. </a:t>
            </a:r>
          </a:p>
          <a:p>
            <a:pPr>
              <a:spcAft>
                <a:spcPts val="1000"/>
              </a:spcAft>
            </a:pPr>
            <a:r>
              <a:rPr lang="en-US" sz="28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What is the same and what is different? What is the tone like? Who is the audience and what is the purpose? </a:t>
            </a:r>
            <a:endParaRPr lang="en-US" sz="2800" dirty="0"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sz="2800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Can you pick out the things we discussed yesterday?</a:t>
            </a:r>
            <a:endParaRPr lang="en-GB" sz="2800" dirty="0">
              <a:effectLst/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3" name="Google Shape;783;p27"/>
          <p:cNvGrpSpPr/>
          <p:nvPr/>
        </p:nvGrpSpPr>
        <p:grpSpPr>
          <a:xfrm>
            <a:off x="7318910" y="3997741"/>
            <a:ext cx="1450056" cy="1088903"/>
            <a:chOff x="1876100" y="1405375"/>
            <a:chExt cx="3742450" cy="2887100"/>
          </a:xfrm>
        </p:grpSpPr>
        <p:sp>
          <p:nvSpPr>
            <p:cNvPr id="784" name="Google Shape;784;p27"/>
            <p:cNvSpPr/>
            <p:nvPr/>
          </p:nvSpPr>
          <p:spPr>
            <a:xfrm>
              <a:off x="1876100" y="1858975"/>
              <a:ext cx="3726925" cy="2433500"/>
            </a:xfrm>
            <a:custGeom>
              <a:avLst/>
              <a:gdLst/>
              <a:ahLst/>
              <a:cxnLst/>
              <a:rect l="l" t="t" r="r" b="b"/>
              <a:pathLst>
                <a:path w="149077" h="97340" extrusionOk="0">
                  <a:moveTo>
                    <a:pt x="53732" y="0"/>
                  </a:moveTo>
                  <a:cubicBezTo>
                    <a:pt x="37541" y="0"/>
                    <a:pt x="20572" y="5102"/>
                    <a:pt x="12513" y="21506"/>
                  </a:cubicBezTo>
                  <a:cubicBezTo>
                    <a:pt x="1" y="47018"/>
                    <a:pt x="24137" y="93471"/>
                    <a:pt x="26843" y="95290"/>
                  </a:cubicBezTo>
                  <a:cubicBezTo>
                    <a:pt x="28380" y="96315"/>
                    <a:pt x="37519" y="97339"/>
                    <a:pt x="44542" y="97339"/>
                  </a:cubicBezTo>
                  <a:cubicBezTo>
                    <a:pt x="49684" y="97339"/>
                    <a:pt x="53692" y="96790"/>
                    <a:pt x="52754" y="95290"/>
                  </a:cubicBezTo>
                  <a:cubicBezTo>
                    <a:pt x="50536" y="91696"/>
                    <a:pt x="42017" y="89478"/>
                    <a:pt x="42017" y="89478"/>
                  </a:cubicBezTo>
                  <a:cubicBezTo>
                    <a:pt x="42017" y="89478"/>
                    <a:pt x="39133" y="72263"/>
                    <a:pt x="43126" y="70488"/>
                  </a:cubicBezTo>
                  <a:cubicBezTo>
                    <a:pt x="43822" y="70170"/>
                    <a:pt x="45054" y="70057"/>
                    <a:pt x="46720" y="70057"/>
                  </a:cubicBezTo>
                  <a:cubicBezTo>
                    <a:pt x="48771" y="70057"/>
                    <a:pt x="51480" y="70228"/>
                    <a:pt x="54662" y="70400"/>
                  </a:cubicBezTo>
                  <a:cubicBezTo>
                    <a:pt x="57853" y="70568"/>
                    <a:pt x="61527" y="70737"/>
                    <a:pt x="65502" y="70737"/>
                  </a:cubicBezTo>
                  <a:cubicBezTo>
                    <a:pt x="73022" y="70737"/>
                    <a:pt x="81621" y="70133"/>
                    <a:pt x="90067" y="67782"/>
                  </a:cubicBezTo>
                  <a:lnTo>
                    <a:pt x="90067" y="67782"/>
                  </a:lnTo>
                  <a:cubicBezTo>
                    <a:pt x="90067" y="67782"/>
                    <a:pt x="86074" y="92805"/>
                    <a:pt x="91443" y="95512"/>
                  </a:cubicBezTo>
                  <a:cubicBezTo>
                    <a:pt x="93960" y="96771"/>
                    <a:pt x="98292" y="97236"/>
                    <a:pt x="102207" y="97236"/>
                  </a:cubicBezTo>
                  <a:cubicBezTo>
                    <a:pt x="106573" y="97236"/>
                    <a:pt x="110420" y="96657"/>
                    <a:pt x="110654" y="95956"/>
                  </a:cubicBezTo>
                  <a:cubicBezTo>
                    <a:pt x="111098" y="94625"/>
                    <a:pt x="103067" y="91031"/>
                    <a:pt x="103067" y="91031"/>
                  </a:cubicBezTo>
                  <a:cubicBezTo>
                    <a:pt x="103067" y="91031"/>
                    <a:pt x="106617" y="65564"/>
                    <a:pt x="112429" y="60195"/>
                  </a:cubicBezTo>
                  <a:cubicBezTo>
                    <a:pt x="118241" y="54826"/>
                    <a:pt x="149076" y="32909"/>
                    <a:pt x="142821" y="13697"/>
                  </a:cubicBezTo>
                  <a:cubicBezTo>
                    <a:pt x="139370" y="3101"/>
                    <a:pt x="130007" y="725"/>
                    <a:pt x="122303" y="725"/>
                  </a:cubicBezTo>
                  <a:cubicBezTo>
                    <a:pt x="116041" y="725"/>
                    <a:pt x="110876" y="2295"/>
                    <a:pt x="110876" y="2295"/>
                  </a:cubicBezTo>
                  <a:cubicBezTo>
                    <a:pt x="110876" y="2295"/>
                    <a:pt x="104106" y="5904"/>
                    <a:pt x="93275" y="5904"/>
                  </a:cubicBezTo>
                  <a:cubicBezTo>
                    <a:pt x="88868" y="5904"/>
                    <a:pt x="83790" y="5307"/>
                    <a:pt x="78221" y="3626"/>
                  </a:cubicBezTo>
                  <a:cubicBezTo>
                    <a:pt x="71385" y="1557"/>
                    <a:pt x="62677" y="0"/>
                    <a:pt x="53732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27"/>
            <p:cNvSpPr/>
            <p:nvPr/>
          </p:nvSpPr>
          <p:spPr>
            <a:xfrm>
              <a:off x="3685200" y="3553500"/>
              <a:ext cx="442600" cy="660675"/>
            </a:xfrm>
            <a:custGeom>
              <a:avLst/>
              <a:gdLst/>
              <a:ahLst/>
              <a:cxnLst/>
              <a:rect l="l" t="t" r="r" b="b"/>
              <a:pathLst>
                <a:path w="17704" h="26427" extrusionOk="0">
                  <a:moveTo>
                    <a:pt x="17703" y="1"/>
                  </a:moveTo>
                  <a:lnTo>
                    <a:pt x="17703" y="1"/>
                  </a:lnTo>
                  <a:cubicBezTo>
                    <a:pt x="13799" y="1110"/>
                    <a:pt x="9850" y="1820"/>
                    <a:pt x="5990" y="2264"/>
                  </a:cubicBezTo>
                  <a:cubicBezTo>
                    <a:pt x="3195" y="9496"/>
                    <a:pt x="1" y="19035"/>
                    <a:pt x="1731" y="21342"/>
                  </a:cubicBezTo>
                  <a:cubicBezTo>
                    <a:pt x="4029" y="24465"/>
                    <a:pt x="10772" y="26427"/>
                    <a:pt x="13637" y="26427"/>
                  </a:cubicBezTo>
                  <a:cubicBezTo>
                    <a:pt x="14313" y="26427"/>
                    <a:pt x="14773" y="26318"/>
                    <a:pt x="14908" y="26089"/>
                  </a:cubicBezTo>
                  <a:cubicBezTo>
                    <a:pt x="15662" y="24847"/>
                    <a:pt x="11181" y="19523"/>
                    <a:pt x="11181" y="19523"/>
                  </a:cubicBezTo>
                  <a:cubicBezTo>
                    <a:pt x="11181" y="19523"/>
                    <a:pt x="13622" y="13932"/>
                    <a:pt x="16772" y="7677"/>
                  </a:cubicBezTo>
                  <a:cubicBezTo>
                    <a:pt x="17171" y="3329"/>
                    <a:pt x="17703" y="1"/>
                    <a:pt x="17703" y="1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786;p27"/>
            <p:cNvSpPr/>
            <p:nvPr/>
          </p:nvSpPr>
          <p:spPr>
            <a:xfrm>
              <a:off x="3834950" y="3438625"/>
              <a:ext cx="430375" cy="306800"/>
            </a:xfrm>
            <a:custGeom>
              <a:avLst/>
              <a:gdLst/>
              <a:ahLst/>
              <a:cxnLst/>
              <a:rect l="l" t="t" r="r" b="b"/>
              <a:pathLst>
                <a:path w="17215" h="12272" extrusionOk="0">
                  <a:moveTo>
                    <a:pt x="9457" y="0"/>
                  </a:moveTo>
                  <a:cubicBezTo>
                    <a:pt x="7443" y="0"/>
                    <a:pt x="5204" y="64"/>
                    <a:pt x="2795" y="115"/>
                  </a:cubicBezTo>
                  <a:cubicBezTo>
                    <a:pt x="2086" y="1668"/>
                    <a:pt x="1065" y="4108"/>
                    <a:pt x="0" y="6859"/>
                  </a:cubicBezTo>
                  <a:cubicBezTo>
                    <a:pt x="3860" y="6415"/>
                    <a:pt x="7809" y="5705"/>
                    <a:pt x="11713" y="4596"/>
                  </a:cubicBezTo>
                  <a:lnTo>
                    <a:pt x="11713" y="4596"/>
                  </a:lnTo>
                  <a:cubicBezTo>
                    <a:pt x="11713" y="4596"/>
                    <a:pt x="11181" y="7924"/>
                    <a:pt x="10782" y="12272"/>
                  </a:cubicBezTo>
                  <a:cubicBezTo>
                    <a:pt x="12778" y="8323"/>
                    <a:pt x="15041" y="4108"/>
                    <a:pt x="17215" y="825"/>
                  </a:cubicBezTo>
                  <a:cubicBezTo>
                    <a:pt x="15379" y="167"/>
                    <a:pt x="12712" y="0"/>
                    <a:pt x="9457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787;p27"/>
            <p:cNvSpPr/>
            <p:nvPr/>
          </p:nvSpPr>
          <p:spPr>
            <a:xfrm>
              <a:off x="3716250" y="3553500"/>
              <a:ext cx="411550" cy="661125"/>
            </a:xfrm>
            <a:custGeom>
              <a:avLst/>
              <a:gdLst/>
              <a:ahLst/>
              <a:cxnLst/>
              <a:rect l="l" t="t" r="r" b="b"/>
              <a:pathLst>
                <a:path w="16462" h="26445" extrusionOk="0">
                  <a:moveTo>
                    <a:pt x="16461" y="1"/>
                  </a:moveTo>
                  <a:cubicBezTo>
                    <a:pt x="12557" y="1110"/>
                    <a:pt x="8608" y="1820"/>
                    <a:pt x="4748" y="2264"/>
                  </a:cubicBezTo>
                  <a:cubicBezTo>
                    <a:pt x="2486" y="8076"/>
                    <a:pt x="1" y="15397"/>
                    <a:pt x="1" y="19212"/>
                  </a:cubicBezTo>
                  <a:cubicBezTo>
                    <a:pt x="1" y="20144"/>
                    <a:pt x="134" y="20898"/>
                    <a:pt x="489" y="21342"/>
                  </a:cubicBezTo>
                  <a:cubicBezTo>
                    <a:pt x="2796" y="24448"/>
                    <a:pt x="9496" y="26444"/>
                    <a:pt x="12380" y="26444"/>
                  </a:cubicBezTo>
                  <a:cubicBezTo>
                    <a:pt x="13045" y="26444"/>
                    <a:pt x="13533" y="26311"/>
                    <a:pt x="13666" y="26089"/>
                  </a:cubicBezTo>
                  <a:cubicBezTo>
                    <a:pt x="13711" y="26001"/>
                    <a:pt x="13755" y="25867"/>
                    <a:pt x="13755" y="25734"/>
                  </a:cubicBezTo>
                  <a:cubicBezTo>
                    <a:pt x="13755" y="24048"/>
                    <a:pt x="9939" y="19523"/>
                    <a:pt x="9939" y="19523"/>
                  </a:cubicBezTo>
                  <a:cubicBezTo>
                    <a:pt x="9939" y="19523"/>
                    <a:pt x="12380" y="13932"/>
                    <a:pt x="15530" y="7721"/>
                  </a:cubicBezTo>
                  <a:cubicBezTo>
                    <a:pt x="15530" y="7677"/>
                    <a:pt x="15530" y="7677"/>
                    <a:pt x="15530" y="7677"/>
                  </a:cubicBezTo>
                  <a:cubicBezTo>
                    <a:pt x="15929" y="3373"/>
                    <a:pt x="16461" y="45"/>
                    <a:pt x="16461" y="1"/>
                  </a:cubicBez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27"/>
            <p:cNvSpPr/>
            <p:nvPr/>
          </p:nvSpPr>
          <p:spPr>
            <a:xfrm>
              <a:off x="4104475" y="3553500"/>
              <a:ext cx="23325" cy="191925"/>
            </a:xfrm>
            <a:custGeom>
              <a:avLst/>
              <a:gdLst/>
              <a:ahLst/>
              <a:cxnLst/>
              <a:rect l="l" t="t" r="r" b="b"/>
              <a:pathLst>
                <a:path w="933" h="7677" extrusionOk="0">
                  <a:moveTo>
                    <a:pt x="932" y="1"/>
                  </a:moveTo>
                  <a:cubicBezTo>
                    <a:pt x="932" y="2"/>
                    <a:pt x="400" y="3329"/>
                    <a:pt x="1" y="7677"/>
                  </a:cubicBezTo>
                  <a:cubicBezTo>
                    <a:pt x="400" y="3373"/>
                    <a:pt x="932" y="45"/>
                    <a:pt x="932" y="1"/>
                  </a:cubicBez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789;p27"/>
            <p:cNvSpPr/>
            <p:nvPr/>
          </p:nvSpPr>
          <p:spPr>
            <a:xfrm>
              <a:off x="2906550" y="3610400"/>
              <a:ext cx="713700" cy="606300"/>
            </a:xfrm>
            <a:custGeom>
              <a:avLst/>
              <a:gdLst/>
              <a:ahLst/>
              <a:cxnLst/>
              <a:rect l="l" t="t" r="r" b="b"/>
              <a:pathLst>
                <a:path w="28548" h="24252" extrusionOk="0">
                  <a:moveTo>
                    <a:pt x="5587" y="1"/>
                  </a:moveTo>
                  <a:cubicBezTo>
                    <a:pt x="3882" y="1"/>
                    <a:pt x="2623" y="114"/>
                    <a:pt x="1908" y="431"/>
                  </a:cubicBezTo>
                  <a:cubicBezTo>
                    <a:pt x="888" y="875"/>
                    <a:pt x="311" y="2428"/>
                    <a:pt x="0" y="4424"/>
                  </a:cubicBezTo>
                  <a:cubicBezTo>
                    <a:pt x="2751" y="13165"/>
                    <a:pt x="5458" y="19643"/>
                    <a:pt x="6611" y="21551"/>
                  </a:cubicBezTo>
                  <a:cubicBezTo>
                    <a:pt x="7454" y="21950"/>
                    <a:pt x="8297" y="22394"/>
                    <a:pt x="9052" y="22926"/>
                  </a:cubicBezTo>
                  <a:cubicBezTo>
                    <a:pt x="11949" y="23661"/>
                    <a:pt x="17053" y="24251"/>
                    <a:pt x="21218" y="24251"/>
                  </a:cubicBezTo>
                  <a:cubicBezTo>
                    <a:pt x="25343" y="24251"/>
                    <a:pt x="28547" y="23673"/>
                    <a:pt x="27775" y="22083"/>
                  </a:cubicBezTo>
                  <a:cubicBezTo>
                    <a:pt x="26000" y="18267"/>
                    <a:pt x="19167" y="15916"/>
                    <a:pt x="19167" y="15916"/>
                  </a:cubicBezTo>
                  <a:cubicBezTo>
                    <a:pt x="19167" y="15916"/>
                    <a:pt x="17969" y="6599"/>
                    <a:pt x="18502" y="564"/>
                  </a:cubicBezTo>
                  <a:cubicBezTo>
                    <a:pt x="13145" y="365"/>
                    <a:pt x="8648" y="1"/>
                    <a:pt x="5587" y="1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790;p27"/>
            <p:cNvSpPr/>
            <p:nvPr/>
          </p:nvSpPr>
          <p:spPr>
            <a:xfrm>
              <a:off x="3071825" y="4149150"/>
              <a:ext cx="61025" cy="34400"/>
            </a:xfrm>
            <a:custGeom>
              <a:avLst/>
              <a:gdLst/>
              <a:ahLst/>
              <a:cxnLst/>
              <a:rect l="l" t="t" r="r" b="b"/>
              <a:pathLst>
                <a:path w="2441" h="1376" extrusionOk="0">
                  <a:moveTo>
                    <a:pt x="0" y="1"/>
                  </a:moveTo>
                  <a:lnTo>
                    <a:pt x="0" y="1"/>
                  </a:lnTo>
                  <a:cubicBezTo>
                    <a:pt x="133" y="267"/>
                    <a:pt x="266" y="444"/>
                    <a:pt x="355" y="533"/>
                  </a:cubicBezTo>
                  <a:cubicBezTo>
                    <a:pt x="710" y="799"/>
                    <a:pt x="1420" y="1110"/>
                    <a:pt x="2441" y="1376"/>
                  </a:cubicBezTo>
                  <a:cubicBezTo>
                    <a:pt x="1686" y="844"/>
                    <a:pt x="843" y="400"/>
                    <a:pt x="0" y="1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27"/>
            <p:cNvSpPr/>
            <p:nvPr/>
          </p:nvSpPr>
          <p:spPr>
            <a:xfrm>
              <a:off x="2828900" y="3444800"/>
              <a:ext cx="542425" cy="276225"/>
            </a:xfrm>
            <a:custGeom>
              <a:avLst/>
              <a:gdLst/>
              <a:ahLst/>
              <a:cxnLst/>
              <a:rect l="l" t="t" r="r" b="b"/>
              <a:pathLst>
                <a:path w="21697" h="11049" extrusionOk="0">
                  <a:moveTo>
                    <a:pt x="1" y="1"/>
                  </a:moveTo>
                  <a:lnTo>
                    <a:pt x="1" y="1"/>
                  </a:lnTo>
                  <a:cubicBezTo>
                    <a:pt x="977" y="3950"/>
                    <a:pt x="2042" y="7677"/>
                    <a:pt x="3106" y="11048"/>
                  </a:cubicBezTo>
                  <a:cubicBezTo>
                    <a:pt x="3417" y="9052"/>
                    <a:pt x="3994" y="7499"/>
                    <a:pt x="5014" y="7055"/>
                  </a:cubicBezTo>
                  <a:cubicBezTo>
                    <a:pt x="5729" y="6738"/>
                    <a:pt x="6988" y="6625"/>
                    <a:pt x="8693" y="6625"/>
                  </a:cubicBezTo>
                  <a:cubicBezTo>
                    <a:pt x="11754" y="6625"/>
                    <a:pt x="16251" y="6989"/>
                    <a:pt x="21608" y="7188"/>
                  </a:cubicBezTo>
                  <a:cubicBezTo>
                    <a:pt x="21608" y="6878"/>
                    <a:pt x="21652" y="6612"/>
                    <a:pt x="21697" y="6301"/>
                  </a:cubicBezTo>
                  <a:cubicBezTo>
                    <a:pt x="11980" y="4926"/>
                    <a:pt x="4127" y="1864"/>
                    <a:pt x="1" y="1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2" name="Google Shape;792;p27"/>
            <p:cNvSpPr/>
            <p:nvPr/>
          </p:nvSpPr>
          <p:spPr>
            <a:xfrm>
              <a:off x="2906550" y="3610075"/>
              <a:ext cx="697700" cy="606750"/>
            </a:xfrm>
            <a:custGeom>
              <a:avLst/>
              <a:gdLst/>
              <a:ahLst/>
              <a:cxnLst/>
              <a:rect l="l" t="t" r="r" b="b"/>
              <a:pathLst>
                <a:path w="27908" h="24270" extrusionOk="0">
                  <a:moveTo>
                    <a:pt x="5502" y="1"/>
                  </a:moveTo>
                  <a:cubicBezTo>
                    <a:pt x="3860" y="1"/>
                    <a:pt x="2618" y="134"/>
                    <a:pt x="1953" y="400"/>
                  </a:cubicBezTo>
                  <a:cubicBezTo>
                    <a:pt x="1953" y="400"/>
                    <a:pt x="1953" y="400"/>
                    <a:pt x="1953" y="444"/>
                  </a:cubicBezTo>
                  <a:lnTo>
                    <a:pt x="1908" y="444"/>
                  </a:lnTo>
                  <a:cubicBezTo>
                    <a:pt x="888" y="888"/>
                    <a:pt x="311" y="2441"/>
                    <a:pt x="0" y="4437"/>
                  </a:cubicBezTo>
                  <a:cubicBezTo>
                    <a:pt x="2751" y="13178"/>
                    <a:pt x="5458" y="19611"/>
                    <a:pt x="6611" y="21564"/>
                  </a:cubicBezTo>
                  <a:cubicBezTo>
                    <a:pt x="7454" y="21963"/>
                    <a:pt x="8297" y="22407"/>
                    <a:pt x="9052" y="22939"/>
                  </a:cubicBezTo>
                  <a:lnTo>
                    <a:pt x="9096" y="22939"/>
                  </a:lnTo>
                  <a:cubicBezTo>
                    <a:pt x="11935" y="23693"/>
                    <a:pt x="17038" y="24270"/>
                    <a:pt x="21208" y="24270"/>
                  </a:cubicBezTo>
                  <a:cubicBezTo>
                    <a:pt x="24935" y="24270"/>
                    <a:pt x="27908" y="23782"/>
                    <a:pt x="27908" y="22540"/>
                  </a:cubicBezTo>
                  <a:cubicBezTo>
                    <a:pt x="27908" y="22407"/>
                    <a:pt x="27863" y="22229"/>
                    <a:pt x="27775" y="22096"/>
                  </a:cubicBezTo>
                  <a:cubicBezTo>
                    <a:pt x="26000" y="18280"/>
                    <a:pt x="19167" y="15929"/>
                    <a:pt x="19167" y="15929"/>
                  </a:cubicBezTo>
                  <a:cubicBezTo>
                    <a:pt x="19167" y="15929"/>
                    <a:pt x="18369" y="9540"/>
                    <a:pt x="18369" y="3905"/>
                  </a:cubicBezTo>
                  <a:cubicBezTo>
                    <a:pt x="18369" y="2752"/>
                    <a:pt x="18413" y="1598"/>
                    <a:pt x="18502" y="577"/>
                  </a:cubicBezTo>
                  <a:lnTo>
                    <a:pt x="18457" y="577"/>
                  </a:lnTo>
                  <a:cubicBezTo>
                    <a:pt x="14154" y="400"/>
                    <a:pt x="10427" y="134"/>
                    <a:pt x="7587" y="45"/>
                  </a:cubicBezTo>
                  <a:lnTo>
                    <a:pt x="7499" y="45"/>
                  </a:lnTo>
                  <a:cubicBezTo>
                    <a:pt x="6922" y="45"/>
                    <a:pt x="6389" y="1"/>
                    <a:pt x="5901" y="1"/>
                  </a:cubicBez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3" name="Google Shape;793;p27"/>
            <p:cNvSpPr/>
            <p:nvPr/>
          </p:nvSpPr>
          <p:spPr>
            <a:xfrm>
              <a:off x="2954250" y="3610075"/>
              <a:ext cx="413750" cy="14450"/>
            </a:xfrm>
            <a:custGeom>
              <a:avLst/>
              <a:gdLst/>
              <a:ahLst/>
              <a:cxnLst/>
              <a:rect l="l" t="t" r="r" b="b"/>
              <a:pathLst>
                <a:path w="16550" h="578" extrusionOk="0">
                  <a:moveTo>
                    <a:pt x="16549" y="577"/>
                  </a:moveTo>
                  <a:cubicBezTo>
                    <a:pt x="12246" y="400"/>
                    <a:pt x="8519" y="134"/>
                    <a:pt x="5679" y="45"/>
                  </a:cubicBezTo>
                  <a:cubicBezTo>
                    <a:pt x="8519" y="134"/>
                    <a:pt x="12246" y="400"/>
                    <a:pt x="16549" y="577"/>
                  </a:cubicBezTo>
                  <a:close/>
                  <a:moveTo>
                    <a:pt x="0" y="444"/>
                  </a:moveTo>
                  <a:cubicBezTo>
                    <a:pt x="0" y="444"/>
                    <a:pt x="0" y="444"/>
                    <a:pt x="45" y="444"/>
                  </a:cubicBezTo>
                  <a:cubicBezTo>
                    <a:pt x="0" y="444"/>
                    <a:pt x="0" y="444"/>
                    <a:pt x="0" y="444"/>
                  </a:cubicBezTo>
                  <a:close/>
                  <a:moveTo>
                    <a:pt x="45" y="400"/>
                  </a:moveTo>
                  <a:cubicBezTo>
                    <a:pt x="710" y="134"/>
                    <a:pt x="1952" y="1"/>
                    <a:pt x="3594" y="1"/>
                  </a:cubicBezTo>
                  <a:cubicBezTo>
                    <a:pt x="1952" y="1"/>
                    <a:pt x="710" y="134"/>
                    <a:pt x="45" y="400"/>
                  </a:cubicBezTo>
                  <a:close/>
                  <a:moveTo>
                    <a:pt x="5635" y="45"/>
                  </a:moveTo>
                  <a:cubicBezTo>
                    <a:pt x="5591" y="45"/>
                    <a:pt x="5591" y="45"/>
                    <a:pt x="5591" y="45"/>
                  </a:cubicBezTo>
                  <a:cubicBezTo>
                    <a:pt x="5591" y="45"/>
                    <a:pt x="5591" y="45"/>
                    <a:pt x="5635" y="45"/>
                  </a:cubicBezTo>
                  <a:close/>
                  <a:moveTo>
                    <a:pt x="3993" y="1"/>
                  </a:moveTo>
                  <a:cubicBezTo>
                    <a:pt x="3905" y="1"/>
                    <a:pt x="3772" y="1"/>
                    <a:pt x="3683" y="1"/>
                  </a:cubicBezTo>
                  <a:cubicBezTo>
                    <a:pt x="3772" y="1"/>
                    <a:pt x="3905" y="1"/>
                    <a:pt x="3993" y="1"/>
                  </a:cubicBezTo>
                  <a:close/>
                  <a:moveTo>
                    <a:pt x="3638" y="1"/>
                  </a:moveTo>
                  <a:lnTo>
                    <a:pt x="3594" y="1"/>
                  </a:lnTo>
                  <a:lnTo>
                    <a:pt x="3594" y="1"/>
                  </a:lnTo>
                  <a:lnTo>
                    <a:pt x="3638" y="1"/>
                  </a:ln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27"/>
            <p:cNvSpPr/>
            <p:nvPr/>
          </p:nvSpPr>
          <p:spPr>
            <a:xfrm>
              <a:off x="3071825" y="4149150"/>
              <a:ext cx="61025" cy="34400"/>
            </a:xfrm>
            <a:custGeom>
              <a:avLst/>
              <a:gdLst/>
              <a:ahLst/>
              <a:cxnLst/>
              <a:rect l="l" t="t" r="r" b="b"/>
              <a:pathLst>
                <a:path w="2441" h="1376" extrusionOk="0">
                  <a:moveTo>
                    <a:pt x="0" y="1"/>
                  </a:moveTo>
                  <a:lnTo>
                    <a:pt x="0" y="1"/>
                  </a:lnTo>
                  <a:cubicBezTo>
                    <a:pt x="133" y="267"/>
                    <a:pt x="266" y="444"/>
                    <a:pt x="355" y="533"/>
                  </a:cubicBezTo>
                  <a:cubicBezTo>
                    <a:pt x="710" y="799"/>
                    <a:pt x="1420" y="1110"/>
                    <a:pt x="2441" y="1376"/>
                  </a:cubicBezTo>
                  <a:cubicBezTo>
                    <a:pt x="1686" y="844"/>
                    <a:pt x="843" y="400"/>
                    <a:pt x="0" y="1"/>
                  </a:cubicBez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27"/>
            <p:cNvSpPr/>
            <p:nvPr/>
          </p:nvSpPr>
          <p:spPr>
            <a:xfrm>
              <a:off x="4357375" y="1605250"/>
              <a:ext cx="319475" cy="293350"/>
            </a:xfrm>
            <a:custGeom>
              <a:avLst/>
              <a:gdLst/>
              <a:ahLst/>
              <a:cxnLst/>
              <a:rect l="l" t="t" r="r" b="b"/>
              <a:pathLst>
                <a:path w="12779" h="11734" extrusionOk="0">
                  <a:moveTo>
                    <a:pt x="6927" y="0"/>
                  </a:moveTo>
                  <a:cubicBezTo>
                    <a:pt x="6502" y="0"/>
                    <a:pt x="6057" y="75"/>
                    <a:pt x="5591" y="243"/>
                  </a:cubicBezTo>
                  <a:cubicBezTo>
                    <a:pt x="977" y="1884"/>
                    <a:pt x="0" y="8761"/>
                    <a:pt x="4260" y="9737"/>
                  </a:cubicBezTo>
                  <a:lnTo>
                    <a:pt x="12778" y="11734"/>
                  </a:lnTo>
                  <a:lnTo>
                    <a:pt x="12778" y="5833"/>
                  </a:lnTo>
                  <a:cubicBezTo>
                    <a:pt x="12778" y="5833"/>
                    <a:pt x="10667" y="0"/>
                    <a:pt x="6927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27"/>
            <p:cNvSpPr/>
            <p:nvPr/>
          </p:nvSpPr>
          <p:spPr>
            <a:xfrm>
              <a:off x="4457200" y="1690075"/>
              <a:ext cx="170850" cy="156400"/>
            </a:xfrm>
            <a:custGeom>
              <a:avLst/>
              <a:gdLst/>
              <a:ahLst/>
              <a:cxnLst/>
              <a:rect l="l" t="t" r="r" b="b"/>
              <a:pathLst>
                <a:path w="6834" h="6256" extrusionOk="0">
                  <a:moveTo>
                    <a:pt x="3695" y="0"/>
                  </a:moveTo>
                  <a:cubicBezTo>
                    <a:pt x="3466" y="0"/>
                    <a:pt x="3225" y="41"/>
                    <a:pt x="2973" y="133"/>
                  </a:cubicBezTo>
                  <a:cubicBezTo>
                    <a:pt x="533" y="1020"/>
                    <a:pt x="1" y="4658"/>
                    <a:pt x="2263" y="5191"/>
                  </a:cubicBezTo>
                  <a:cubicBezTo>
                    <a:pt x="4526" y="5723"/>
                    <a:pt x="6833" y="6256"/>
                    <a:pt x="6833" y="6256"/>
                  </a:cubicBezTo>
                  <a:lnTo>
                    <a:pt x="6833" y="3105"/>
                  </a:lnTo>
                  <a:cubicBezTo>
                    <a:pt x="6833" y="3105"/>
                    <a:pt x="5691" y="0"/>
                    <a:pt x="3695" y="0"/>
                  </a:cubicBezTo>
                  <a:close/>
                </a:path>
              </a:pathLst>
            </a:custGeom>
            <a:solidFill>
              <a:srgbClr val="C8BB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27"/>
            <p:cNvSpPr/>
            <p:nvPr/>
          </p:nvSpPr>
          <p:spPr>
            <a:xfrm>
              <a:off x="5233625" y="1405375"/>
              <a:ext cx="347725" cy="344600"/>
            </a:xfrm>
            <a:custGeom>
              <a:avLst/>
              <a:gdLst/>
              <a:ahLst/>
              <a:cxnLst/>
              <a:rect l="l" t="t" r="r" b="b"/>
              <a:pathLst>
                <a:path w="13909" h="13784" extrusionOk="0">
                  <a:moveTo>
                    <a:pt x="6533" y="0"/>
                  </a:moveTo>
                  <a:cubicBezTo>
                    <a:pt x="5883" y="0"/>
                    <a:pt x="5221" y="106"/>
                    <a:pt x="4571" y="340"/>
                  </a:cubicBezTo>
                  <a:cubicBezTo>
                    <a:pt x="1" y="2026"/>
                    <a:pt x="2574" y="9258"/>
                    <a:pt x="2574" y="9258"/>
                  </a:cubicBezTo>
                  <a:lnTo>
                    <a:pt x="6346" y="13784"/>
                  </a:lnTo>
                  <a:cubicBezTo>
                    <a:pt x="6346" y="13784"/>
                    <a:pt x="8963" y="10278"/>
                    <a:pt x="11625" y="6818"/>
                  </a:cubicBezTo>
                  <a:cubicBezTo>
                    <a:pt x="13908" y="3850"/>
                    <a:pt x="10448" y="0"/>
                    <a:pt x="6533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27"/>
            <p:cNvSpPr/>
            <p:nvPr/>
          </p:nvSpPr>
          <p:spPr>
            <a:xfrm>
              <a:off x="5312400" y="1494625"/>
              <a:ext cx="184750" cy="183250"/>
            </a:xfrm>
            <a:custGeom>
              <a:avLst/>
              <a:gdLst/>
              <a:ahLst/>
              <a:cxnLst/>
              <a:rect l="l" t="t" r="r" b="b"/>
              <a:pathLst>
                <a:path w="7390" h="7330" extrusionOk="0">
                  <a:moveTo>
                    <a:pt x="3455" y="1"/>
                  </a:moveTo>
                  <a:cubicBezTo>
                    <a:pt x="3104" y="1"/>
                    <a:pt x="2747" y="59"/>
                    <a:pt x="2396" y="186"/>
                  </a:cubicBezTo>
                  <a:cubicBezTo>
                    <a:pt x="0" y="1074"/>
                    <a:pt x="1375" y="4934"/>
                    <a:pt x="1375" y="4934"/>
                  </a:cubicBezTo>
                  <a:lnTo>
                    <a:pt x="3372" y="7330"/>
                  </a:lnTo>
                  <a:cubicBezTo>
                    <a:pt x="3372" y="7330"/>
                    <a:pt x="4792" y="5511"/>
                    <a:pt x="6212" y="3647"/>
                  </a:cubicBezTo>
                  <a:cubicBezTo>
                    <a:pt x="7389" y="2052"/>
                    <a:pt x="5542" y="1"/>
                    <a:pt x="3455" y="1"/>
                  </a:cubicBezTo>
                  <a:close/>
                </a:path>
              </a:pathLst>
            </a:custGeom>
            <a:solidFill>
              <a:srgbClr val="C8BB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27"/>
            <p:cNvSpPr/>
            <p:nvPr/>
          </p:nvSpPr>
          <p:spPr>
            <a:xfrm>
              <a:off x="4559250" y="2153700"/>
              <a:ext cx="895150" cy="554625"/>
            </a:xfrm>
            <a:custGeom>
              <a:avLst/>
              <a:gdLst/>
              <a:ahLst/>
              <a:cxnLst/>
              <a:rect l="l" t="t" r="r" b="b"/>
              <a:pathLst>
                <a:path w="35806" h="22185" extrusionOk="0">
                  <a:moveTo>
                    <a:pt x="444" y="1"/>
                  </a:moveTo>
                  <a:cubicBezTo>
                    <a:pt x="444" y="1"/>
                    <a:pt x="0" y="16062"/>
                    <a:pt x="9096" y="20232"/>
                  </a:cubicBezTo>
                  <a:cubicBezTo>
                    <a:pt x="12335" y="21696"/>
                    <a:pt x="17082" y="22185"/>
                    <a:pt x="21829" y="22185"/>
                  </a:cubicBezTo>
                  <a:cubicBezTo>
                    <a:pt x="25201" y="22185"/>
                    <a:pt x="28618" y="21963"/>
                    <a:pt x="31501" y="21652"/>
                  </a:cubicBezTo>
                  <a:cubicBezTo>
                    <a:pt x="33498" y="18458"/>
                    <a:pt x="35007" y="15174"/>
                    <a:pt x="35805" y="11847"/>
                  </a:cubicBezTo>
                  <a:lnTo>
                    <a:pt x="32566" y="3949"/>
                  </a:lnTo>
                  <a:lnTo>
                    <a:pt x="444" y="1"/>
                  </a:ln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27"/>
            <p:cNvSpPr/>
            <p:nvPr/>
          </p:nvSpPr>
          <p:spPr>
            <a:xfrm>
              <a:off x="4561475" y="1556350"/>
              <a:ext cx="1057075" cy="1023850"/>
            </a:xfrm>
            <a:custGeom>
              <a:avLst/>
              <a:gdLst/>
              <a:ahLst/>
              <a:cxnLst/>
              <a:rect l="l" t="t" r="r" b="b"/>
              <a:pathLst>
                <a:path w="42283" h="40954" extrusionOk="0">
                  <a:moveTo>
                    <a:pt x="23778" y="0"/>
                  </a:moveTo>
                  <a:cubicBezTo>
                    <a:pt x="14027" y="0"/>
                    <a:pt x="2205" y="5282"/>
                    <a:pt x="355" y="12714"/>
                  </a:cubicBezTo>
                  <a:cubicBezTo>
                    <a:pt x="355" y="12714"/>
                    <a:pt x="266" y="13867"/>
                    <a:pt x="222" y="15731"/>
                  </a:cubicBezTo>
                  <a:cubicBezTo>
                    <a:pt x="0" y="21676"/>
                    <a:pt x="222" y="34632"/>
                    <a:pt x="5191" y="37826"/>
                  </a:cubicBezTo>
                  <a:cubicBezTo>
                    <a:pt x="8430" y="39911"/>
                    <a:pt x="13887" y="40954"/>
                    <a:pt x="19289" y="40954"/>
                  </a:cubicBezTo>
                  <a:cubicBezTo>
                    <a:pt x="24691" y="40954"/>
                    <a:pt x="30037" y="39911"/>
                    <a:pt x="33054" y="37826"/>
                  </a:cubicBezTo>
                  <a:cubicBezTo>
                    <a:pt x="33986" y="37161"/>
                    <a:pt x="34829" y="36584"/>
                    <a:pt x="35627" y="36007"/>
                  </a:cubicBezTo>
                  <a:cubicBezTo>
                    <a:pt x="40020" y="32724"/>
                    <a:pt x="42283" y="29662"/>
                    <a:pt x="41883" y="20611"/>
                  </a:cubicBezTo>
                  <a:cubicBezTo>
                    <a:pt x="41440" y="9919"/>
                    <a:pt x="40064" y="8011"/>
                    <a:pt x="33986" y="2953"/>
                  </a:cubicBezTo>
                  <a:cubicBezTo>
                    <a:pt x="31514" y="910"/>
                    <a:pt x="27824" y="0"/>
                    <a:pt x="23778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27"/>
            <p:cNvSpPr/>
            <p:nvPr/>
          </p:nvSpPr>
          <p:spPr>
            <a:xfrm>
              <a:off x="2915775" y="2101500"/>
              <a:ext cx="64750" cy="20125"/>
            </a:xfrm>
            <a:custGeom>
              <a:avLst/>
              <a:gdLst/>
              <a:ahLst/>
              <a:cxnLst/>
              <a:rect l="l" t="t" r="r" b="b"/>
              <a:pathLst>
                <a:path w="2590" h="805" extrusionOk="0">
                  <a:moveTo>
                    <a:pt x="433" y="1"/>
                  </a:moveTo>
                  <a:cubicBezTo>
                    <a:pt x="110" y="1"/>
                    <a:pt x="1" y="493"/>
                    <a:pt x="341" y="536"/>
                  </a:cubicBezTo>
                  <a:cubicBezTo>
                    <a:pt x="918" y="624"/>
                    <a:pt x="1495" y="713"/>
                    <a:pt x="2116" y="802"/>
                  </a:cubicBezTo>
                  <a:cubicBezTo>
                    <a:pt x="2130" y="804"/>
                    <a:pt x="2144" y="804"/>
                    <a:pt x="2157" y="804"/>
                  </a:cubicBezTo>
                  <a:cubicBezTo>
                    <a:pt x="2481" y="804"/>
                    <a:pt x="2590" y="310"/>
                    <a:pt x="2249" y="225"/>
                  </a:cubicBezTo>
                  <a:cubicBezTo>
                    <a:pt x="1672" y="181"/>
                    <a:pt x="1051" y="92"/>
                    <a:pt x="474" y="3"/>
                  </a:cubicBezTo>
                  <a:cubicBezTo>
                    <a:pt x="460" y="1"/>
                    <a:pt x="446" y="1"/>
                    <a:pt x="433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27"/>
            <p:cNvSpPr/>
            <p:nvPr/>
          </p:nvSpPr>
          <p:spPr>
            <a:xfrm>
              <a:off x="2810050" y="22513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1"/>
                  </a:moveTo>
                  <a:cubicBezTo>
                    <a:pt x="0" y="1"/>
                    <a:pt x="0" y="578"/>
                    <a:pt x="355" y="578"/>
                  </a:cubicBezTo>
                  <a:lnTo>
                    <a:pt x="1110" y="578"/>
                  </a:lnTo>
                  <a:cubicBezTo>
                    <a:pt x="1465" y="578"/>
                    <a:pt x="1465" y="1"/>
                    <a:pt x="111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27"/>
            <p:cNvSpPr/>
            <p:nvPr/>
          </p:nvSpPr>
          <p:spPr>
            <a:xfrm>
              <a:off x="3211525" y="2000050"/>
              <a:ext cx="78900" cy="38900"/>
            </a:xfrm>
            <a:custGeom>
              <a:avLst/>
              <a:gdLst/>
              <a:ahLst/>
              <a:cxnLst/>
              <a:rect l="l" t="t" r="r" b="b"/>
              <a:pathLst>
                <a:path w="3156" h="1556" extrusionOk="0">
                  <a:moveTo>
                    <a:pt x="470" y="1"/>
                  </a:moveTo>
                  <a:cubicBezTo>
                    <a:pt x="205" y="1"/>
                    <a:pt x="0" y="394"/>
                    <a:pt x="313" y="512"/>
                  </a:cubicBezTo>
                  <a:cubicBezTo>
                    <a:pt x="1067" y="822"/>
                    <a:pt x="1822" y="1177"/>
                    <a:pt x="2576" y="1532"/>
                  </a:cubicBezTo>
                  <a:cubicBezTo>
                    <a:pt x="2613" y="1548"/>
                    <a:pt x="2649" y="1555"/>
                    <a:pt x="2685" y="1555"/>
                  </a:cubicBezTo>
                  <a:cubicBezTo>
                    <a:pt x="2951" y="1555"/>
                    <a:pt x="3155" y="1162"/>
                    <a:pt x="2842" y="1044"/>
                  </a:cubicBezTo>
                  <a:cubicBezTo>
                    <a:pt x="2088" y="689"/>
                    <a:pt x="1334" y="334"/>
                    <a:pt x="579" y="24"/>
                  </a:cubicBezTo>
                  <a:cubicBezTo>
                    <a:pt x="543" y="8"/>
                    <a:pt x="506" y="1"/>
                    <a:pt x="47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27"/>
            <p:cNvSpPr/>
            <p:nvPr/>
          </p:nvSpPr>
          <p:spPr>
            <a:xfrm>
              <a:off x="3162575" y="2233075"/>
              <a:ext cx="63650" cy="26525"/>
            </a:xfrm>
            <a:custGeom>
              <a:avLst/>
              <a:gdLst/>
              <a:ahLst/>
              <a:cxnLst/>
              <a:rect l="l" t="t" r="r" b="b"/>
              <a:pathLst>
                <a:path w="2546" h="1061" extrusionOk="0">
                  <a:moveTo>
                    <a:pt x="350" y="0"/>
                  </a:moveTo>
                  <a:cubicBezTo>
                    <a:pt x="75" y="0"/>
                    <a:pt x="0" y="473"/>
                    <a:pt x="319" y="552"/>
                  </a:cubicBezTo>
                  <a:cubicBezTo>
                    <a:pt x="896" y="730"/>
                    <a:pt x="1473" y="907"/>
                    <a:pt x="2049" y="1040"/>
                  </a:cubicBezTo>
                  <a:cubicBezTo>
                    <a:pt x="2086" y="1054"/>
                    <a:pt x="2120" y="1060"/>
                    <a:pt x="2153" y="1060"/>
                  </a:cubicBezTo>
                  <a:cubicBezTo>
                    <a:pt x="2435" y="1060"/>
                    <a:pt x="2545" y="588"/>
                    <a:pt x="2227" y="508"/>
                  </a:cubicBezTo>
                  <a:cubicBezTo>
                    <a:pt x="1650" y="331"/>
                    <a:pt x="1029" y="153"/>
                    <a:pt x="452" y="20"/>
                  </a:cubicBezTo>
                  <a:cubicBezTo>
                    <a:pt x="416" y="6"/>
                    <a:pt x="382" y="0"/>
                    <a:pt x="35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27"/>
            <p:cNvSpPr/>
            <p:nvPr/>
          </p:nvSpPr>
          <p:spPr>
            <a:xfrm>
              <a:off x="2979625" y="1986800"/>
              <a:ext cx="50150" cy="26900"/>
            </a:xfrm>
            <a:custGeom>
              <a:avLst/>
              <a:gdLst/>
              <a:ahLst/>
              <a:cxnLst/>
              <a:rect l="l" t="t" r="r" b="b"/>
              <a:pathLst>
                <a:path w="2006" h="1076" extrusionOk="0">
                  <a:moveTo>
                    <a:pt x="341" y="0"/>
                  </a:moveTo>
                  <a:cubicBezTo>
                    <a:pt x="71" y="0"/>
                    <a:pt x="0" y="435"/>
                    <a:pt x="316" y="554"/>
                  </a:cubicBezTo>
                  <a:cubicBezTo>
                    <a:pt x="716" y="731"/>
                    <a:pt x="1159" y="909"/>
                    <a:pt x="1559" y="1042"/>
                  </a:cubicBezTo>
                  <a:cubicBezTo>
                    <a:pt x="1605" y="1065"/>
                    <a:pt x="1648" y="1075"/>
                    <a:pt x="1687" y="1075"/>
                  </a:cubicBezTo>
                  <a:cubicBezTo>
                    <a:pt x="1941" y="1075"/>
                    <a:pt x="2006" y="625"/>
                    <a:pt x="1736" y="509"/>
                  </a:cubicBezTo>
                  <a:cubicBezTo>
                    <a:pt x="1292" y="332"/>
                    <a:pt x="893" y="199"/>
                    <a:pt x="449" y="21"/>
                  </a:cubicBezTo>
                  <a:cubicBezTo>
                    <a:pt x="411" y="7"/>
                    <a:pt x="374" y="0"/>
                    <a:pt x="34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27"/>
            <p:cNvSpPr/>
            <p:nvPr/>
          </p:nvSpPr>
          <p:spPr>
            <a:xfrm>
              <a:off x="2589325" y="2201400"/>
              <a:ext cx="82050" cy="26500"/>
            </a:xfrm>
            <a:custGeom>
              <a:avLst/>
              <a:gdLst/>
              <a:ahLst/>
              <a:cxnLst/>
              <a:rect l="l" t="t" r="r" b="b"/>
              <a:pathLst>
                <a:path w="3282" h="1060" extrusionOk="0">
                  <a:moveTo>
                    <a:pt x="355" y="0"/>
                  </a:moveTo>
                  <a:cubicBezTo>
                    <a:pt x="0" y="0"/>
                    <a:pt x="0" y="533"/>
                    <a:pt x="355" y="533"/>
                  </a:cubicBezTo>
                  <a:cubicBezTo>
                    <a:pt x="1154" y="533"/>
                    <a:pt x="1952" y="710"/>
                    <a:pt x="2707" y="1021"/>
                  </a:cubicBezTo>
                  <a:cubicBezTo>
                    <a:pt x="2760" y="1047"/>
                    <a:pt x="2811" y="1059"/>
                    <a:pt x="2859" y="1059"/>
                  </a:cubicBezTo>
                  <a:cubicBezTo>
                    <a:pt x="3128" y="1059"/>
                    <a:pt x="3281" y="684"/>
                    <a:pt x="3017" y="533"/>
                  </a:cubicBezTo>
                  <a:cubicBezTo>
                    <a:pt x="2174" y="178"/>
                    <a:pt x="1287" y="0"/>
                    <a:pt x="35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27"/>
            <p:cNvSpPr/>
            <p:nvPr/>
          </p:nvSpPr>
          <p:spPr>
            <a:xfrm>
              <a:off x="3104050" y="2101725"/>
              <a:ext cx="52825" cy="32250"/>
            </a:xfrm>
            <a:custGeom>
              <a:avLst/>
              <a:gdLst/>
              <a:ahLst/>
              <a:cxnLst/>
              <a:rect l="l" t="t" r="r" b="b"/>
              <a:pathLst>
                <a:path w="2113" h="1290" extrusionOk="0">
                  <a:moveTo>
                    <a:pt x="437" y="0"/>
                  </a:moveTo>
                  <a:cubicBezTo>
                    <a:pt x="185" y="0"/>
                    <a:pt x="0" y="376"/>
                    <a:pt x="264" y="527"/>
                  </a:cubicBezTo>
                  <a:cubicBezTo>
                    <a:pt x="708" y="748"/>
                    <a:pt x="1107" y="1015"/>
                    <a:pt x="1551" y="1237"/>
                  </a:cubicBezTo>
                  <a:cubicBezTo>
                    <a:pt x="1603" y="1274"/>
                    <a:pt x="1655" y="1290"/>
                    <a:pt x="1704" y="1290"/>
                  </a:cubicBezTo>
                  <a:cubicBezTo>
                    <a:pt x="1947" y="1290"/>
                    <a:pt x="2112" y="896"/>
                    <a:pt x="1817" y="748"/>
                  </a:cubicBezTo>
                  <a:cubicBezTo>
                    <a:pt x="1418" y="527"/>
                    <a:pt x="974" y="260"/>
                    <a:pt x="575" y="39"/>
                  </a:cubicBezTo>
                  <a:cubicBezTo>
                    <a:pt x="528" y="12"/>
                    <a:pt x="482" y="0"/>
                    <a:pt x="43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27"/>
            <p:cNvSpPr/>
            <p:nvPr/>
          </p:nvSpPr>
          <p:spPr>
            <a:xfrm>
              <a:off x="2959850" y="2232600"/>
              <a:ext cx="63200" cy="27600"/>
            </a:xfrm>
            <a:custGeom>
              <a:avLst/>
              <a:gdLst/>
              <a:ahLst/>
              <a:cxnLst/>
              <a:rect l="l" t="t" r="r" b="b"/>
              <a:pathLst>
                <a:path w="2528" h="1104" extrusionOk="0">
                  <a:moveTo>
                    <a:pt x="437" y="1"/>
                  </a:moveTo>
                  <a:cubicBezTo>
                    <a:pt x="185" y="1"/>
                    <a:pt x="0" y="376"/>
                    <a:pt x="264" y="527"/>
                  </a:cubicBezTo>
                  <a:cubicBezTo>
                    <a:pt x="841" y="882"/>
                    <a:pt x="1507" y="1104"/>
                    <a:pt x="2172" y="1104"/>
                  </a:cubicBezTo>
                  <a:cubicBezTo>
                    <a:pt x="2527" y="1104"/>
                    <a:pt x="2527" y="527"/>
                    <a:pt x="2172" y="527"/>
                  </a:cubicBezTo>
                  <a:cubicBezTo>
                    <a:pt x="1595" y="527"/>
                    <a:pt x="1063" y="350"/>
                    <a:pt x="575" y="39"/>
                  </a:cubicBezTo>
                  <a:cubicBezTo>
                    <a:pt x="528" y="12"/>
                    <a:pt x="482" y="1"/>
                    <a:pt x="43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27"/>
            <p:cNvSpPr/>
            <p:nvPr/>
          </p:nvSpPr>
          <p:spPr>
            <a:xfrm>
              <a:off x="2821200" y="1993025"/>
              <a:ext cx="51425" cy="21325"/>
            </a:xfrm>
            <a:custGeom>
              <a:avLst/>
              <a:gdLst/>
              <a:ahLst/>
              <a:cxnLst/>
              <a:rect l="l" t="t" r="r" b="b"/>
              <a:pathLst>
                <a:path w="2057" h="853" extrusionOk="0">
                  <a:moveTo>
                    <a:pt x="396" y="0"/>
                  </a:moveTo>
                  <a:cubicBezTo>
                    <a:pt x="153" y="0"/>
                    <a:pt x="0" y="376"/>
                    <a:pt x="264" y="527"/>
                  </a:cubicBezTo>
                  <a:cubicBezTo>
                    <a:pt x="575" y="744"/>
                    <a:pt x="929" y="853"/>
                    <a:pt x="1281" y="853"/>
                  </a:cubicBezTo>
                  <a:cubicBezTo>
                    <a:pt x="1432" y="853"/>
                    <a:pt x="1582" y="833"/>
                    <a:pt x="1729" y="793"/>
                  </a:cubicBezTo>
                  <a:cubicBezTo>
                    <a:pt x="2056" y="711"/>
                    <a:pt x="1968" y="250"/>
                    <a:pt x="1673" y="250"/>
                  </a:cubicBezTo>
                  <a:cubicBezTo>
                    <a:pt x="1648" y="250"/>
                    <a:pt x="1623" y="254"/>
                    <a:pt x="1595" y="260"/>
                  </a:cubicBezTo>
                  <a:cubicBezTo>
                    <a:pt x="1492" y="283"/>
                    <a:pt x="1392" y="294"/>
                    <a:pt x="1295" y="294"/>
                  </a:cubicBezTo>
                  <a:cubicBezTo>
                    <a:pt x="1016" y="294"/>
                    <a:pt x="761" y="203"/>
                    <a:pt x="531" y="39"/>
                  </a:cubicBezTo>
                  <a:cubicBezTo>
                    <a:pt x="484" y="12"/>
                    <a:pt x="439" y="0"/>
                    <a:pt x="39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27"/>
            <p:cNvSpPr/>
            <p:nvPr/>
          </p:nvSpPr>
          <p:spPr>
            <a:xfrm>
              <a:off x="2563800" y="2415475"/>
              <a:ext cx="43300" cy="14450"/>
            </a:xfrm>
            <a:custGeom>
              <a:avLst/>
              <a:gdLst/>
              <a:ahLst/>
              <a:cxnLst/>
              <a:rect l="l" t="t" r="r" b="b"/>
              <a:pathLst>
                <a:path w="1732" h="578" extrusionOk="0">
                  <a:moveTo>
                    <a:pt x="356" y="0"/>
                  </a:moveTo>
                  <a:cubicBezTo>
                    <a:pt x="1" y="0"/>
                    <a:pt x="1" y="577"/>
                    <a:pt x="356" y="577"/>
                  </a:cubicBezTo>
                  <a:lnTo>
                    <a:pt x="1376" y="577"/>
                  </a:lnTo>
                  <a:cubicBezTo>
                    <a:pt x="1731" y="577"/>
                    <a:pt x="1731" y="0"/>
                    <a:pt x="137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27"/>
            <p:cNvSpPr/>
            <p:nvPr/>
          </p:nvSpPr>
          <p:spPr>
            <a:xfrm>
              <a:off x="2954250" y="2396625"/>
              <a:ext cx="44400" cy="14425"/>
            </a:xfrm>
            <a:custGeom>
              <a:avLst/>
              <a:gdLst/>
              <a:ahLst/>
              <a:cxnLst/>
              <a:rect l="l" t="t" r="r" b="b"/>
              <a:pathLst>
                <a:path w="1776" h="577" extrusionOk="0">
                  <a:moveTo>
                    <a:pt x="400" y="0"/>
                  </a:moveTo>
                  <a:cubicBezTo>
                    <a:pt x="0" y="0"/>
                    <a:pt x="0" y="577"/>
                    <a:pt x="400" y="577"/>
                  </a:cubicBezTo>
                  <a:lnTo>
                    <a:pt x="1376" y="577"/>
                  </a:lnTo>
                  <a:cubicBezTo>
                    <a:pt x="1775" y="577"/>
                    <a:pt x="1775" y="0"/>
                    <a:pt x="137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27"/>
            <p:cNvSpPr/>
            <p:nvPr/>
          </p:nvSpPr>
          <p:spPr>
            <a:xfrm>
              <a:off x="3484000" y="2201150"/>
              <a:ext cx="45275" cy="20475"/>
            </a:xfrm>
            <a:custGeom>
              <a:avLst/>
              <a:gdLst/>
              <a:ahLst/>
              <a:cxnLst/>
              <a:rect l="l" t="t" r="r" b="b"/>
              <a:pathLst>
                <a:path w="1811" h="819" extrusionOk="0">
                  <a:moveTo>
                    <a:pt x="384" y="0"/>
                  </a:moveTo>
                  <a:cubicBezTo>
                    <a:pt x="89" y="0"/>
                    <a:pt x="1" y="461"/>
                    <a:pt x="329" y="543"/>
                  </a:cubicBezTo>
                  <a:cubicBezTo>
                    <a:pt x="639" y="631"/>
                    <a:pt x="994" y="720"/>
                    <a:pt x="1305" y="809"/>
                  </a:cubicBezTo>
                  <a:cubicBezTo>
                    <a:pt x="1332" y="816"/>
                    <a:pt x="1358" y="819"/>
                    <a:pt x="1383" y="819"/>
                  </a:cubicBezTo>
                  <a:cubicBezTo>
                    <a:pt x="1684" y="819"/>
                    <a:pt x="1810" y="359"/>
                    <a:pt x="1482" y="277"/>
                  </a:cubicBezTo>
                  <a:cubicBezTo>
                    <a:pt x="1127" y="188"/>
                    <a:pt x="817" y="99"/>
                    <a:pt x="462" y="10"/>
                  </a:cubicBezTo>
                  <a:cubicBezTo>
                    <a:pt x="435" y="4"/>
                    <a:pt x="409" y="0"/>
                    <a:pt x="384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27"/>
            <p:cNvSpPr/>
            <p:nvPr/>
          </p:nvSpPr>
          <p:spPr>
            <a:xfrm>
              <a:off x="2695600" y="2507050"/>
              <a:ext cx="38150" cy="20975"/>
            </a:xfrm>
            <a:custGeom>
              <a:avLst/>
              <a:gdLst/>
              <a:ahLst/>
              <a:cxnLst/>
              <a:rect l="l" t="t" r="r" b="b"/>
              <a:pathLst>
                <a:path w="1526" h="839" extrusionOk="0">
                  <a:moveTo>
                    <a:pt x="1175" y="0"/>
                  </a:moveTo>
                  <a:cubicBezTo>
                    <a:pt x="1144" y="0"/>
                    <a:pt x="1110" y="6"/>
                    <a:pt x="1073" y="20"/>
                  </a:cubicBezTo>
                  <a:cubicBezTo>
                    <a:pt x="807" y="109"/>
                    <a:pt x="541" y="197"/>
                    <a:pt x="319" y="286"/>
                  </a:cubicBezTo>
                  <a:cubicBezTo>
                    <a:pt x="1" y="366"/>
                    <a:pt x="75" y="838"/>
                    <a:pt x="350" y="838"/>
                  </a:cubicBezTo>
                  <a:cubicBezTo>
                    <a:pt x="382" y="838"/>
                    <a:pt x="416" y="832"/>
                    <a:pt x="452" y="819"/>
                  </a:cubicBezTo>
                  <a:cubicBezTo>
                    <a:pt x="719" y="730"/>
                    <a:pt x="985" y="641"/>
                    <a:pt x="1207" y="552"/>
                  </a:cubicBezTo>
                  <a:cubicBezTo>
                    <a:pt x="1525" y="473"/>
                    <a:pt x="1451" y="0"/>
                    <a:pt x="117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27"/>
            <p:cNvSpPr/>
            <p:nvPr/>
          </p:nvSpPr>
          <p:spPr>
            <a:xfrm>
              <a:off x="3439600" y="2043650"/>
              <a:ext cx="52000" cy="20450"/>
            </a:xfrm>
            <a:custGeom>
              <a:avLst/>
              <a:gdLst/>
              <a:ahLst/>
              <a:cxnLst/>
              <a:rect l="l" t="t" r="r" b="b"/>
              <a:pathLst>
                <a:path w="2080" h="818" extrusionOk="0">
                  <a:moveTo>
                    <a:pt x="391" y="1"/>
                  </a:moveTo>
                  <a:cubicBezTo>
                    <a:pt x="92" y="1"/>
                    <a:pt x="0" y="501"/>
                    <a:pt x="330" y="543"/>
                  </a:cubicBezTo>
                  <a:cubicBezTo>
                    <a:pt x="729" y="631"/>
                    <a:pt x="1173" y="720"/>
                    <a:pt x="1572" y="809"/>
                  </a:cubicBezTo>
                  <a:cubicBezTo>
                    <a:pt x="1598" y="815"/>
                    <a:pt x="1622" y="818"/>
                    <a:pt x="1645" y="818"/>
                  </a:cubicBezTo>
                  <a:cubicBezTo>
                    <a:pt x="1950" y="818"/>
                    <a:pt x="2079" y="318"/>
                    <a:pt x="1750" y="276"/>
                  </a:cubicBezTo>
                  <a:cubicBezTo>
                    <a:pt x="1306" y="188"/>
                    <a:pt x="907" y="99"/>
                    <a:pt x="463" y="10"/>
                  </a:cubicBezTo>
                  <a:cubicBezTo>
                    <a:pt x="438" y="4"/>
                    <a:pt x="414" y="1"/>
                    <a:pt x="39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27"/>
            <p:cNvSpPr/>
            <p:nvPr/>
          </p:nvSpPr>
          <p:spPr>
            <a:xfrm>
              <a:off x="3421225" y="2353300"/>
              <a:ext cx="68775" cy="21225"/>
            </a:xfrm>
            <a:custGeom>
              <a:avLst/>
              <a:gdLst/>
              <a:ahLst/>
              <a:cxnLst/>
              <a:rect l="l" t="t" r="r" b="b"/>
              <a:pathLst>
                <a:path w="2751" h="849" extrusionOk="0">
                  <a:moveTo>
                    <a:pt x="317" y="0"/>
                  </a:moveTo>
                  <a:cubicBezTo>
                    <a:pt x="1" y="0"/>
                    <a:pt x="13" y="537"/>
                    <a:pt x="355" y="580"/>
                  </a:cubicBezTo>
                  <a:cubicBezTo>
                    <a:pt x="1065" y="668"/>
                    <a:pt x="1730" y="757"/>
                    <a:pt x="2396" y="846"/>
                  </a:cubicBezTo>
                  <a:cubicBezTo>
                    <a:pt x="2409" y="847"/>
                    <a:pt x="2422" y="848"/>
                    <a:pt x="2434" y="848"/>
                  </a:cubicBezTo>
                  <a:cubicBezTo>
                    <a:pt x="2750" y="848"/>
                    <a:pt x="2738" y="312"/>
                    <a:pt x="2396" y="269"/>
                  </a:cubicBezTo>
                  <a:cubicBezTo>
                    <a:pt x="1730" y="180"/>
                    <a:pt x="1065" y="91"/>
                    <a:pt x="355" y="3"/>
                  </a:cubicBezTo>
                  <a:cubicBezTo>
                    <a:pt x="342" y="1"/>
                    <a:pt x="329" y="0"/>
                    <a:pt x="31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27"/>
            <p:cNvSpPr/>
            <p:nvPr/>
          </p:nvSpPr>
          <p:spPr>
            <a:xfrm>
              <a:off x="3345350" y="2137925"/>
              <a:ext cx="38325" cy="20775"/>
            </a:xfrm>
            <a:custGeom>
              <a:avLst/>
              <a:gdLst/>
              <a:ahLst/>
              <a:cxnLst/>
              <a:rect l="l" t="t" r="r" b="b"/>
              <a:pathLst>
                <a:path w="1533" h="831" extrusionOk="0">
                  <a:moveTo>
                    <a:pt x="385" y="0"/>
                  </a:moveTo>
                  <a:cubicBezTo>
                    <a:pt x="89" y="0"/>
                    <a:pt x="1" y="464"/>
                    <a:pt x="329" y="587"/>
                  </a:cubicBezTo>
                  <a:cubicBezTo>
                    <a:pt x="551" y="632"/>
                    <a:pt x="817" y="720"/>
                    <a:pt x="1083" y="809"/>
                  </a:cubicBezTo>
                  <a:cubicBezTo>
                    <a:pt x="1117" y="824"/>
                    <a:pt x="1149" y="830"/>
                    <a:pt x="1180" y="830"/>
                  </a:cubicBezTo>
                  <a:cubicBezTo>
                    <a:pt x="1426" y="830"/>
                    <a:pt x="1532" y="395"/>
                    <a:pt x="1216" y="277"/>
                  </a:cubicBezTo>
                  <a:cubicBezTo>
                    <a:pt x="950" y="188"/>
                    <a:pt x="728" y="99"/>
                    <a:pt x="462" y="10"/>
                  </a:cubicBezTo>
                  <a:cubicBezTo>
                    <a:pt x="435" y="4"/>
                    <a:pt x="409" y="0"/>
                    <a:pt x="38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27"/>
            <p:cNvSpPr/>
            <p:nvPr/>
          </p:nvSpPr>
          <p:spPr>
            <a:xfrm>
              <a:off x="3969425" y="2106600"/>
              <a:ext cx="32600" cy="27125"/>
            </a:xfrm>
            <a:custGeom>
              <a:avLst/>
              <a:gdLst/>
              <a:ahLst/>
              <a:cxnLst/>
              <a:rect l="l" t="t" r="r" b="b"/>
              <a:pathLst>
                <a:path w="1304" h="1085" extrusionOk="0">
                  <a:moveTo>
                    <a:pt x="437" y="0"/>
                  </a:moveTo>
                  <a:cubicBezTo>
                    <a:pt x="209" y="0"/>
                    <a:pt x="0" y="289"/>
                    <a:pt x="212" y="465"/>
                  </a:cubicBezTo>
                  <a:cubicBezTo>
                    <a:pt x="345" y="642"/>
                    <a:pt x="522" y="820"/>
                    <a:pt x="700" y="997"/>
                  </a:cubicBezTo>
                  <a:cubicBezTo>
                    <a:pt x="762" y="1059"/>
                    <a:pt x="831" y="1085"/>
                    <a:pt x="897" y="1085"/>
                  </a:cubicBezTo>
                  <a:cubicBezTo>
                    <a:pt x="1116" y="1085"/>
                    <a:pt x="1303" y="802"/>
                    <a:pt x="1099" y="598"/>
                  </a:cubicBezTo>
                  <a:cubicBezTo>
                    <a:pt x="921" y="420"/>
                    <a:pt x="788" y="243"/>
                    <a:pt x="611" y="65"/>
                  </a:cubicBezTo>
                  <a:cubicBezTo>
                    <a:pt x="556" y="20"/>
                    <a:pt x="496" y="0"/>
                    <a:pt x="43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8" name="Google Shape;818;p27"/>
            <p:cNvSpPr/>
            <p:nvPr/>
          </p:nvSpPr>
          <p:spPr>
            <a:xfrm>
              <a:off x="3603175" y="2491425"/>
              <a:ext cx="33450" cy="20425"/>
            </a:xfrm>
            <a:custGeom>
              <a:avLst/>
              <a:gdLst/>
              <a:ahLst/>
              <a:cxnLst/>
              <a:rect l="l" t="t" r="r" b="b"/>
              <a:pathLst>
                <a:path w="1338" h="817" extrusionOk="0">
                  <a:moveTo>
                    <a:pt x="904" y="1"/>
                  </a:moveTo>
                  <a:cubicBezTo>
                    <a:pt x="870" y="1"/>
                    <a:pt x="834" y="8"/>
                    <a:pt x="797" y="24"/>
                  </a:cubicBezTo>
                  <a:cubicBezTo>
                    <a:pt x="620" y="112"/>
                    <a:pt x="442" y="201"/>
                    <a:pt x="265" y="290"/>
                  </a:cubicBezTo>
                  <a:cubicBezTo>
                    <a:pt x="1" y="441"/>
                    <a:pt x="153" y="816"/>
                    <a:pt x="423" y="816"/>
                  </a:cubicBezTo>
                  <a:cubicBezTo>
                    <a:pt x="471" y="816"/>
                    <a:pt x="522" y="805"/>
                    <a:pt x="575" y="778"/>
                  </a:cubicBezTo>
                  <a:cubicBezTo>
                    <a:pt x="708" y="689"/>
                    <a:pt x="886" y="601"/>
                    <a:pt x="1063" y="512"/>
                  </a:cubicBezTo>
                  <a:cubicBezTo>
                    <a:pt x="1337" y="394"/>
                    <a:pt x="1162" y="1"/>
                    <a:pt x="90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9" name="Google Shape;819;p27"/>
            <p:cNvSpPr/>
            <p:nvPr/>
          </p:nvSpPr>
          <p:spPr>
            <a:xfrm>
              <a:off x="4056725" y="2251850"/>
              <a:ext cx="34250" cy="20400"/>
            </a:xfrm>
            <a:custGeom>
              <a:avLst/>
              <a:gdLst/>
              <a:ahLst/>
              <a:cxnLst/>
              <a:rect l="l" t="t" r="r" b="b"/>
              <a:pathLst>
                <a:path w="1370" h="816" extrusionOk="0">
                  <a:moveTo>
                    <a:pt x="471" y="0"/>
                  </a:moveTo>
                  <a:cubicBezTo>
                    <a:pt x="205" y="0"/>
                    <a:pt x="0" y="394"/>
                    <a:pt x="313" y="511"/>
                  </a:cubicBezTo>
                  <a:cubicBezTo>
                    <a:pt x="447" y="600"/>
                    <a:pt x="624" y="689"/>
                    <a:pt x="801" y="778"/>
                  </a:cubicBezTo>
                  <a:cubicBezTo>
                    <a:pt x="848" y="804"/>
                    <a:pt x="894" y="816"/>
                    <a:pt x="939" y="816"/>
                  </a:cubicBezTo>
                  <a:cubicBezTo>
                    <a:pt x="1190" y="816"/>
                    <a:pt x="1369" y="440"/>
                    <a:pt x="1068" y="289"/>
                  </a:cubicBezTo>
                  <a:cubicBezTo>
                    <a:pt x="935" y="201"/>
                    <a:pt x="757" y="112"/>
                    <a:pt x="580" y="23"/>
                  </a:cubicBezTo>
                  <a:cubicBezTo>
                    <a:pt x="543" y="8"/>
                    <a:pt x="506" y="0"/>
                    <a:pt x="47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0" name="Google Shape;820;p27"/>
            <p:cNvSpPr/>
            <p:nvPr/>
          </p:nvSpPr>
          <p:spPr>
            <a:xfrm>
              <a:off x="3913700" y="24787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0"/>
                  </a:moveTo>
                  <a:cubicBezTo>
                    <a:pt x="0" y="0"/>
                    <a:pt x="0" y="577"/>
                    <a:pt x="355" y="577"/>
                  </a:cubicBezTo>
                  <a:lnTo>
                    <a:pt x="1110" y="577"/>
                  </a:lnTo>
                  <a:cubicBezTo>
                    <a:pt x="1465" y="577"/>
                    <a:pt x="1465" y="0"/>
                    <a:pt x="11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27"/>
            <p:cNvSpPr/>
            <p:nvPr/>
          </p:nvSpPr>
          <p:spPr>
            <a:xfrm>
              <a:off x="4045500" y="2383925"/>
              <a:ext cx="38125" cy="20975"/>
            </a:xfrm>
            <a:custGeom>
              <a:avLst/>
              <a:gdLst/>
              <a:ahLst/>
              <a:cxnLst/>
              <a:rect l="l" t="t" r="r" b="b"/>
              <a:pathLst>
                <a:path w="1525" h="839" extrusionOk="0">
                  <a:moveTo>
                    <a:pt x="1175" y="0"/>
                  </a:moveTo>
                  <a:cubicBezTo>
                    <a:pt x="1144" y="0"/>
                    <a:pt x="1109" y="6"/>
                    <a:pt x="1073" y="20"/>
                  </a:cubicBezTo>
                  <a:cubicBezTo>
                    <a:pt x="807" y="109"/>
                    <a:pt x="541" y="198"/>
                    <a:pt x="319" y="286"/>
                  </a:cubicBezTo>
                  <a:cubicBezTo>
                    <a:pt x="0" y="366"/>
                    <a:pt x="75" y="839"/>
                    <a:pt x="350" y="839"/>
                  </a:cubicBezTo>
                  <a:cubicBezTo>
                    <a:pt x="381" y="839"/>
                    <a:pt x="415" y="832"/>
                    <a:pt x="452" y="819"/>
                  </a:cubicBezTo>
                  <a:cubicBezTo>
                    <a:pt x="718" y="730"/>
                    <a:pt x="984" y="641"/>
                    <a:pt x="1206" y="552"/>
                  </a:cubicBezTo>
                  <a:cubicBezTo>
                    <a:pt x="1525" y="473"/>
                    <a:pt x="1450" y="0"/>
                    <a:pt x="117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27"/>
            <p:cNvSpPr/>
            <p:nvPr/>
          </p:nvSpPr>
          <p:spPr>
            <a:xfrm>
              <a:off x="3930550" y="2258125"/>
              <a:ext cx="34375" cy="20400"/>
            </a:xfrm>
            <a:custGeom>
              <a:avLst/>
              <a:gdLst/>
              <a:ahLst/>
              <a:cxnLst/>
              <a:rect l="l" t="t" r="r" b="b"/>
              <a:pathLst>
                <a:path w="1375" h="816" extrusionOk="0">
                  <a:moveTo>
                    <a:pt x="431" y="0"/>
                  </a:moveTo>
                  <a:cubicBezTo>
                    <a:pt x="180" y="0"/>
                    <a:pt x="1" y="376"/>
                    <a:pt x="302" y="527"/>
                  </a:cubicBezTo>
                  <a:cubicBezTo>
                    <a:pt x="480" y="615"/>
                    <a:pt x="613" y="704"/>
                    <a:pt x="791" y="793"/>
                  </a:cubicBezTo>
                  <a:cubicBezTo>
                    <a:pt x="832" y="808"/>
                    <a:pt x="873" y="816"/>
                    <a:pt x="912" y="816"/>
                  </a:cubicBezTo>
                  <a:cubicBezTo>
                    <a:pt x="1200" y="816"/>
                    <a:pt x="1375" y="422"/>
                    <a:pt x="1101" y="305"/>
                  </a:cubicBezTo>
                  <a:cubicBezTo>
                    <a:pt x="924" y="216"/>
                    <a:pt x="746" y="127"/>
                    <a:pt x="569" y="38"/>
                  </a:cubicBezTo>
                  <a:cubicBezTo>
                    <a:pt x="522" y="12"/>
                    <a:pt x="476" y="0"/>
                    <a:pt x="43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27"/>
            <p:cNvSpPr/>
            <p:nvPr/>
          </p:nvSpPr>
          <p:spPr>
            <a:xfrm>
              <a:off x="3745350" y="2095525"/>
              <a:ext cx="32625" cy="27125"/>
            </a:xfrm>
            <a:custGeom>
              <a:avLst/>
              <a:gdLst/>
              <a:ahLst/>
              <a:cxnLst/>
              <a:rect l="l" t="t" r="r" b="b"/>
              <a:pathLst>
                <a:path w="1305" h="1085" extrusionOk="0">
                  <a:moveTo>
                    <a:pt x="439" y="0"/>
                  </a:moveTo>
                  <a:cubicBezTo>
                    <a:pt x="210" y="0"/>
                    <a:pt x="0" y="296"/>
                    <a:pt x="212" y="508"/>
                  </a:cubicBezTo>
                  <a:cubicBezTo>
                    <a:pt x="390" y="642"/>
                    <a:pt x="523" y="819"/>
                    <a:pt x="700" y="996"/>
                  </a:cubicBezTo>
                  <a:cubicBezTo>
                    <a:pt x="762" y="1058"/>
                    <a:pt x="831" y="1084"/>
                    <a:pt x="898" y="1084"/>
                  </a:cubicBezTo>
                  <a:cubicBezTo>
                    <a:pt x="1116" y="1084"/>
                    <a:pt x="1304" y="802"/>
                    <a:pt x="1100" y="597"/>
                  </a:cubicBezTo>
                  <a:cubicBezTo>
                    <a:pt x="922" y="420"/>
                    <a:pt x="789" y="242"/>
                    <a:pt x="612" y="65"/>
                  </a:cubicBezTo>
                  <a:cubicBezTo>
                    <a:pt x="557" y="20"/>
                    <a:pt x="498" y="0"/>
                    <a:pt x="439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4" name="Google Shape;824;p27"/>
            <p:cNvSpPr/>
            <p:nvPr/>
          </p:nvSpPr>
          <p:spPr>
            <a:xfrm>
              <a:off x="3832675" y="2240750"/>
              <a:ext cx="34400" cy="20425"/>
            </a:xfrm>
            <a:custGeom>
              <a:avLst/>
              <a:gdLst/>
              <a:ahLst/>
              <a:cxnLst/>
              <a:rect l="l" t="t" r="r" b="b"/>
              <a:pathLst>
                <a:path w="1376" h="817" extrusionOk="0">
                  <a:moveTo>
                    <a:pt x="470" y="1"/>
                  </a:moveTo>
                  <a:cubicBezTo>
                    <a:pt x="205" y="1"/>
                    <a:pt x="0" y="394"/>
                    <a:pt x="313" y="512"/>
                  </a:cubicBezTo>
                  <a:cubicBezTo>
                    <a:pt x="491" y="600"/>
                    <a:pt x="624" y="689"/>
                    <a:pt x="801" y="778"/>
                  </a:cubicBezTo>
                  <a:cubicBezTo>
                    <a:pt x="848" y="804"/>
                    <a:pt x="894" y="816"/>
                    <a:pt x="939" y="816"/>
                  </a:cubicBezTo>
                  <a:cubicBezTo>
                    <a:pt x="1191" y="816"/>
                    <a:pt x="1376" y="441"/>
                    <a:pt x="1112" y="290"/>
                  </a:cubicBezTo>
                  <a:cubicBezTo>
                    <a:pt x="934" y="201"/>
                    <a:pt x="757" y="112"/>
                    <a:pt x="579" y="24"/>
                  </a:cubicBezTo>
                  <a:cubicBezTo>
                    <a:pt x="543" y="8"/>
                    <a:pt x="506" y="1"/>
                    <a:pt x="47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27"/>
            <p:cNvSpPr/>
            <p:nvPr/>
          </p:nvSpPr>
          <p:spPr>
            <a:xfrm>
              <a:off x="3689650" y="24676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1"/>
                  </a:moveTo>
                  <a:cubicBezTo>
                    <a:pt x="0" y="1"/>
                    <a:pt x="0" y="577"/>
                    <a:pt x="355" y="577"/>
                  </a:cubicBezTo>
                  <a:lnTo>
                    <a:pt x="1109" y="577"/>
                  </a:lnTo>
                  <a:cubicBezTo>
                    <a:pt x="1464" y="577"/>
                    <a:pt x="1464" y="1"/>
                    <a:pt x="1109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6" name="Google Shape;826;p27"/>
            <p:cNvSpPr/>
            <p:nvPr/>
          </p:nvSpPr>
          <p:spPr>
            <a:xfrm>
              <a:off x="3434525" y="2695000"/>
              <a:ext cx="36625" cy="14425"/>
            </a:xfrm>
            <a:custGeom>
              <a:avLst/>
              <a:gdLst/>
              <a:ahLst/>
              <a:cxnLst/>
              <a:rect l="l" t="t" r="r" b="b"/>
              <a:pathLst>
                <a:path w="1465" h="577" extrusionOk="0">
                  <a:moveTo>
                    <a:pt x="355" y="0"/>
                  </a:moveTo>
                  <a:cubicBezTo>
                    <a:pt x="1" y="0"/>
                    <a:pt x="1" y="577"/>
                    <a:pt x="355" y="577"/>
                  </a:cubicBezTo>
                  <a:lnTo>
                    <a:pt x="1110" y="577"/>
                  </a:lnTo>
                  <a:cubicBezTo>
                    <a:pt x="1465" y="577"/>
                    <a:pt x="1465" y="0"/>
                    <a:pt x="11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27"/>
            <p:cNvSpPr/>
            <p:nvPr/>
          </p:nvSpPr>
          <p:spPr>
            <a:xfrm>
              <a:off x="3821425" y="2372825"/>
              <a:ext cx="38150" cy="20975"/>
            </a:xfrm>
            <a:custGeom>
              <a:avLst/>
              <a:gdLst/>
              <a:ahLst/>
              <a:cxnLst/>
              <a:rect l="l" t="t" r="r" b="b"/>
              <a:pathLst>
                <a:path w="1526" h="839" extrusionOk="0">
                  <a:moveTo>
                    <a:pt x="1176" y="1"/>
                  </a:moveTo>
                  <a:cubicBezTo>
                    <a:pt x="1144" y="1"/>
                    <a:pt x="1110" y="7"/>
                    <a:pt x="1074" y="20"/>
                  </a:cubicBezTo>
                  <a:cubicBezTo>
                    <a:pt x="807" y="109"/>
                    <a:pt x="586" y="198"/>
                    <a:pt x="319" y="287"/>
                  </a:cubicBezTo>
                  <a:cubicBezTo>
                    <a:pt x="1" y="366"/>
                    <a:pt x="75" y="839"/>
                    <a:pt x="351" y="839"/>
                  </a:cubicBezTo>
                  <a:cubicBezTo>
                    <a:pt x="382" y="839"/>
                    <a:pt x="416" y="833"/>
                    <a:pt x="453" y="819"/>
                  </a:cubicBezTo>
                  <a:cubicBezTo>
                    <a:pt x="719" y="730"/>
                    <a:pt x="985" y="642"/>
                    <a:pt x="1207" y="553"/>
                  </a:cubicBezTo>
                  <a:cubicBezTo>
                    <a:pt x="1525" y="473"/>
                    <a:pt x="1451" y="1"/>
                    <a:pt x="11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27"/>
            <p:cNvSpPr/>
            <p:nvPr/>
          </p:nvSpPr>
          <p:spPr>
            <a:xfrm>
              <a:off x="3631075" y="2133900"/>
              <a:ext cx="34125" cy="19675"/>
            </a:xfrm>
            <a:custGeom>
              <a:avLst/>
              <a:gdLst/>
              <a:ahLst/>
              <a:cxnLst/>
              <a:rect l="l" t="t" r="r" b="b"/>
              <a:pathLst>
                <a:path w="1365" h="787" extrusionOk="0">
                  <a:moveTo>
                    <a:pt x="431" y="0"/>
                  </a:moveTo>
                  <a:cubicBezTo>
                    <a:pt x="180" y="0"/>
                    <a:pt x="0" y="375"/>
                    <a:pt x="302" y="526"/>
                  </a:cubicBezTo>
                  <a:cubicBezTo>
                    <a:pt x="480" y="615"/>
                    <a:pt x="613" y="659"/>
                    <a:pt x="790" y="748"/>
                  </a:cubicBezTo>
                  <a:cubicBezTo>
                    <a:pt x="837" y="775"/>
                    <a:pt x="883" y="786"/>
                    <a:pt x="928" y="786"/>
                  </a:cubicBezTo>
                  <a:cubicBezTo>
                    <a:pt x="1180" y="786"/>
                    <a:pt x="1365" y="411"/>
                    <a:pt x="1101" y="260"/>
                  </a:cubicBezTo>
                  <a:cubicBezTo>
                    <a:pt x="923" y="171"/>
                    <a:pt x="746" y="127"/>
                    <a:pt x="568" y="38"/>
                  </a:cubicBezTo>
                  <a:cubicBezTo>
                    <a:pt x="522" y="12"/>
                    <a:pt x="475" y="0"/>
                    <a:pt x="43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27"/>
            <p:cNvSpPr/>
            <p:nvPr/>
          </p:nvSpPr>
          <p:spPr>
            <a:xfrm>
              <a:off x="2897200" y="2550300"/>
              <a:ext cx="65025" cy="19425"/>
            </a:xfrm>
            <a:custGeom>
              <a:avLst/>
              <a:gdLst/>
              <a:ahLst/>
              <a:cxnLst/>
              <a:rect l="l" t="t" r="r" b="b"/>
              <a:pathLst>
                <a:path w="2601" h="777" extrusionOk="0">
                  <a:moveTo>
                    <a:pt x="2208" y="0"/>
                  </a:moveTo>
                  <a:cubicBezTo>
                    <a:pt x="2176" y="0"/>
                    <a:pt x="2141" y="7"/>
                    <a:pt x="2105" y="20"/>
                  </a:cubicBezTo>
                  <a:cubicBezTo>
                    <a:pt x="1772" y="159"/>
                    <a:pt x="1439" y="228"/>
                    <a:pt x="1096" y="228"/>
                  </a:cubicBezTo>
                  <a:cubicBezTo>
                    <a:pt x="890" y="228"/>
                    <a:pt x="680" y="203"/>
                    <a:pt x="463" y="153"/>
                  </a:cubicBezTo>
                  <a:cubicBezTo>
                    <a:pt x="438" y="147"/>
                    <a:pt x="414" y="144"/>
                    <a:pt x="391" y="144"/>
                  </a:cubicBezTo>
                  <a:cubicBezTo>
                    <a:pt x="92" y="144"/>
                    <a:pt x="0" y="645"/>
                    <a:pt x="330" y="686"/>
                  </a:cubicBezTo>
                  <a:cubicBezTo>
                    <a:pt x="621" y="744"/>
                    <a:pt x="911" y="777"/>
                    <a:pt x="1198" y="777"/>
                  </a:cubicBezTo>
                  <a:cubicBezTo>
                    <a:pt x="1568" y="777"/>
                    <a:pt x="1932" y="722"/>
                    <a:pt x="2282" y="597"/>
                  </a:cubicBezTo>
                  <a:cubicBezTo>
                    <a:pt x="2601" y="478"/>
                    <a:pt x="2490" y="0"/>
                    <a:pt x="220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27"/>
            <p:cNvSpPr/>
            <p:nvPr/>
          </p:nvSpPr>
          <p:spPr>
            <a:xfrm>
              <a:off x="3256300" y="2573850"/>
              <a:ext cx="52225" cy="20300"/>
            </a:xfrm>
            <a:custGeom>
              <a:avLst/>
              <a:gdLst/>
              <a:ahLst/>
              <a:cxnLst/>
              <a:rect l="l" t="t" r="r" b="b"/>
              <a:pathLst>
                <a:path w="2089" h="812" extrusionOk="0">
                  <a:moveTo>
                    <a:pt x="1662" y="0"/>
                  </a:moveTo>
                  <a:cubicBezTo>
                    <a:pt x="1637" y="0"/>
                    <a:pt x="1611" y="3"/>
                    <a:pt x="1584" y="10"/>
                  </a:cubicBezTo>
                  <a:cubicBezTo>
                    <a:pt x="1184" y="99"/>
                    <a:pt x="741" y="143"/>
                    <a:pt x="341" y="232"/>
                  </a:cubicBezTo>
                  <a:cubicBezTo>
                    <a:pt x="0" y="317"/>
                    <a:pt x="110" y="811"/>
                    <a:pt x="433" y="811"/>
                  </a:cubicBezTo>
                  <a:cubicBezTo>
                    <a:pt x="446" y="811"/>
                    <a:pt x="460" y="810"/>
                    <a:pt x="474" y="809"/>
                  </a:cubicBezTo>
                  <a:cubicBezTo>
                    <a:pt x="918" y="720"/>
                    <a:pt x="1317" y="631"/>
                    <a:pt x="1761" y="542"/>
                  </a:cubicBezTo>
                  <a:cubicBezTo>
                    <a:pt x="2089" y="460"/>
                    <a:pt x="1963" y="0"/>
                    <a:pt x="166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27"/>
            <p:cNvSpPr/>
            <p:nvPr/>
          </p:nvSpPr>
          <p:spPr>
            <a:xfrm>
              <a:off x="2411850" y="2568475"/>
              <a:ext cx="75425" cy="20125"/>
            </a:xfrm>
            <a:custGeom>
              <a:avLst/>
              <a:gdLst/>
              <a:ahLst/>
              <a:cxnLst/>
              <a:rect l="l" t="t" r="r" b="b"/>
              <a:pathLst>
                <a:path w="3017" h="805" extrusionOk="0">
                  <a:moveTo>
                    <a:pt x="317" y="1"/>
                  </a:moveTo>
                  <a:cubicBezTo>
                    <a:pt x="1" y="1"/>
                    <a:pt x="14" y="537"/>
                    <a:pt x="355" y="580"/>
                  </a:cubicBezTo>
                  <a:cubicBezTo>
                    <a:pt x="1154" y="669"/>
                    <a:pt x="1908" y="757"/>
                    <a:pt x="2663" y="802"/>
                  </a:cubicBezTo>
                  <a:cubicBezTo>
                    <a:pt x="2676" y="803"/>
                    <a:pt x="2688" y="804"/>
                    <a:pt x="2701" y="804"/>
                  </a:cubicBezTo>
                  <a:cubicBezTo>
                    <a:pt x="3017" y="804"/>
                    <a:pt x="3004" y="269"/>
                    <a:pt x="2663" y="269"/>
                  </a:cubicBezTo>
                  <a:cubicBezTo>
                    <a:pt x="1908" y="181"/>
                    <a:pt x="1154" y="92"/>
                    <a:pt x="355" y="3"/>
                  </a:cubicBezTo>
                  <a:cubicBezTo>
                    <a:pt x="342" y="2"/>
                    <a:pt x="330" y="1"/>
                    <a:pt x="31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27"/>
            <p:cNvSpPr/>
            <p:nvPr/>
          </p:nvSpPr>
          <p:spPr>
            <a:xfrm>
              <a:off x="2461325" y="2327600"/>
              <a:ext cx="46375" cy="20475"/>
            </a:xfrm>
            <a:custGeom>
              <a:avLst/>
              <a:gdLst/>
              <a:ahLst/>
              <a:cxnLst/>
              <a:rect l="l" t="t" r="r" b="b"/>
              <a:pathLst>
                <a:path w="1855" h="819" extrusionOk="0">
                  <a:moveTo>
                    <a:pt x="428" y="0"/>
                  </a:moveTo>
                  <a:cubicBezTo>
                    <a:pt x="127" y="0"/>
                    <a:pt x="1" y="461"/>
                    <a:pt x="329" y="543"/>
                  </a:cubicBezTo>
                  <a:cubicBezTo>
                    <a:pt x="684" y="631"/>
                    <a:pt x="1038" y="720"/>
                    <a:pt x="1349" y="809"/>
                  </a:cubicBezTo>
                  <a:cubicBezTo>
                    <a:pt x="1376" y="816"/>
                    <a:pt x="1402" y="819"/>
                    <a:pt x="1427" y="819"/>
                  </a:cubicBezTo>
                  <a:cubicBezTo>
                    <a:pt x="1728" y="819"/>
                    <a:pt x="1854" y="358"/>
                    <a:pt x="1527" y="276"/>
                  </a:cubicBezTo>
                  <a:cubicBezTo>
                    <a:pt x="1172" y="188"/>
                    <a:pt x="817" y="99"/>
                    <a:pt x="506" y="10"/>
                  </a:cubicBezTo>
                  <a:cubicBezTo>
                    <a:pt x="479" y="4"/>
                    <a:pt x="453" y="0"/>
                    <a:pt x="42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27"/>
            <p:cNvSpPr/>
            <p:nvPr/>
          </p:nvSpPr>
          <p:spPr>
            <a:xfrm>
              <a:off x="3086825" y="2736900"/>
              <a:ext cx="38700" cy="21575"/>
            </a:xfrm>
            <a:custGeom>
              <a:avLst/>
              <a:gdLst/>
              <a:ahLst/>
              <a:cxnLst/>
              <a:rect l="l" t="t" r="r" b="b"/>
              <a:pathLst>
                <a:path w="1548" h="863" extrusionOk="0">
                  <a:moveTo>
                    <a:pt x="1120" y="0"/>
                  </a:moveTo>
                  <a:cubicBezTo>
                    <a:pt x="1095" y="0"/>
                    <a:pt x="1069" y="3"/>
                    <a:pt x="1042" y="10"/>
                  </a:cubicBezTo>
                  <a:cubicBezTo>
                    <a:pt x="820" y="99"/>
                    <a:pt x="554" y="188"/>
                    <a:pt x="288" y="276"/>
                  </a:cubicBezTo>
                  <a:cubicBezTo>
                    <a:pt x="1" y="399"/>
                    <a:pt x="92" y="863"/>
                    <a:pt x="388" y="863"/>
                  </a:cubicBezTo>
                  <a:cubicBezTo>
                    <a:pt x="412" y="863"/>
                    <a:pt x="438" y="860"/>
                    <a:pt x="465" y="853"/>
                  </a:cubicBezTo>
                  <a:cubicBezTo>
                    <a:pt x="687" y="764"/>
                    <a:pt x="953" y="676"/>
                    <a:pt x="1219" y="587"/>
                  </a:cubicBezTo>
                  <a:cubicBezTo>
                    <a:pt x="1547" y="464"/>
                    <a:pt x="1421" y="0"/>
                    <a:pt x="112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27"/>
            <p:cNvSpPr/>
            <p:nvPr/>
          </p:nvSpPr>
          <p:spPr>
            <a:xfrm>
              <a:off x="3162025" y="2447100"/>
              <a:ext cx="64625" cy="26600"/>
            </a:xfrm>
            <a:custGeom>
              <a:avLst/>
              <a:gdLst/>
              <a:ahLst/>
              <a:cxnLst/>
              <a:rect l="l" t="t" r="r" b="b"/>
              <a:pathLst>
                <a:path w="2585" h="1064" extrusionOk="0">
                  <a:moveTo>
                    <a:pt x="706" y="0"/>
                  </a:moveTo>
                  <a:cubicBezTo>
                    <a:pt x="587" y="0"/>
                    <a:pt x="465" y="7"/>
                    <a:pt x="341" y="22"/>
                  </a:cubicBezTo>
                  <a:cubicBezTo>
                    <a:pt x="0" y="65"/>
                    <a:pt x="109" y="557"/>
                    <a:pt x="433" y="557"/>
                  </a:cubicBezTo>
                  <a:cubicBezTo>
                    <a:pt x="446" y="557"/>
                    <a:pt x="460" y="556"/>
                    <a:pt x="474" y="554"/>
                  </a:cubicBezTo>
                  <a:cubicBezTo>
                    <a:pt x="540" y="549"/>
                    <a:pt x="605" y="546"/>
                    <a:pt x="670" y="546"/>
                  </a:cubicBezTo>
                  <a:cubicBezTo>
                    <a:pt x="1136" y="546"/>
                    <a:pt x="1588" y="687"/>
                    <a:pt x="1938" y="998"/>
                  </a:cubicBezTo>
                  <a:cubicBezTo>
                    <a:pt x="2002" y="1044"/>
                    <a:pt x="2070" y="1063"/>
                    <a:pt x="2134" y="1063"/>
                  </a:cubicBezTo>
                  <a:cubicBezTo>
                    <a:pt x="2383" y="1063"/>
                    <a:pt x="2584" y="775"/>
                    <a:pt x="2338" y="599"/>
                  </a:cubicBezTo>
                  <a:cubicBezTo>
                    <a:pt x="1856" y="191"/>
                    <a:pt x="1312" y="0"/>
                    <a:pt x="70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27"/>
            <p:cNvSpPr/>
            <p:nvPr/>
          </p:nvSpPr>
          <p:spPr>
            <a:xfrm>
              <a:off x="2803125" y="2799875"/>
              <a:ext cx="50400" cy="27675"/>
            </a:xfrm>
            <a:custGeom>
              <a:avLst/>
              <a:gdLst/>
              <a:ahLst/>
              <a:cxnLst/>
              <a:rect l="l" t="t" r="r" b="b"/>
              <a:pathLst>
                <a:path w="2016" h="1107" extrusionOk="0">
                  <a:moveTo>
                    <a:pt x="1666" y="0"/>
                  </a:moveTo>
                  <a:cubicBezTo>
                    <a:pt x="1634" y="0"/>
                    <a:pt x="1600" y="6"/>
                    <a:pt x="1564" y="20"/>
                  </a:cubicBezTo>
                  <a:cubicBezTo>
                    <a:pt x="1120" y="198"/>
                    <a:pt x="721" y="375"/>
                    <a:pt x="277" y="552"/>
                  </a:cubicBezTo>
                  <a:cubicBezTo>
                    <a:pt x="1" y="671"/>
                    <a:pt x="76" y="1106"/>
                    <a:pt x="347" y="1106"/>
                  </a:cubicBezTo>
                  <a:cubicBezTo>
                    <a:pt x="380" y="1106"/>
                    <a:pt x="416" y="1099"/>
                    <a:pt x="455" y="1085"/>
                  </a:cubicBezTo>
                  <a:cubicBezTo>
                    <a:pt x="854" y="907"/>
                    <a:pt x="1298" y="730"/>
                    <a:pt x="1697" y="597"/>
                  </a:cubicBezTo>
                  <a:cubicBezTo>
                    <a:pt x="2016" y="477"/>
                    <a:pt x="1941" y="0"/>
                    <a:pt x="166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27"/>
            <p:cNvSpPr/>
            <p:nvPr/>
          </p:nvSpPr>
          <p:spPr>
            <a:xfrm>
              <a:off x="3610375" y="2661475"/>
              <a:ext cx="38375" cy="20750"/>
            </a:xfrm>
            <a:custGeom>
              <a:avLst/>
              <a:gdLst/>
              <a:ahLst/>
              <a:cxnLst/>
              <a:rect l="l" t="t" r="r" b="b"/>
              <a:pathLst>
                <a:path w="1535" h="830" extrusionOk="0">
                  <a:moveTo>
                    <a:pt x="388" y="0"/>
                  </a:moveTo>
                  <a:cubicBezTo>
                    <a:pt x="92" y="0"/>
                    <a:pt x="0" y="464"/>
                    <a:pt x="287" y="587"/>
                  </a:cubicBezTo>
                  <a:cubicBezTo>
                    <a:pt x="553" y="631"/>
                    <a:pt x="820" y="720"/>
                    <a:pt x="1041" y="809"/>
                  </a:cubicBezTo>
                  <a:cubicBezTo>
                    <a:pt x="1080" y="823"/>
                    <a:pt x="1117" y="830"/>
                    <a:pt x="1151" y="830"/>
                  </a:cubicBezTo>
                  <a:cubicBezTo>
                    <a:pt x="1429" y="830"/>
                    <a:pt x="1535" y="395"/>
                    <a:pt x="1219" y="276"/>
                  </a:cubicBezTo>
                  <a:cubicBezTo>
                    <a:pt x="953" y="188"/>
                    <a:pt x="687" y="99"/>
                    <a:pt x="465" y="10"/>
                  </a:cubicBezTo>
                  <a:cubicBezTo>
                    <a:pt x="438" y="3"/>
                    <a:pt x="412" y="0"/>
                    <a:pt x="38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27"/>
            <p:cNvSpPr/>
            <p:nvPr/>
          </p:nvSpPr>
          <p:spPr>
            <a:xfrm>
              <a:off x="3803225" y="2006200"/>
              <a:ext cx="52375" cy="44350"/>
            </a:xfrm>
            <a:custGeom>
              <a:avLst/>
              <a:gdLst/>
              <a:ahLst/>
              <a:cxnLst/>
              <a:rect l="l" t="t" r="r" b="b"/>
              <a:pathLst>
                <a:path w="2095" h="1774" extrusionOk="0">
                  <a:moveTo>
                    <a:pt x="407" y="1"/>
                  </a:moveTo>
                  <a:cubicBezTo>
                    <a:pt x="188" y="1"/>
                    <a:pt x="0" y="283"/>
                    <a:pt x="204" y="488"/>
                  </a:cubicBezTo>
                  <a:cubicBezTo>
                    <a:pt x="604" y="887"/>
                    <a:pt x="1047" y="1286"/>
                    <a:pt x="1491" y="1686"/>
                  </a:cubicBezTo>
                  <a:cubicBezTo>
                    <a:pt x="1553" y="1747"/>
                    <a:pt x="1622" y="1773"/>
                    <a:pt x="1688" y="1773"/>
                  </a:cubicBezTo>
                  <a:cubicBezTo>
                    <a:pt x="1907" y="1773"/>
                    <a:pt x="2095" y="1491"/>
                    <a:pt x="1890" y="1286"/>
                  </a:cubicBezTo>
                  <a:cubicBezTo>
                    <a:pt x="1447" y="887"/>
                    <a:pt x="1003" y="488"/>
                    <a:pt x="604" y="88"/>
                  </a:cubicBezTo>
                  <a:cubicBezTo>
                    <a:pt x="542" y="26"/>
                    <a:pt x="473" y="1"/>
                    <a:pt x="40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27"/>
            <p:cNvSpPr/>
            <p:nvPr/>
          </p:nvSpPr>
          <p:spPr>
            <a:xfrm>
              <a:off x="3262600" y="2571875"/>
              <a:ext cx="34400" cy="17050"/>
            </a:xfrm>
            <a:custGeom>
              <a:avLst/>
              <a:gdLst/>
              <a:ahLst/>
              <a:cxnLst/>
              <a:rect l="l" t="t" r="r" b="b"/>
              <a:pathLst>
                <a:path w="1376" h="682" extrusionOk="0">
                  <a:moveTo>
                    <a:pt x="977" y="0"/>
                  </a:moveTo>
                  <a:cubicBezTo>
                    <a:pt x="710" y="45"/>
                    <a:pt x="489" y="89"/>
                    <a:pt x="222" y="133"/>
                  </a:cubicBezTo>
                  <a:cubicBezTo>
                    <a:pt x="89" y="178"/>
                    <a:pt x="1" y="355"/>
                    <a:pt x="45" y="488"/>
                  </a:cubicBezTo>
                  <a:cubicBezTo>
                    <a:pt x="79" y="624"/>
                    <a:pt x="164" y="682"/>
                    <a:pt x="262" y="682"/>
                  </a:cubicBezTo>
                  <a:cubicBezTo>
                    <a:pt x="293" y="682"/>
                    <a:pt x="324" y="676"/>
                    <a:pt x="355" y="666"/>
                  </a:cubicBezTo>
                  <a:cubicBezTo>
                    <a:pt x="622" y="621"/>
                    <a:pt x="888" y="621"/>
                    <a:pt x="1110" y="577"/>
                  </a:cubicBezTo>
                  <a:cubicBezTo>
                    <a:pt x="1287" y="533"/>
                    <a:pt x="1376" y="355"/>
                    <a:pt x="1332" y="222"/>
                  </a:cubicBezTo>
                  <a:cubicBezTo>
                    <a:pt x="1287" y="45"/>
                    <a:pt x="1110" y="0"/>
                    <a:pt x="97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27"/>
            <p:cNvSpPr/>
            <p:nvPr/>
          </p:nvSpPr>
          <p:spPr>
            <a:xfrm>
              <a:off x="3620400" y="2263275"/>
              <a:ext cx="79675" cy="30450"/>
            </a:xfrm>
            <a:custGeom>
              <a:avLst/>
              <a:gdLst/>
              <a:ahLst/>
              <a:cxnLst/>
              <a:rect l="l" t="t" r="r" b="b"/>
              <a:pathLst>
                <a:path w="3187" h="1218" extrusionOk="0">
                  <a:moveTo>
                    <a:pt x="391" y="1"/>
                  </a:moveTo>
                  <a:cubicBezTo>
                    <a:pt x="92" y="1"/>
                    <a:pt x="0" y="504"/>
                    <a:pt x="330" y="587"/>
                  </a:cubicBezTo>
                  <a:cubicBezTo>
                    <a:pt x="1129" y="809"/>
                    <a:pt x="1927" y="986"/>
                    <a:pt x="2726" y="1208"/>
                  </a:cubicBezTo>
                  <a:cubicBezTo>
                    <a:pt x="2753" y="1215"/>
                    <a:pt x="2779" y="1218"/>
                    <a:pt x="2803" y="1218"/>
                  </a:cubicBezTo>
                  <a:cubicBezTo>
                    <a:pt x="3098" y="1218"/>
                    <a:pt x="3187" y="757"/>
                    <a:pt x="2859" y="675"/>
                  </a:cubicBezTo>
                  <a:cubicBezTo>
                    <a:pt x="2060" y="454"/>
                    <a:pt x="1262" y="232"/>
                    <a:pt x="463" y="10"/>
                  </a:cubicBezTo>
                  <a:cubicBezTo>
                    <a:pt x="438" y="4"/>
                    <a:pt x="414" y="1"/>
                    <a:pt x="39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27"/>
            <p:cNvSpPr/>
            <p:nvPr/>
          </p:nvSpPr>
          <p:spPr>
            <a:xfrm>
              <a:off x="3607575" y="2501925"/>
              <a:ext cx="63225" cy="20125"/>
            </a:xfrm>
            <a:custGeom>
              <a:avLst/>
              <a:gdLst/>
              <a:ahLst/>
              <a:cxnLst/>
              <a:rect l="l" t="t" r="r" b="b"/>
              <a:pathLst>
                <a:path w="2529" h="805" extrusionOk="0">
                  <a:moveTo>
                    <a:pt x="317" y="1"/>
                  </a:moveTo>
                  <a:cubicBezTo>
                    <a:pt x="0" y="1"/>
                    <a:pt x="13" y="537"/>
                    <a:pt x="355" y="580"/>
                  </a:cubicBezTo>
                  <a:cubicBezTo>
                    <a:pt x="932" y="669"/>
                    <a:pt x="1553" y="713"/>
                    <a:pt x="2174" y="802"/>
                  </a:cubicBezTo>
                  <a:cubicBezTo>
                    <a:pt x="2187" y="803"/>
                    <a:pt x="2200" y="804"/>
                    <a:pt x="2212" y="804"/>
                  </a:cubicBezTo>
                  <a:cubicBezTo>
                    <a:pt x="2528" y="804"/>
                    <a:pt x="2516" y="268"/>
                    <a:pt x="2174" y="225"/>
                  </a:cubicBezTo>
                  <a:cubicBezTo>
                    <a:pt x="1553" y="136"/>
                    <a:pt x="932" y="92"/>
                    <a:pt x="355" y="3"/>
                  </a:cubicBezTo>
                  <a:cubicBezTo>
                    <a:pt x="342" y="1"/>
                    <a:pt x="329" y="1"/>
                    <a:pt x="31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27"/>
            <p:cNvSpPr/>
            <p:nvPr/>
          </p:nvSpPr>
          <p:spPr>
            <a:xfrm>
              <a:off x="3387175" y="2286750"/>
              <a:ext cx="53675" cy="22325"/>
            </a:xfrm>
            <a:custGeom>
              <a:avLst/>
              <a:gdLst/>
              <a:ahLst/>
              <a:cxnLst/>
              <a:rect l="l" t="t" r="r" b="b"/>
              <a:pathLst>
                <a:path w="2147" h="893" extrusionOk="0">
                  <a:moveTo>
                    <a:pt x="433" y="0"/>
                  </a:moveTo>
                  <a:cubicBezTo>
                    <a:pt x="110" y="0"/>
                    <a:pt x="1" y="494"/>
                    <a:pt x="342" y="579"/>
                  </a:cubicBezTo>
                  <a:cubicBezTo>
                    <a:pt x="785" y="668"/>
                    <a:pt x="1229" y="757"/>
                    <a:pt x="1673" y="890"/>
                  </a:cubicBezTo>
                  <a:cubicBezTo>
                    <a:pt x="1687" y="892"/>
                    <a:pt x="1701" y="893"/>
                    <a:pt x="1714" y="893"/>
                  </a:cubicBezTo>
                  <a:cubicBezTo>
                    <a:pt x="2037" y="893"/>
                    <a:pt x="2147" y="398"/>
                    <a:pt x="1806" y="313"/>
                  </a:cubicBezTo>
                  <a:cubicBezTo>
                    <a:pt x="1362" y="225"/>
                    <a:pt x="918" y="136"/>
                    <a:pt x="475" y="3"/>
                  </a:cubicBezTo>
                  <a:cubicBezTo>
                    <a:pt x="461" y="1"/>
                    <a:pt x="447" y="0"/>
                    <a:pt x="433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27"/>
            <p:cNvSpPr/>
            <p:nvPr/>
          </p:nvSpPr>
          <p:spPr>
            <a:xfrm>
              <a:off x="3033350" y="2556675"/>
              <a:ext cx="85550" cy="19875"/>
            </a:xfrm>
            <a:custGeom>
              <a:avLst/>
              <a:gdLst/>
              <a:ahLst/>
              <a:cxnLst/>
              <a:rect l="l" t="t" r="r" b="b"/>
              <a:pathLst>
                <a:path w="3422" h="795" extrusionOk="0">
                  <a:moveTo>
                    <a:pt x="1376" y="1"/>
                  </a:moveTo>
                  <a:cubicBezTo>
                    <a:pt x="1034" y="1"/>
                    <a:pt x="691" y="26"/>
                    <a:pt x="341" y="76"/>
                  </a:cubicBezTo>
                  <a:cubicBezTo>
                    <a:pt x="1" y="161"/>
                    <a:pt x="151" y="655"/>
                    <a:pt x="477" y="655"/>
                  </a:cubicBezTo>
                  <a:cubicBezTo>
                    <a:pt x="491" y="655"/>
                    <a:pt x="505" y="654"/>
                    <a:pt x="519" y="653"/>
                  </a:cubicBezTo>
                  <a:cubicBezTo>
                    <a:pt x="818" y="603"/>
                    <a:pt x="1118" y="578"/>
                    <a:pt x="1417" y="578"/>
                  </a:cubicBezTo>
                  <a:cubicBezTo>
                    <a:pt x="1916" y="578"/>
                    <a:pt x="2416" y="647"/>
                    <a:pt x="2915" y="786"/>
                  </a:cubicBezTo>
                  <a:cubicBezTo>
                    <a:pt x="2940" y="792"/>
                    <a:pt x="2964" y="795"/>
                    <a:pt x="2988" y="795"/>
                  </a:cubicBezTo>
                  <a:cubicBezTo>
                    <a:pt x="3292" y="795"/>
                    <a:pt x="3422" y="291"/>
                    <a:pt x="3092" y="209"/>
                  </a:cubicBezTo>
                  <a:cubicBezTo>
                    <a:pt x="2510" y="70"/>
                    <a:pt x="1945" y="1"/>
                    <a:pt x="13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3" name="Google Shape;843;p27"/>
            <p:cNvSpPr/>
            <p:nvPr/>
          </p:nvSpPr>
          <p:spPr>
            <a:xfrm>
              <a:off x="3529725" y="2380600"/>
              <a:ext cx="53600" cy="27650"/>
            </a:xfrm>
            <a:custGeom>
              <a:avLst/>
              <a:gdLst/>
              <a:ahLst/>
              <a:cxnLst/>
              <a:rect l="l" t="t" r="r" b="b"/>
              <a:pathLst>
                <a:path w="2144" h="1106" extrusionOk="0">
                  <a:moveTo>
                    <a:pt x="350" y="0"/>
                  </a:moveTo>
                  <a:cubicBezTo>
                    <a:pt x="75" y="0"/>
                    <a:pt x="0" y="477"/>
                    <a:pt x="319" y="597"/>
                  </a:cubicBezTo>
                  <a:cubicBezTo>
                    <a:pt x="762" y="774"/>
                    <a:pt x="1206" y="952"/>
                    <a:pt x="1694" y="1085"/>
                  </a:cubicBezTo>
                  <a:cubicBezTo>
                    <a:pt x="1728" y="1099"/>
                    <a:pt x="1761" y="1106"/>
                    <a:pt x="1791" y="1106"/>
                  </a:cubicBezTo>
                  <a:cubicBezTo>
                    <a:pt x="2037" y="1106"/>
                    <a:pt x="2143" y="671"/>
                    <a:pt x="1827" y="552"/>
                  </a:cubicBezTo>
                  <a:cubicBezTo>
                    <a:pt x="1384" y="375"/>
                    <a:pt x="896" y="197"/>
                    <a:pt x="452" y="20"/>
                  </a:cubicBezTo>
                  <a:cubicBezTo>
                    <a:pt x="416" y="6"/>
                    <a:pt x="382" y="0"/>
                    <a:pt x="35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4" name="Google Shape;844;p27"/>
            <p:cNvSpPr/>
            <p:nvPr/>
          </p:nvSpPr>
          <p:spPr>
            <a:xfrm>
              <a:off x="3405900" y="2533200"/>
              <a:ext cx="67150" cy="20675"/>
            </a:xfrm>
            <a:custGeom>
              <a:avLst/>
              <a:gdLst/>
              <a:ahLst/>
              <a:cxnLst/>
              <a:rect l="l" t="t" r="r" b="b"/>
              <a:pathLst>
                <a:path w="2686" h="827" extrusionOk="0">
                  <a:moveTo>
                    <a:pt x="431" y="1"/>
                  </a:moveTo>
                  <a:cubicBezTo>
                    <a:pt x="180" y="1"/>
                    <a:pt x="1" y="376"/>
                    <a:pt x="303" y="527"/>
                  </a:cubicBezTo>
                  <a:cubicBezTo>
                    <a:pt x="802" y="726"/>
                    <a:pt x="1301" y="826"/>
                    <a:pt x="1819" y="826"/>
                  </a:cubicBezTo>
                  <a:cubicBezTo>
                    <a:pt x="1991" y="826"/>
                    <a:pt x="2166" y="815"/>
                    <a:pt x="2343" y="793"/>
                  </a:cubicBezTo>
                  <a:cubicBezTo>
                    <a:pt x="2685" y="750"/>
                    <a:pt x="2533" y="214"/>
                    <a:pt x="2205" y="214"/>
                  </a:cubicBezTo>
                  <a:cubicBezTo>
                    <a:pt x="2192" y="214"/>
                    <a:pt x="2179" y="215"/>
                    <a:pt x="2166" y="216"/>
                  </a:cubicBezTo>
                  <a:cubicBezTo>
                    <a:pt x="1997" y="244"/>
                    <a:pt x="1829" y="259"/>
                    <a:pt x="1660" y="259"/>
                  </a:cubicBezTo>
                  <a:cubicBezTo>
                    <a:pt x="1296" y="259"/>
                    <a:pt x="933" y="190"/>
                    <a:pt x="569" y="39"/>
                  </a:cubicBezTo>
                  <a:cubicBezTo>
                    <a:pt x="522" y="12"/>
                    <a:pt x="476" y="1"/>
                    <a:pt x="43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5" name="Google Shape;845;p27"/>
            <p:cNvSpPr/>
            <p:nvPr/>
          </p:nvSpPr>
          <p:spPr>
            <a:xfrm>
              <a:off x="3231475" y="2318400"/>
              <a:ext cx="52475" cy="17550"/>
            </a:xfrm>
            <a:custGeom>
              <a:avLst/>
              <a:gdLst/>
              <a:ahLst/>
              <a:cxnLst/>
              <a:rect l="l" t="t" r="r" b="b"/>
              <a:pathLst>
                <a:path w="2099" h="702" extrusionOk="0">
                  <a:moveTo>
                    <a:pt x="471" y="1"/>
                  </a:moveTo>
                  <a:cubicBezTo>
                    <a:pt x="205" y="1"/>
                    <a:pt x="1" y="394"/>
                    <a:pt x="314" y="511"/>
                  </a:cubicBezTo>
                  <a:cubicBezTo>
                    <a:pt x="582" y="633"/>
                    <a:pt x="850" y="702"/>
                    <a:pt x="1126" y="702"/>
                  </a:cubicBezTo>
                  <a:cubicBezTo>
                    <a:pt x="1352" y="702"/>
                    <a:pt x="1582" y="656"/>
                    <a:pt x="1822" y="556"/>
                  </a:cubicBezTo>
                  <a:cubicBezTo>
                    <a:pt x="2099" y="437"/>
                    <a:pt x="2024" y="2"/>
                    <a:pt x="1753" y="2"/>
                  </a:cubicBezTo>
                  <a:cubicBezTo>
                    <a:pt x="1720" y="2"/>
                    <a:pt x="1684" y="9"/>
                    <a:pt x="1645" y="23"/>
                  </a:cubicBezTo>
                  <a:cubicBezTo>
                    <a:pt x="1467" y="90"/>
                    <a:pt x="1290" y="123"/>
                    <a:pt x="1112" y="123"/>
                  </a:cubicBezTo>
                  <a:cubicBezTo>
                    <a:pt x="935" y="123"/>
                    <a:pt x="757" y="90"/>
                    <a:pt x="580" y="23"/>
                  </a:cubicBezTo>
                  <a:cubicBezTo>
                    <a:pt x="543" y="8"/>
                    <a:pt x="507" y="1"/>
                    <a:pt x="47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27"/>
            <p:cNvSpPr/>
            <p:nvPr/>
          </p:nvSpPr>
          <p:spPr>
            <a:xfrm>
              <a:off x="3044100" y="2771225"/>
              <a:ext cx="41050" cy="18075"/>
            </a:xfrm>
            <a:custGeom>
              <a:avLst/>
              <a:gdLst/>
              <a:ahLst/>
              <a:cxnLst/>
              <a:rect l="l" t="t" r="r" b="b"/>
              <a:pathLst>
                <a:path w="1642" h="723" extrusionOk="0">
                  <a:moveTo>
                    <a:pt x="1332" y="1"/>
                  </a:moveTo>
                  <a:cubicBezTo>
                    <a:pt x="1304" y="1"/>
                    <a:pt x="1274" y="5"/>
                    <a:pt x="1242" y="12"/>
                  </a:cubicBezTo>
                  <a:cubicBezTo>
                    <a:pt x="932" y="57"/>
                    <a:pt x="577" y="101"/>
                    <a:pt x="266" y="146"/>
                  </a:cubicBezTo>
                  <a:cubicBezTo>
                    <a:pt x="89" y="190"/>
                    <a:pt x="0" y="367"/>
                    <a:pt x="44" y="501"/>
                  </a:cubicBezTo>
                  <a:cubicBezTo>
                    <a:pt x="89" y="678"/>
                    <a:pt x="266" y="722"/>
                    <a:pt x="399" y="722"/>
                  </a:cubicBezTo>
                  <a:cubicBezTo>
                    <a:pt x="754" y="634"/>
                    <a:pt x="1065" y="589"/>
                    <a:pt x="1420" y="545"/>
                  </a:cubicBezTo>
                  <a:cubicBezTo>
                    <a:pt x="1553" y="545"/>
                    <a:pt x="1642" y="323"/>
                    <a:pt x="1597" y="190"/>
                  </a:cubicBezTo>
                  <a:cubicBezTo>
                    <a:pt x="1561" y="80"/>
                    <a:pt x="1464" y="1"/>
                    <a:pt x="133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7" name="Google Shape;847;p27"/>
            <p:cNvSpPr/>
            <p:nvPr/>
          </p:nvSpPr>
          <p:spPr>
            <a:xfrm>
              <a:off x="3427875" y="2692375"/>
              <a:ext cx="41050" cy="17450"/>
            </a:xfrm>
            <a:custGeom>
              <a:avLst/>
              <a:gdLst/>
              <a:ahLst/>
              <a:cxnLst/>
              <a:rect l="l" t="t" r="r" b="b"/>
              <a:pathLst>
                <a:path w="1642" h="698" extrusionOk="0">
                  <a:moveTo>
                    <a:pt x="1342" y="0"/>
                  </a:moveTo>
                  <a:cubicBezTo>
                    <a:pt x="1308" y="0"/>
                    <a:pt x="1274" y="6"/>
                    <a:pt x="1243" y="16"/>
                  </a:cubicBezTo>
                  <a:cubicBezTo>
                    <a:pt x="888" y="61"/>
                    <a:pt x="577" y="105"/>
                    <a:pt x="222" y="149"/>
                  </a:cubicBezTo>
                  <a:cubicBezTo>
                    <a:pt x="89" y="194"/>
                    <a:pt x="0" y="371"/>
                    <a:pt x="45" y="504"/>
                  </a:cubicBezTo>
                  <a:cubicBezTo>
                    <a:pt x="79" y="640"/>
                    <a:pt x="164" y="698"/>
                    <a:pt x="282" y="698"/>
                  </a:cubicBezTo>
                  <a:cubicBezTo>
                    <a:pt x="318" y="698"/>
                    <a:pt x="358" y="692"/>
                    <a:pt x="400" y="682"/>
                  </a:cubicBezTo>
                  <a:cubicBezTo>
                    <a:pt x="710" y="638"/>
                    <a:pt x="1065" y="593"/>
                    <a:pt x="1376" y="549"/>
                  </a:cubicBezTo>
                  <a:cubicBezTo>
                    <a:pt x="1553" y="504"/>
                    <a:pt x="1642" y="327"/>
                    <a:pt x="1598" y="194"/>
                  </a:cubicBezTo>
                  <a:cubicBezTo>
                    <a:pt x="1564" y="58"/>
                    <a:pt x="1452" y="0"/>
                    <a:pt x="134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27"/>
            <p:cNvSpPr/>
            <p:nvPr/>
          </p:nvSpPr>
          <p:spPr>
            <a:xfrm>
              <a:off x="3920350" y="2421025"/>
              <a:ext cx="44300" cy="16725"/>
            </a:xfrm>
            <a:custGeom>
              <a:avLst/>
              <a:gdLst/>
              <a:ahLst/>
              <a:cxnLst/>
              <a:rect l="l" t="t" r="r" b="b"/>
              <a:pathLst>
                <a:path w="1772" h="669" extrusionOk="0">
                  <a:moveTo>
                    <a:pt x="356" y="0"/>
                  </a:moveTo>
                  <a:cubicBezTo>
                    <a:pt x="1" y="0"/>
                    <a:pt x="1" y="533"/>
                    <a:pt x="356" y="577"/>
                  </a:cubicBezTo>
                  <a:cubicBezTo>
                    <a:pt x="710" y="621"/>
                    <a:pt x="1065" y="621"/>
                    <a:pt x="1376" y="666"/>
                  </a:cubicBezTo>
                  <a:cubicBezTo>
                    <a:pt x="1391" y="667"/>
                    <a:pt x="1405" y="668"/>
                    <a:pt x="1418" y="668"/>
                  </a:cubicBezTo>
                  <a:cubicBezTo>
                    <a:pt x="1772" y="668"/>
                    <a:pt x="1718" y="132"/>
                    <a:pt x="1376" y="89"/>
                  </a:cubicBezTo>
                  <a:cubicBezTo>
                    <a:pt x="1065" y="89"/>
                    <a:pt x="710" y="45"/>
                    <a:pt x="35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9" name="Google Shape;849;p27"/>
            <p:cNvSpPr/>
            <p:nvPr/>
          </p:nvSpPr>
          <p:spPr>
            <a:xfrm>
              <a:off x="3772875" y="2665200"/>
              <a:ext cx="38750" cy="23000"/>
            </a:xfrm>
            <a:custGeom>
              <a:avLst/>
              <a:gdLst/>
              <a:ahLst/>
              <a:cxnLst/>
              <a:rect l="l" t="t" r="r" b="b"/>
              <a:pathLst>
                <a:path w="1550" h="920" extrusionOk="0">
                  <a:moveTo>
                    <a:pt x="1127" y="0"/>
                  </a:moveTo>
                  <a:cubicBezTo>
                    <a:pt x="1079" y="0"/>
                    <a:pt x="1028" y="12"/>
                    <a:pt x="975" y="39"/>
                  </a:cubicBezTo>
                  <a:cubicBezTo>
                    <a:pt x="753" y="127"/>
                    <a:pt x="531" y="260"/>
                    <a:pt x="265" y="393"/>
                  </a:cubicBezTo>
                  <a:cubicBezTo>
                    <a:pt x="1" y="544"/>
                    <a:pt x="154" y="920"/>
                    <a:pt x="424" y="920"/>
                  </a:cubicBezTo>
                  <a:cubicBezTo>
                    <a:pt x="471" y="920"/>
                    <a:pt x="522" y="908"/>
                    <a:pt x="575" y="882"/>
                  </a:cubicBezTo>
                  <a:cubicBezTo>
                    <a:pt x="797" y="748"/>
                    <a:pt x="1019" y="615"/>
                    <a:pt x="1285" y="527"/>
                  </a:cubicBezTo>
                  <a:cubicBezTo>
                    <a:pt x="1549" y="376"/>
                    <a:pt x="1397" y="0"/>
                    <a:pt x="112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0" name="Google Shape;850;p27"/>
            <p:cNvSpPr/>
            <p:nvPr/>
          </p:nvSpPr>
          <p:spPr>
            <a:xfrm>
              <a:off x="3852700" y="2272375"/>
              <a:ext cx="49925" cy="15575"/>
            </a:xfrm>
            <a:custGeom>
              <a:avLst/>
              <a:gdLst/>
              <a:ahLst/>
              <a:cxnLst/>
              <a:rect l="l" t="t" r="r" b="b"/>
              <a:pathLst>
                <a:path w="1997" h="623" extrusionOk="0">
                  <a:moveTo>
                    <a:pt x="355" y="1"/>
                  </a:moveTo>
                  <a:cubicBezTo>
                    <a:pt x="0" y="1"/>
                    <a:pt x="0" y="533"/>
                    <a:pt x="355" y="578"/>
                  </a:cubicBezTo>
                  <a:cubicBezTo>
                    <a:pt x="754" y="578"/>
                    <a:pt x="1198" y="622"/>
                    <a:pt x="1642" y="622"/>
                  </a:cubicBezTo>
                  <a:cubicBezTo>
                    <a:pt x="1997" y="622"/>
                    <a:pt x="1997" y="90"/>
                    <a:pt x="1642" y="45"/>
                  </a:cubicBezTo>
                  <a:cubicBezTo>
                    <a:pt x="1198" y="45"/>
                    <a:pt x="754" y="1"/>
                    <a:pt x="35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1" name="Google Shape;851;p27"/>
            <p:cNvSpPr/>
            <p:nvPr/>
          </p:nvSpPr>
          <p:spPr>
            <a:xfrm>
              <a:off x="3881550" y="2579625"/>
              <a:ext cx="68775" cy="15625"/>
            </a:xfrm>
            <a:custGeom>
              <a:avLst/>
              <a:gdLst/>
              <a:ahLst/>
              <a:cxnLst/>
              <a:rect l="l" t="t" r="r" b="b"/>
              <a:pathLst>
                <a:path w="2751" h="625" extrusionOk="0">
                  <a:moveTo>
                    <a:pt x="2396" y="1"/>
                  </a:moveTo>
                  <a:cubicBezTo>
                    <a:pt x="1686" y="45"/>
                    <a:pt x="1020" y="45"/>
                    <a:pt x="355" y="45"/>
                  </a:cubicBezTo>
                  <a:cubicBezTo>
                    <a:pt x="13" y="88"/>
                    <a:pt x="0" y="624"/>
                    <a:pt x="317" y="624"/>
                  </a:cubicBezTo>
                  <a:cubicBezTo>
                    <a:pt x="329" y="624"/>
                    <a:pt x="342" y="624"/>
                    <a:pt x="355" y="622"/>
                  </a:cubicBezTo>
                  <a:cubicBezTo>
                    <a:pt x="1020" y="622"/>
                    <a:pt x="1686" y="578"/>
                    <a:pt x="2396" y="578"/>
                  </a:cubicBezTo>
                  <a:cubicBezTo>
                    <a:pt x="2751" y="578"/>
                    <a:pt x="2751" y="1"/>
                    <a:pt x="239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27"/>
            <p:cNvSpPr/>
            <p:nvPr/>
          </p:nvSpPr>
          <p:spPr>
            <a:xfrm>
              <a:off x="3620125" y="2020525"/>
              <a:ext cx="41450" cy="17900"/>
            </a:xfrm>
            <a:custGeom>
              <a:avLst/>
              <a:gdLst/>
              <a:ahLst/>
              <a:cxnLst/>
              <a:rect l="l" t="t" r="r" b="b"/>
              <a:pathLst>
                <a:path w="1658" h="716" extrusionOk="0">
                  <a:moveTo>
                    <a:pt x="477" y="1"/>
                  </a:moveTo>
                  <a:cubicBezTo>
                    <a:pt x="150" y="1"/>
                    <a:pt x="0" y="495"/>
                    <a:pt x="341" y="580"/>
                  </a:cubicBezTo>
                  <a:cubicBezTo>
                    <a:pt x="607" y="625"/>
                    <a:pt x="873" y="669"/>
                    <a:pt x="1140" y="713"/>
                  </a:cubicBezTo>
                  <a:cubicBezTo>
                    <a:pt x="1154" y="715"/>
                    <a:pt x="1168" y="716"/>
                    <a:pt x="1181" y="716"/>
                  </a:cubicBezTo>
                  <a:cubicBezTo>
                    <a:pt x="1508" y="716"/>
                    <a:pt x="1658" y="222"/>
                    <a:pt x="1317" y="136"/>
                  </a:cubicBezTo>
                  <a:cubicBezTo>
                    <a:pt x="1051" y="92"/>
                    <a:pt x="785" y="48"/>
                    <a:pt x="518" y="3"/>
                  </a:cubicBezTo>
                  <a:cubicBezTo>
                    <a:pt x="504" y="2"/>
                    <a:pt x="490" y="1"/>
                    <a:pt x="47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3" name="Google Shape;853;p27"/>
            <p:cNvSpPr/>
            <p:nvPr/>
          </p:nvSpPr>
          <p:spPr>
            <a:xfrm>
              <a:off x="4386225" y="2253000"/>
              <a:ext cx="31075" cy="25000"/>
            </a:xfrm>
            <a:custGeom>
              <a:avLst/>
              <a:gdLst/>
              <a:ahLst/>
              <a:cxnLst/>
              <a:rect l="l" t="t" r="r" b="b"/>
              <a:pathLst>
                <a:path w="1243" h="1000" extrusionOk="0">
                  <a:moveTo>
                    <a:pt x="338" y="0"/>
                  </a:moveTo>
                  <a:cubicBezTo>
                    <a:pt x="242" y="0"/>
                    <a:pt x="147" y="68"/>
                    <a:pt x="89" y="155"/>
                  </a:cubicBezTo>
                  <a:cubicBezTo>
                    <a:pt x="0" y="288"/>
                    <a:pt x="89" y="465"/>
                    <a:pt x="178" y="554"/>
                  </a:cubicBezTo>
                  <a:cubicBezTo>
                    <a:pt x="399" y="687"/>
                    <a:pt x="577" y="820"/>
                    <a:pt x="754" y="953"/>
                  </a:cubicBezTo>
                  <a:cubicBezTo>
                    <a:pt x="801" y="985"/>
                    <a:pt x="854" y="1000"/>
                    <a:pt x="907" y="1000"/>
                  </a:cubicBezTo>
                  <a:cubicBezTo>
                    <a:pt x="1002" y="1000"/>
                    <a:pt x="1096" y="951"/>
                    <a:pt x="1154" y="865"/>
                  </a:cubicBezTo>
                  <a:cubicBezTo>
                    <a:pt x="1242" y="732"/>
                    <a:pt x="1198" y="554"/>
                    <a:pt x="1065" y="465"/>
                  </a:cubicBezTo>
                  <a:cubicBezTo>
                    <a:pt x="843" y="332"/>
                    <a:pt x="666" y="199"/>
                    <a:pt x="488" y="66"/>
                  </a:cubicBezTo>
                  <a:cubicBezTo>
                    <a:pt x="442" y="20"/>
                    <a:pt x="390" y="0"/>
                    <a:pt x="33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4" name="Google Shape;854;p27"/>
            <p:cNvSpPr/>
            <p:nvPr/>
          </p:nvSpPr>
          <p:spPr>
            <a:xfrm>
              <a:off x="4083450" y="2687000"/>
              <a:ext cx="30850" cy="23400"/>
            </a:xfrm>
            <a:custGeom>
              <a:avLst/>
              <a:gdLst/>
              <a:ahLst/>
              <a:cxnLst/>
              <a:rect l="l" t="t" r="r" b="b"/>
              <a:pathLst>
                <a:path w="1234" h="936" extrusionOk="0">
                  <a:moveTo>
                    <a:pt x="859" y="1"/>
                  </a:moveTo>
                  <a:cubicBezTo>
                    <a:pt x="811" y="1"/>
                    <a:pt x="761" y="17"/>
                    <a:pt x="709" y="54"/>
                  </a:cubicBezTo>
                  <a:cubicBezTo>
                    <a:pt x="575" y="187"/>
                    <a:pt x="398" y="276"/>
                    <a:pt x="265" y="409"/>
                  </a:cubicBezTo>
                  <a:cubicBezTo>
                    <a:pt x="1" y="560"/>
                    <a:pt x="154" y="935"/>
                    <a:pt x="396" y="935"/>
                  </a:cubicBezTo>
                  <a:cubicBezTo>
                    <a:pt x="439" y="935"/>
                    <a:pt x="485" y="923"/>
                    <a:pt x="531" y="897"/>
                  </a:cubicBezTo>
                  <a:cubicBezTo>
                    <a:pt x="709" y="764"/>
                    <a:pt x="842" y="675"/>
                    <a:pt x="975" y="542"/>
                  </a:cubicBezTo>
                  <a:cubicBezTo>
                    <a:pt x="1233" y="394"/>
                    <a:pt x="1092" y="1"/>
                    <a:pt x="859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5" name="Google Shape;855;p27"/>
            <p:cNvSpPr/>
            <p:nvPr/>
          </p:nvSpPr>
          <p:spPr>
            <a:xfrm>
              <a:off x="4494725" y="2382800"/>
              <a:ext cx="32575" cy="18775"/>
            </a:xfrm>
            <a:custGeom>
              <a:avLst/>
              <a:gdLst/>
              <a:ahLst/>
              <a:cxnLst/>
              <a:rect l="l" t="t" r="r" b="b"/>
              <a:pathLst>
                <a:path w="1303" h="751" extrusionOk="0">
                  <a:moveTo>
                    <a:pt x="350" y="1"/>
                  </a:moveTo>
                  <a:cubicBezTo>
                    <a:pt x="75" y="1"/>
                    <a:pt x="0" y="473"/>
                    <a:pt x="319" y="553"/>
                  </a:cubicBezTo>
                  <a:cubicBezTo>
                    <a:pt x="496" y="597"/>
                    <a:pt x="674" y="686"/>
                    <a:pt x="851" y="731"/>
                  </a:cubicBezTo>
                  <a:cubicBezTo>
                    <a:pt x="887" y="744"/>
                    <a:pt x="922" y="750"/>
                    <a:pt x="953" y="750"/>
                  </a:cubicBezTo>
                  <a:cubicBezTo>
                    <a:pt x="1228" y="750"/>
                    <a:pt x="1303" y="278"/>
                    <a:pt x="984" y="198"/>
                  </a:cubicBezTo>
                  <a:cubicBezTo>
                    <a:pt x="807" y="109"/>
                    <a:pt x="629" y="65"/>
                    <a:pt x="452" y="21"/>
                  </a:cubicBezTo>
                  <a:cubicBezTo>
                    <a:pt x="415" y="7"/>
                    <a:pt x="381" y="1"/>
                    <a:pt x="35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6" name="Google Shape;856;p27"/>
            <p:cNvSpPr/>
            <p:nvPr/>
          </p:nvSpPr>
          <p:spPr>
            <a:xfrm>
              <a:off x="4388425" y="2626925"/>
              <a:ext cx="33300" cy="17075"/>
            </a:xfrm>
            <a:custGeom>
              <a:avLst/>
              <a:gdLst/>
              <a:ahLst/>
              <a:cxnLst/>
              <a:rect l="l" t="t" r="r" b="b"/>
              <a:pathLst>
                <a:path w="1332" h="683" extrusionOk="0">
                  <a:moveTo>
                    <a:pt x="1076" y="1"/>
                  </a:moveTo>
                  <a:cubicBezTo>
                    <a:pt x="1042" y="1"/>
                    <a:pt x="1008" y="6"/>
                    <a:pt x="977" y="17"/>
                  </a:cubicBezTo>
                  <a:cubicBezTo>
                    <a:pt x="711" y="61"/>
                    <a:pt x="444" y="61"/>
                    <a:pt x="223" y="105"/>
                  </a:cubicBezTo>
                  <a:cubicBezTo>
                    <a:pt x="45" y="150"/>
                    <a:pt x="1" y="327"/>
                    <a:pt x="1" y="460"/>
                  </a:cubicBezTo>
                  <a:cubicBezTo>
                    <a:pt x="45" y="638"/>
                    <a:pt x="223" y="682"/>
                    <a:pt x="356" y="682"/>
                  </a:cubicBezTo>
                  <a:cubicBezTo>
                    <a:pt x="622" y="638"/>
                    <a:pt x="844" y="593"/>
                    <a:pt x="1110" y="549"/>
                  </a:cubicBezTo>
                  <a:cubicBezTo>
                    <a:pt x="1287" y="505"/>
                    <a:pt x="1332" y="327"/>
                    <a:pt x="1332" y="194"/>
                  </a:cubicBezTo>
                  <a:cubicBezTo>
                    <a:pt x="1298" y="59"/>
                    <a:pt x="1186" y="1"/>
                    <a:pt x="10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27"/>
            <p:cNvSpPr/>
            <p:nvPr/>
          </p:nvSpPr>
          <p:spPr>
            <a:xfrm>
              <a:off x="4502725" y="2513225"/>
              <a:ext cx="38750" cy="23025"/>
            </a:xfrm>
            <a:custGeom>
              <a:avLst/>
              <a:gdLst/>
              <a:ahLst/>
              <a:cxnLst/>
              <a:rect l="l" t="t" r="r" b="b"/>
              <a:pathLst>
                <a:path w="1550" h="921" extrusionOk="0">
                  <a:moveTo>
                    <a:pt x="1112" y="1"/>
                  </a:moveTo>
                  <a:cubicBezTo>
                    <a:pt x="1068" y="1"/>
                    <a:pt x="1021" y="13"/>
                    <a:pt x="975" y="39"/>
                  </a:cubicBezTo>
                  <a:cubicBezTo>
                    <a:pt x="753" y="128"/>
                    <a:pt x="487" y="261"/>
                    <a:pt x="265" y="394"/>
                  </a:cubicBezTo>
                  <a:cubicBezTo>
                    <a:pt x="1" y="545"/>
                    <a:pt x="154" y="920"/>
                    <a:pt x="424" y="920"/>
                  </a:cubicBezTo>
                  <a:cubicBezTo>
                    <a:pt x="471" y="920"/>
                    <a:pt x="522" y="909"/>
                    <a:pt x="575" y="882"/>
                  </a:cubicBezTo>
                  <a:cubicBezTo>
                    <a:pt x="797" y="749"/>
                    <a:pt x="1019" y="616"/>
                    <a:pt x="1285" y="527"/>
                  </a:cubicBezTo>
                  <a:cubicBezTo>
                    <a:pt x="1549" y="376"/>
                    <a:pt x="1364" y="1"/>
                    <a:pt x="111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8" name="Google Shape;858;p27"/>
            <p:cNvSpPr/>
            <p:nvPr/>
          </p:nvSpPr>
          <p:spPr>
            <a:xfrm>
              <a:off x="4370475" y="2408325"/>
              <a:ext cx="32725" cy="18750"/>
            </a:xfrm>
            <a:custGeom>
              <a:avLst/>
              <a:gdLst/>
              <a:ahLst/>
              <a:cxnLst/>
              <a:rect l="l" t="t" r="r" b="b"/>
              <a:pathLst>
                <a:path w="1309" h="750" extrusionOk="0">
                  <a:moveTo>
                    <a:pt x="362" y="0"/>
                  </a:moveTo>
                  <a:cubicBezTo>
                    <a:pt x="111" y="0"/>
                    <a:pt x="1" y="473"/>
                    <a:pt x="319" y="553"/>
                  </a:cubicBezTo>
                  <a:cubicBezTo>
                    <a:pt x="497" y="641"/>
                    <a:pt x="674" y="686"/>
                    <a:pt x="852" y="730"/>
                  </a:cubicBezTo>
                  <a:cubicBezTo>
                    <a:pt x="888" y="744"/>
                    <a:pt x="922" y="750"/>
                    <a:pt x="954" y="750"/>
                  </a:cubicBezTo>
                  <a:cubicBezTo>
                    <a:pt x="1229" y="750"/>
                    <a:pt x="1308" y="277"/>
                    <a:pt x="1029" y="198"/>
                  </a:cubicBezTo>
                  <a:cubicBezTo>
                    <a:pt x="852" y="153"/>
                    <a:pt x="674" y="65"/>
                    <a:pt x="453" y="20"/>
                  </a:cubicBezTo>
                  <a:cubicBezTo>
                    <a:pt x="421" y="6"/>
                    <a:pt x="390" y="0"/>
                    <a:pt x="36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9" name="Google Shape;859;p27"/>
            <p:cNvSpPr/>
            <p:nvPr/>
          </p:nvSpPr>
          <p:spPr>
            <a:xfrm>
              <a:off x="4163275" y="2276775"/>
              <a:ext cx="31075" cy="24525"/>
            </a:xfrm>
            <a:custGeom>
              <a:avLst/>
              <a:gdLst/>
              <a:ahLst/>
              <a:cxnLst/>
              <a:rect l="l" t="t" r="r" b="b"/>
              <a:pathLst>
                <a:path w="1243" h="981" extrusionOk="0">
                  <a:moveTo>
                    <a:pt x="336" y="1"/>
                  </a:moveTo>
                  <a:cubicBezTo>
                    <a:pt x="240" y="1"/>
                    <a:pt x="146" y="50"/>
                    <a:pt x="89" y="135"/>
                  </a:cubicBezTo>
                  <a:cubicBezTo>
                    <a:pt x="0" y="269"/>
                    <a:pt x="44" y="446"/>
                    <a:pt x="178" y="535"/>
                  </a:cubicBezTo>
                  <a:cubicBezTo>
                    <a:pt x="399" y="668"/>
                    <a:pt x="577" y="801"/>
                    <a:pt x="754" y="934"/>
                  </a:cubicBezTo>
                  <a:cubicBezTo>
                    <a:pt x="802" y="966"/>
                    <a:pt x="854" y="980"/>
                    <a:pt x="907" y="980"/>
                  </a:cubicBezTo>
                  <a:cubicBezTo>
                    <a:pt x="1002" y="980"/>
                    <a:pt x="1096" y="931"/>
                    <a:pt x="1154" y="845"/>
                  </a:cubicBezTo>
                  <a:cubicBezTo>
                    <a:pt x="1242" y="712"/>
                    <a:pt x="1154" y="535"/>
                    <a:pt x="1065" y="446"/>
                  </a:cubicBezTo>
                  <a:cubicBezTo>
                    <a:pt x="843" y="313"/>
                    <a:pt x="666" y="180"/>
                    <a:pt x="488" y="47"/>
                  </a:cubicBezTo>
                  <a:cubicBezTo>
                    <a:pt x="441" y="15"/>
                    <a:pt x="388" y="1"/>
                    <a:pt x="33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0" name="Google Shape;860;p27"/>
            <p:cNvSpPr/>
            <p:nvPr/>
          </p:nvSpPr>
          <p:spPr>
            <a:xfrm>
              <a:off x="4271525" y="2406350"/>
              <a:ext cx="32825" cy="18525"/>
            </a:xfrm>
            <a:custGeom>
              <a:avLst/>
              <a:gdLst/>
              <a:ahLst/>
              <a:cxnLst/>
              <a:rect l="l" t="t" r="r" b="b"/>
              <a:pathLst>
                <a:path w="1313" h="741" extrusionOk="0">
                  <a:moveTo>
                    <a:pt x="384" y="0"/>
                  </a:moveTo>
                  <a:cubicBezTo>
                    <a:pt x="89" y="0"/>
                    <a:pt x="1" y="461"/>
                    <a:pt x="329" y="543"/>
                  </a:cubicBezTo>
                  <a:cubicBezTo>
                    <a:pt x="506" y="632"/>
                    <a:pt x="684" y="676"/>
                    <a:pt x="861" y="720"/>
                  </a:cubicBezTo>
                  <a:cubicBezTo>
                    <a:pt x="898" y="734"/>
                    <a:pt x="932" y="740"/>
                    <a:pt x="963" y="740"/>
                  </a:cubicBezTo>
                  <a:cubicBezTo>
                    <a:pt x="1238" y="740"/>
                    <a:pt x="1313" y="268"/>
                    <a:pt x="994" y="188"/>
                  </a:cubicBezTo>
                  <a:cubicBezTo>
                    <a:pt x="817" y="144"/>
                    <a:pt x="639" y="55"/>
                    <a:pt x="462" y="10"/>
                  </a:cubicBezTo>
                  <a:cubicBezTo>
                    <a:pt x="435" y="4"/>
                    <a:pt x="409" y="0"/>
                    <a:pt x="384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1" name="Google Shape;861;p27"/>
            <p:cNvSpPr/>
            <p:nvPr/>
          </p:nvSpPr>
          <p:spPr>
            <a:xfrm>
              <a:off x="4165475" y="2650325"/>
              <a:ext cx="33300" cy="16950"/>
            </a:xfrm>
            <a:custGeom>
              <a:avLst/>
              <a:gdLst/>
              <a:ahLst/>
              <a:cxnLst/>
              <a:rect l="l" t="t" r="r" b="b"/>
              <a:pathLst>
                <a:path w="1332" h="678" extrusionOk="0">
                  <a:moveTo>
                    <a:pt x="1051" y="1"/>
                  </a:moveTo>
                  <a:cubicBezTo>
                    <a:pt x="1025" y="1"/>
                    <a:pt x="1001" y="5"/>
                    <a:pt x="977" y="12"/>
                  </a:cubicBezTo>
                  <a:cubicBezTo>
                    <a:pt x="711" y="57"/>
                    <a:pt x="445" y="101"/>
                    <a:pt x="223" y="101"/>
                  </a:cubicBezTo>
                  <a:cubicBezTo>
                    <a:pt x="45" y="145"/>
                    <a:pt x="1" y="323"/>
                    <a:pt x="1" y="456"/>
                  </a:cubicBezTo>
                  <a:cubicBezTo>
                    <a:pt x="45" y="634"/>
                    <a:pt x="223" y="678"/>
                    <a:pt x="356" y="678"/>
                  </a:cubicBezTo>
                  <a:cubicBezTo>
                    <a:pt x="622" y="634"/>
                    <a:pt x="844" y="589"/>
                    <a:pt x="1110" y="545"/>
                  </a:cubicBezTo>
                  <a:cubicBezTo>
                    <a:pt x="1288" y="545"/>
                    <a:pt x="1332" y="323"/>
                    <a:pt x="1332" y="190"/>
                  </a:cubicBezTo>
                  <a:cubicBezTo>
                    <a:pt x="1295" y="80"/>
                    <a:pt x="1169" y="1"/>
                    <a:pt x="105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2" name="Google Shape;862;p27"/>
            <p:cNvSpPr/>
            <p:nvPr/>
          </p:nvSpPr>
          <p:spPr>
            <a:xfrm>
              <a:off x="3946975" y="2914200"/>
              <a:ext cx="34400" cy="17075"/>
            </a:xfrm>
            <a:custGeom>
              <a:avLst/>
              <a:gdLst/>
              <a:ahLst/>
              <a:cxnLst/>
              <a:rect l="l" t="t" r="r" b="b"/>
              <a:pathLst>
                <a:path w="1376" h="683" extrusionOk="0">
                  <a:moveTo>
                    <a:pt x="1114" y="1"/>
                  </a:moveTo>
                  <a:cubicBezTo>
                    <a:pt x="1084" y="1"/>
                    <a:pt x="1052" y="6"/>
                    <a:pt x="1021" y="17"/>
                  </a:cubicBezTo>
                  <a:cubicBezTo>
                    <a:pt x="755" y="17"/>
                    <a:pt x="488" y="61"/>
                    <a:pt x="267" y="106"/>
                  </a:cubicBezTo>
                  <a:cubicBezTo>
                    <a:pt x="89" y="150"/>
                    <a:pt x="0" y="328"/>
                    <a:pt x="45" y="461"/>
                  </a:cubicBezTo>
                  <a:cubicBezTo>
                    <a:pt x="89" y="638"/>
                    <a:pt x="267" y="682"/>
                    <a:pt x="400" y="682"/>
                  </a:cubicBezTo>
                  <a:cubicBezTo>
                    <a:pt x="666" y="638"/>
                    <a:pt x="888" y="594"/>
                    <a:pt x="1154" y="549"/>
                  </a:cubicBezTo>
                  <a:cubicBezTo>
                    <a:pt x="1287" y="505"/>
                    <a:pt x="1376" y="328"/>
                    <a:pt x="1331" y="194"/>
                  </a:cubicBezTo>
                  <a:cubicBezTo>
                    <a:pt x="1298" y="59"/>
                    <a:pt x="1212" y="1"/>
                    <a:pt x="111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3" name="Google Shape;863;p27"/>
            <p:cNvSpPr/>
            <p:nvPr/>
          </p:nvSpPr>
          <p:spPr>
            <a:xfrm>
              <a:off x="4279775" y="2536525"/>
              <a:ext cx="38575" cy="23025"/>
            </a:xfrm>
            <a:custGeom>
              <a:avLst/>
              <a:gdLst/>
              <a:ahLst/>
              <a:cxnLst/>
              <a:rect l="l" t="t" r="r" b="b"/>
              <a:pathLst>
                <a:path w="1543" h="921" extrusionOk="0">
                  <a:moveTo>
                    <a:pt x="1112" y="1"/>
                  </a:moveTo>
                  <a:cubicBezTo>
                    <a:pt x="1068" y="1"/>
                    <a:pt x="1021" y="12"/>
                    <a:pt x="975" y="39"/>
                  </a:cubicBezTo>
                  <a:cubicBezTo>
                    <a:pt x="753" y="172"/>
                    <a:pt x="487" y="261"/>
                    <a:pt x="265" y="394"/>
                  </a:cubicBezTo>
                  <a:cubicBezTo>
                    <a:pt x="1" y="545"/>
                    <a:pt x="154" y="920"/>
                    <a:pt x="424" y="920"/>
                  </a:cubicBezTo>
                  <a:cubicBezTo>
                    <a:pt x="471" y="920"/>
                    <a:pt x="522" y="908"/>
                    <a:pt x="576" y="882"/>
                  </a:cubicBezTo>
                  <a:cubicBezTo>
                    <a:pt x="797" y="749"/>
                    <a:pt x="1019" y="660"/>
                    <a:pt x="1241" y="527"/>
                  </a:cubicBezTo>
                  <a:cubicBezTo>
                    <a:pt x="1543" y="376"/>
                    <a:pt x="1364" y="1"/>
                    <a:pt x="111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4" name="Google Shape;864;p27"/>
            <p:cNvSpPr/>
            <p:nvPr/>
          </p:nvSpPr>
          <p:spPr>
            <a:xfrm>
              <a:off x="4147300" y="2431850"/>
              <a:ext cx="32875" cy="18550"/>
            </a:xfrm>
            <a:custGeom>
              <a:avLst/>
              <a:gdLst/>
              <a:ahLst/>
              <a:cxnLst/>
              <a:rect l="l" t="t" r="r" b="b"/>
              <a:pathLst>
                <a:path w="1315" h="742" extrusionOk="0">
                  <a:moveTo>
                    <a:pt x="393" y="1"/>
                  </a:moveTo>
                  <a:cubicBezTo>
                    <a:pt x="127" y="1"/>
                    <a:pt x="1" y="465"/>
                    <a:pt x="329" y="588"/>
                  </a:cubicBezTo>
                  <a:cubicBezTo>
                    <a:pt x="506" y="632"/>
                    <a:pt x="683" y="676"/>
                    <a:pt x="861" y="721"/>
                  </a:cubicBezTo>
                  <a:cubicBezTo>
                    <a:pt x="900" y="735"/>
                    <a:pt x="936" y="742"/>
                    <a:pt x="969" y="742"/>
                  </a:cubicBezTo>
                  <a:cubicBezTo>
                    <a:pt x="1240" y="742"/>
                    <a:pt x="1315" y="307"/>
                    <a:pt x="1038" y="188"/>
                  </a:cubicBezTo>
                  <a:cubicBezTo>
                    <a:pt x="861" y="144"/>
                    <a:pt x="683" y="55"/>
                    <a:pt x="462" y="11"/>
                  </a:cubicBezTo>
                  <a:cubicBezTo>
                    <a:pt x="438" y="4"/>
                    <a:pt x="415" y="1"/>
                    <a:pt x="393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5" name="Google Shape;865;p27"/>
            <p:cNvSpPr/>
            <p:nvPr/>
          </p:nvSpPr>
          <p:spPr>
            <a:xfrm>
              <a:off x="5144450" y="1702550"/>
              <a:ext cx="17500" cy="22000"/>
            </a:xfrm>
            <a:custGeom>
              <a:avLst/>
              <a:gdLst/>
              <a:ahLst/>
              <a:cxnLst/>
              <a:rect l="l" t="t" r="r" b="b"/>
              <a:pathLst>
                <a:path w="700" h="880" extrusionOk="0">
                  <a:moveTo>
                    <a:pt x="432" y="0"/>
                  </a:moveTo>
                  <a:cubicBezTo>
                    <a:pt x="371" y="0"/>
                    <a:pt x="314" y="35"/>
                    <a:pt x="285" y="122"/>
                  </a:cubicBezTo>
                  <a:cubicBezTo>
                    <a:pt x="196" y="255"/>
                    <a:pt x="152" y="432"/>
                    <a:pt x="63" y="566"/>
                  </a:cubicBezTo>
                  <a:cubicBezTo>
                    <a:pt x="0" y="722"/>
                    <a:pt x="159" y="879"/>
                    <a:pt x="289" y="879"/>
                  </a:cubicBezTo>
                  <a:cubicBezTo>
                    <a:pt x="343" y="879"/>
                    <a:pt x="392" y="852"/>
                    <a:pt x="418" y="787"/>
                  </a:cubicBezTo>
                  <a:cubicBezTo>
                    <a:pt x="507" y="610"/>
                    <a:pt x="551" y="477"/>
                    <a:pt x="640" y="299"/>
                  </a:cubicBezTo>
                  <a:cubicBezTo>
                    <a:pt x="700" y="150"/>
                    <a:pt x="558" y="0"/>
                    <a:pt x="43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6" name="Google Shape;866;p27"/>
            <p:cNvSpPr/>
            <p:nvPr/>
          </p:nvSpPr>
          <p:spPr>
            <a:xfrm>
              <a:off x="5077800" y="1797925"/>
              <a:ext cx="11675" cy="19150"/>
            </a:xfrm>
            <a:custGeom>
              <a:avLst/>
              <a:gdLst/>
              <a:ahLst/>
              <a:cxnLst/>
              <a:rect l="l" t="t" r="r" b="b"/>
              <a:pathLst>
                <a:path w="467" h="766" extrusionOk="0">
                  <a:moveTo>
                    <a:pt x="267" y="0"/>
                  </a:moveTo>
                  <a:cubicBezTo>
                    <a:pt x="167" y="0"/>
                    <a:pt x="67" y="56"/>
                    <a:pt x="67" y="167"/>
                  </a:cubicBezTo>
                  <a:cubicBezTo>
                    <a:pt x="23" y="300"/>
                    <a:pt x="23" y="433"/>
                    <a:pt x="23" y="566"/>
                  </a:cubicBezTo>
                  <a:cubicBezTo>
                    <a:pt x="0" y="699"/>
                    <a:pt x="89" y="766"/>
                    <a:pt x="189" y="766"/>
                  </a:cubicBezTo>
                  <a:cubicBezTo>
                    <a:pt x="289" y="766"/>
                    <a:pt x="400" y="699"/>
                    <a:pt x="422" y="566"/>
                  </a:cubicBezTo>
                  <a:cubicBezTo>
                    <a:pt x="422" y="433"/>
                    <a:pt x="422" y="300"/>
                    <a:pt x="466" y="167"/>
                  </a:cubicBezTo>
                  <a:cubicBezTo>
                    <a:pt x="466" y="56"/>
                    <a:pt x="366" y="0"/>
                    <a:pt x="26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7" name="Google Shape;867;p27"/>
            <p:cNvSpPr/>
            <p:nvPr/>
          </p:nvSpPr>
          <p:spPr>
            <a:xfrm>
              <a:off x="4892875" y="1761800"/>
              <a:ext cx="17150" cy="21825"/>
            </a:xfrm>
            <a:custGeom>
              <a:avLst/>
              <a:gdLst/>
              <a:ahLst/>
              <a:cxnLst/>
              <a:rect l="l" t="t" r="r" b="b"/>
              <a:pathLst>
                <a:path w="686" h="873" extrusionOk="0">
                  <a:moveTo>
                    <a:pt x="253" y="0"/>
                  </a:moveTo>
                  <a:cubicBezTo>
                    <a:pt x="126" y="0"/>
                    <a:pt x="1" y="102"/>
                    <a:pt x="54" y="236"/>
                  </a:cubicBezTo>
                  <a:cubicBezTo>
                    <a:pt x="143" y="414"/>
                    <a:pt x="188" y="591"/>
                    <a:pt x="232" y="725"/>
                  </a:cubicBezTo>
                  <a:cubicBezTo>
                    <a:pt x="284" y="829"/>
                    <a:pt x="371" y="872"/>
                    <a:pt x="452" y="872"/>
                  </a:cubicBezTo>
                  <a:cubicBezTo>
                    <a:pt x="576" y="872"/>
                    <a:pt x="685" y="770"/>
                    <a:pt x="631" y="636"/>
                  </a:cubicBezTo>
                  <a:cubicBezTo>
                    <a:pt x="587" y="458"/>
                    <a:pt x="498" y="281"/>
                    <a:pt x="454" y="148"/>
                  </a:cubicBezTo>
                  <a:cubicBezTo>
                    <a:pt x="419" y="43"/>
                    <a:pt x="336" y="0"/>
                    <a:pt x="253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8" name="Google Shape;868;p27"/>
            <p:cNvSpPr/>
            <p:nvPr/>
          </p:nvSpPr>
          <p:spPr>
            <a:xfrm>
              <a:off x="4984000" y="1825025"/>
              <a:ext cx="22350" cy="20700"/>
            </a:xfrm>
            <a:custGeom>
              <a:avLst/>
              <a:gdLst/>
              <a:ahLst/>
              <a:cxnLst/>
              <a:rect l="l" t="t" r="r" b="b"/>
              <a:pathLst>
                <a:path w="894" h="828" extrusionOk="0">
                  <a:moveTo>
                    <a:pt x="271" y="0"/>
                  </a:moveTo>
                  <a:cubicBezTo>
                    <a:pt x="125" y="0"/>
                    <a:pt x="0" y="189"/>
                    <a:pt x="136" y="325"/>
                  </a:cubicBezTo>
                  <a:lnTo>
                    <a:pt x="491" y="769"/>
                  </a:lnTo>
                  <a:cubicBezTo>
                    <a:pt x="533" y="810"/>
                    <a:pt x="579" y="827"/>
                    <a:pt x="623" y="827"/>
                  </a:cubicBezTo>
                  <a:cubicBezTo>
                    <a:pt x="769" y="827"/>
                    <a:pt x="894" y="639"/>
                    <a:pt x="758" y="503"/>
                  </a:cubicBezTo>
                  <a:cubicBezTo>
                    <a:pt x="624" y="325"/>
                    <a:pt x="536" y="192"/>
                    <a:pt x="403" y="59"/>
                  </a:cubicBezTo>
                  <a:cubicBezTo>
                    <a:pt x="361" y="18"/>
                    <a:pt x="315" y="0"/>
                    <a:pt x="27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9" name="Google Shape;869;p27"/>
            <p:cNvSpPr/>
            <p:nvPr/>
          </p:nvSpPr>
          <p:spPr>
            <a:xfrm>
              <a:off x="5041750" y="1717225"/>
              <a:ext cx="11125" cy="19175"/>
            </a:xfrm>
            <a:custGeom>
              <a:avLst/>
              <a:gdLst/>
              <a:ahLst/>
              <a:cxnLst/>
              <a:rect l="l" t="t" r="r" b="b"/>
              <a:pathLst>
                <a:path w="445" h="767" extrusionOk="0">
                  <a:moveTo>
                    <a:pt x="244" y="1"/>
                  </a:moveTo>
                  <a:cubicBezTo>
                    <a:pt x="145" y="1"/>
                    <a:pt x="45" y="67"/>
                    <a:pt x="45" y="200"/>
                  </a:cubicBezTo>
                  <a:cubicBezTo>
                    <a:pt x="45" y="333"/>
                    <a:pt x="0" y="467"/>
                    <a:pt x="0" y="600"/>
                  </a:cubicBezTo>
                  <a:cubicBezTo>
                    <a:pt x="0" y="711"/>
                    <a:pt x="89" y="766"/>
                    <a:pt x="183" y="766"/>
                  </a:cubicBezTo>
                  <a:cubicBezTo>
                    <a:pt x="278" y="766"/>
                    <a:pt x="377" y="711"/>
                    <a:pt x="400" y="600"/>
                  </a:cubicBezTo>
                  <a:cubicBezTo>
                    <a:pt x="400" y="467"/>
                    <a:pt x="400" y="333"/>
                    <a:pt x="444" y="200"/>
                  </a:cubicBezTo>
                  <a:cubicBezTo>
                    <a:pt x="444" y="67"/>
                    <a:pt x="344" y="1"/>
                    <a:pt x="24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0" name="Google Shape;870;p27"/>
            <p:cNvSpPr/>
            <p:nvPr/>
          </p:nvSpPr>
          <p:spPr>
            <a:xfrm>
              <a:off x="5027875" y="1649575"/>
              <a:ext cx="11125" cy="18875"/>
            </a:xfrm>
            <a:custGeom>
              <a:avLst/>
              <a:gdLst/>
              <a:ahLst/>
              <a:cxnLst/>
              <a:rect l="l" t="t" r="r" b="b"/>
              <a:pathLst>
                <a:path w="445" h="755" extrusionOk="0">
                  <a:moveTo>
                    <a:pt x="256" y="0"/>
                  </a:moveTo>
                  <a:cubicBezTo>
                    <a:pt x="156" y="0"/>
                    <a:pt x="45" y="67"/>
                    <a:pt x="23" y="200"/>
                  </a:cubicBezTo>
                  <a:cubicBezTo>
                    <a:pt x="23" y="333"/>
                    <a:pt x="23" y="422"/>
                    <a:pt x="23" y="555"/>
                  </a:cubicBezTo>
                  <a:cubicBezTo>
                    <a:pt x="1" y="688"/>
                    <a:pt x="90" y="755"/>
                    <a:pt x="184" y="755"/>
                  </a:cubicBezTo>
                  <a:cubicBezTo>
                    <a:pt x="278" y="755"/>
                    <a:pt x="378" y="688"/>
                    <a:pt x="378" y="555"/>
                  </a:cubicBezTo>
                  <a:cubicBezTo>
                    <a:pt x="422" y="422"/>
                    <a:pt x="422" y="333"/>
                    <a:pt x="422" y="200"/>
                  </a:cubicBezTo>
                  <a:cubicBezTo>
                    <a:pt x="444" y="67"/>
                    <a:pt x="356" y="0"/>
                    <a:pt x="25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1" name="Google Shape;871;p27"/>
            <p:cNvSpPr/>
            <p:nvPr/>
          </p:nvSpPr>
          <p:spPr>
            <a:xfrm>
              <a:off x="4933825" y="1676400"/>
              <a:ext cx="21725" cy="21150"/>
            </a:xfrm>
            <a:custGeom>
              <a:avLst/>
              <a:gdLst/>
              <a:ahLst/>
              <a:cxnLst/>
              <a:rect l="l" t="t" r="r" b="b"/>
              <a:pathLst>
                <a:path w="869" h="846" extrusionOk="0">
                  <a:moveTo>
                    <a:pt x="281" y="0"/>
                  </a:moveTo>
                  <a:cubicBezTo>
                    <a:pt x="133" y="0"/>
                    <a:pt x="0" y="189"/>
                    <a:pt x="102" y="325"/>
                  </a:cubicBezTo>
                  <a:cubicBezTo>
                    <a:pt x="236" y="502"/>
                    <a:pt x="369" y="635"/>
                    <a:pt x="457" y="769"/>
                  </a:cubicBezTo>
                  <a:cubicBezTo>
                    <a:pt x="501" y="823"/>
                    <a:pt x="550" y="846"/>
                    <a:pt x="597" y="846"/>
                  </a:cubicBezTo>
                  <a:cubicBezTo>
                    <a:pt x="742" y="846"/>
                    <a:pt x="868" y="636"/>
                    <a:pt x="768" y="502"/>
                  </a:cubicBezTo>
                  <a:cubicBezTo>
                    <a:pt x="635" y="369"/>
                    <a:pt x="502" y="192"/>
                    <a:pt x="413" y="59"/>
                  </a:cubicBezTo>
                  <a:cubicBezTo>
                    <a:pt x="372" y="17"/>
                    <a:pt x="326" y="0"/>
                    <a:pt x="28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27"/>
            <p:cNvSpPr/>
            <p:nvPr/>
          </p:nvSpPr>
          <p:spPr>
            <a:xfrm>
              <a:off x="3394600" y="2850425"/>
              <a:ext cx="64125" cy="23375"/>
            </a:xfrm>
            <a:custGeom>
              <a:avLst/>
              <a:gdLst/>
              <a:ahLst/>
              <a:cxnLst/>
              <a:rect l="l" t="t" r="r" b="b"/>
              <a:pathLst>
                <a:path w="2565" h="935" extrusionOk="0">
                  <a:moveTo>
                    <a:pt x="2134" y="1"/>
                  </a:moveTo>
                  <a:cubicBezTo>
                    <a:pt x="2090" y="1"/>
                    <a:pt x="2043" y="12"/>
                    <a:pt x="1997" y="39"/>
                  </a:cubicBezTo>
                  <a:cubicBezTo>
                    <a:pt x="1464" y="305"/>
                    <a:pt x="932" y="394"/>
                    <a:pt x="355" y="394"/>
                  </a:cubicBezTo>
                  <a:cubicBezTo>
                    <a:pt x="342" y="392"/>
                    <a:pt x="329" y="391"/>
                    <a:pt x="317" y="391"/>
                  </a:cubicBezTo>
                  <a:cubicBezTo>
                    <a:pt x="1" y="391"/>
                    <a:pt x="13" y="926"/>
                    <a:pt x="355" y="926"/>
                  </a:cubicBezTo>
                  <a:cubicBezTo>
                    <a:pt x="444" y="932"/>
                    <a:pt x="531" y="935"/>
                    <a:pt x="617" y="935"/>
                  </a:cubicBezTo>
                  <a:cubicBezTo>
                    <a:pt x="1220" y="935"/>
                    <a:pt x="1758" y="799"/>
                    <a:pt x="2263" y="527"/>
                  </a:cubicBezTo>
                  <a:cubicBezTo>
                    <a:pt x="2565" y="376"/>
                    <a:pt x="2386" y="1"/>
                    <a:pt x="213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3" name="Google Shape;873;p27"/>
            <p:cNvSpPr/>
            <p:nvPr/>
          </p:nvSpPr>
          <p:spPr>
            <a:xfrm>
              <a:off x="3753725" y="2818725"/>
              <a:ext cx="49275" cy="25450"/>
            </a:xfrm>
            <a:custGeom>
              <a:avLst/>
              <a:gdLst/>
              <a:ahLst/>
              <a:cxnLst/>
              <a:rect l="l" t="t" r="r" b="b"/>
              <a:pathLst>
                <a:path w="1971" h="1018" extrusionOk="0">
                  <a:moveTo>
                    <a:pt x="1610" y="0"/>
                  </a:moveTo>
                  <a:cubicBezTo>
                    <a:pt x="1581" y="0"/>
                    <a:pt x="1551" y="7"/>
                    <a:pt x="1519" y="20"/>
                  </a:cubicBezTo>
                  <a:cubicBezTo>
                    <a:pt x="1120" y="153"/>
                    <a:pt x="720" y="331"/>
                    <a:pt x="277" y="464"/>
                  </a:cubicBezTo>
                  <a:cubicBezTo>
                    <a:pt x="0" y="583"/>
                    <a:pt x="75" y="1018"/>
                    <a:pt x="346" y="1018"/>
                  </a:cubicBezTo>
                  <a:cubicBezTo>
                    <a:pt x="379" y="1018"/>
                    <a:pt x="415" y="1011"/>
                    <a:pt x="454" y="996"/>
                  </a:cubicBezTo>
                  <a:cubicBezTo>
                    <a:pt x="853" y="863"/>
                    <a:pt x="1253" y="730"/>
                    <a:pt x="1652" y="553"/>
                  </a:cubicBezTo>
                  <a:cubicBezTo>
                    <a:pt x="1971" y="473"/>
                    <a:pt x="1860" y="0"/>
                    <a:pt x="16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4" name="Google Shape;874;p27"/>
            <p:cNvSpPr/>
            <p:nvPr/>
          </p:nvSpPr>
          <p:spPr>
            <a:xfrm>
              <a:off x="2916525" y="2946725"/>
              <a:ext cx="75450" cy="16725"/>
            </a:xfrm>
            <a:custGeom>
              <a:avLst/>
              <a:gdLst/>
              <a:ahLst/>
              <a:cxnLst/>
              <a:rect l="l" t="t" r="r" b="b"/>
              <a:pathLst>
                <a:path w="3018" h="669" extrusionOk="0">
                  <a:moveTo>
                    <a:pt x="2701" y="0"/>
                  </a:moveTo>
                  <a:cubicBezTo>
                    <a:pt x="2689" y="0"/>
                    <a:pt x="2676" y="1"/>
                    <a:pt x="2663" y="3"/>
                  </a:cubicBezTo>
                  <a:cubicBezTo>
                    <a:pt x="1909" y="47"/>
                    <a:pt x="1154" y="47"/>
                    <a:pt x="400" y="91"/>
                  </a:cubicBezTo>
                  <a:cubicBezTo>
                    <a:pt x="1" y="136"/>
                    <a:pt x="1" y="668"/>
                    <a:pt x="400" y="668"/>
                  </a:cubicBezTo>
                  <a:cubicBezTo>
                    <a:pt x="1154" y="624"/>
                    <a:pt x="1909" y="579"/>
                    <a:pt x="2663" y="579"/>
                  </a:cubicBezTo>
                  <a:cubicBezTo>
                    <a:pt x="3005" y="537"/>
                    <a:pt x="3017" y="0"/>
                    <a:pt x="270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5" name="Google Shape;875;p27"/>
            <p:cNvSpPr/>
            <p:nvPr/>
          </p:nvSpPr>
          <p:spPr>
            <a:xfrm>
              <a:off x="2929850" y="2702750"/>
              <a:ext cx="44375" cy="16725"/>
            </a:xfrm>
            <a:custGeom>
              <a:avLst/>
              <a:gdLst/>
              <a:ahLst/>
              <a:cxnLst/>
              <a:rect l="l" t="t" r="r" b="b"/>
              <a:pathLst>
                <a:path w="1775" h="669" extrusionOk="0">
                  <a:moveTo>
                    <a:pt x="355" y="1"/>
                  </a:moveTo>
                  <a:cubicBezTo>
                    <a:pt x="0" y="1"/>
                    <a:pt x="0" y="533"/>
                    <a:pt x="355" y="577"/>
                  </a:cubicBezTo>
                  <a:cubicBezTo>
                    <a:pt x="710" y="622"/>
                    <a:pt x="1065" y="666"/>
                    <a:pt x="1420" y="666"/>
                  </a:cubicBezTo>
                  <a:cubicBezTo>
                    <a:pt x="1433" y="668"/>
                    <a:pt x="1446" y="669"/>
                    <a:pt x="1458" y="669"/>
                  </a:cubicBezTo>
                  <a:cubicBezTo>
                    <a:pt x="1774" y="669"/>
                    <a:pt x="1762" y="132"/>
                    <a:pt x="1420" y="89"/>
                  </a:cubicBezTo>
                  <a:cubicBezTo>
                    <a:pt x="1065" y="89"/>
                    <a:pt x="710" y="45"/>
                    <a:pt x="35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6" name="Google Shape;876;p27"/>
            <p:cNvSpPr/>
            <p:nvPr/>
          </p:nvSpPr>
          <p:spPr>
            <a:xfrm>
              <a:off x="3609575" y="3009100"/>
              <a:ext cx="38925" cy="23675"/>
            </a:xfrm>
            <a:custGeom>
              <a:avLst/>
              <a:gdLst/>
              <a:ahLst/>
              <a:cxnLst/>
              <a:rect l="l" t="t" r="r" b="b"/>
              <a:pathLst>
                <a:path w="1557" h="947" extrusionOk="0">
                  <a:moveTo>
                    <a:pt x="1114" y="1"/>
                  </a:moveTo>
                  <a:cubicBezTo>
                    <a:pt x="1072" y="1"/>
                    <a:pt x="1028" y="12"/>
                    <a:pt x="985" y="37"/>
                  </a:cubicBezTo>
                  <a:cubicBezTo>
                    <a:pt x="763" y="170"/>
                    <a:pt x="497" y="303"/>
                    <a:pt x="275" y="392"/>
                  </a:cubicBezTo>
                  <a:cubicBezTo>
                    <a:pt x="1" y="548"/>
                    <a:pt x="176" y="947"/>
                    <a:pt x="434" y="947"/>
                  </a:cubicBezTo>
                  <a:cubicBezTo>
                    <a:pt x="469" y="947"/>
                    <a:pt x="505" y="940"/>
                    <a:pt x="541" y="924"/>
                  </a:cubicBezTo>
                  <a:cubicBezTo>
                    <a:pt x="807" y="791"/>
                    <a:pt x="1029" y="658"/>
                    <a:pt x="1251" y="525"/>
                  </a:cubicBezTo>
                  <a:cubicBezTo>
                    <a:pt x="1556" y="410"/>
                    <a:pt x="1369" y="1"/>
                    <a:pt x="111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7" name="Google Shape;877;p27"/>
            <p:cNvSpPr/>
            <p:nvPr/>
          </p:nvSpPr>
          <p:spPr>
            <a:xfrm>
              <a:off x="3639300" y="2711625"/>
              <a:ext cx="65625" cy="22525"/>
            </a:xfrm>
            <a:custGeom>
              <a:avLst/>
              <a:gdLst/>
              <a:ahLst/>
              <a:cxnLst/>
              <a:rect l="l" t="t" r="r" b="b"/>
              <a:pathLst>
                <a:path w="2625" h="901" extrusionOk="0">
                  <a:moveTo>
                    <a:pt x="1015" y="1"/>
                  </a:moveTo>
                  <a:cubicBezTo>
                    <a:pt x="782" y="1"/>
                    <a:pt x="550" y="30"/>
                    <a:pt x="328" y="89"/>
                  </a:cubicBezTo>
                  <a:cubicBezTo>
                    <a:pt x="0" y="212"/>
                    <a:pt x="89" y="676"/>
                    <a:pt x="384" y="676"/>
                  </a:cubicBezTo>
                  <a:cubicBezTo>
                    <a:pt x="408" y="676"/>
                    <a:pt x="434" y="673"/>
                    <a:pt x="461" y="666"/>
                  </a:cubicBezTo>
                  <a:cubicBezTo>
                    <a:pt x="683" y="598"/>
                    <a:pt x="899" y="562"/>
                    <a:pt x="1108" y="562"/>
                  </a:cubicBezTo>
                  <a:cubicBezTo>
                    <a:pt x="1442" y="562"/>
                    <a:pt x="1758" y="653"/>
                    <a:pt x="2058" y="844"/>
                  </a:cubicBezTo>
                  <a:cubicBezTo>
                    <a:pt x="2114" y="883"/>
                    <a:pt x="2169" y="900"/>
                    <a:pt x="2221" y="900"/>
                  </a:cubicBezTo>
                  <a:cubicBezTo>
                    <a:pt x="2460" y="900"/>
                    <a:pt x="2624" y="538"/>
                    <a:pt x="2369" y="356"/>
                  </a:cubicBezTo>
                  <a:cubicBezTo>
                    <a:pt x="1955" y="119"/>
                    <a:pt x="1482" y="1"/>
                    <a:pt x="101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8" name="Google Shape;878;p27"/>
            <p:cNvSpPr/>
            <p:nvPr/>
          </p:nvSpPr>
          <p:spPr>
            <a:xfrm>
              <a:off x="4113700" y="2856875"/>
              <a:ext cx="41475" cy="17900"/>
            </a:xfrm>
            <a:custGeom>
              <a:avLst/>
              <a:gdLst/>
              <a:ahLst/>
              <a:cxnLst/>
              <a:rect l="l" t="t" r="r" b="b"/>
              <a:pathLst>
                <a:path w="1659" h="716" extrusionOk="0">
                  <a:moveTo>
                    <a:pt x="477" y="0"/>
                  </a:moveTo>
                  <a:cubicBezTo>
                    <a:pt x="151" y="0"/>
                    <a:pt x="1" y="494"/>
                    <a:pt x="342" y="580"/>
                  </a:cubicBezTo>
                  <a:cubicBezTo>
                    <a:pt x="608" y="624"/>
                    <a:pt x="874" y="668"/>
                    <a:pt x="1140" y="713"/>
                  </a:cubicBezTo>
                  <a:cubicBezTo>
                    <a:pt x="1154" y="714"/>
                    <a:pt x="1168" y="715"/>
                    <a:pt x="1182" y="715"/>
                  </a:cubicBezTo>
                  <a:cubicBezTo>
                    <a:pt x="1508" y="715"/>
                    <a:pt x="1658" y="221"/>
                    <a:pt x="1318" y="136"/>
                  </a:cubicBezTo>
                  <a:cubicBezTo>
                    <a:pt x="1051" y="92"/>
                    <a:pt x="785" y="47"/>
                    <a:pt x="519" y="3"/>
                  </a:cubicBezTo>
                  <a:cubicBezTo>
                    <a:pt x="505" y="1"/>
                    <a:pt x="491" y="0"/>
                    <a:pt x="47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9" name="Google Shape;879;p27"/>
            <p:cNvSpPr/>
            <p:nvPr/>
          </p:nvSpPr>
          <p:spPr>
            <a:xfrm>
              <a:off x="2915775" y="2101500"/>
              <a:ext cx="64750" cy="20125"/>
            </a:xfrm>
            <a:custGeom>
              <a:avLst/>
              <a:gdLst/>
              <a:ahLst/>
              <a:cxnLst/>
              <a:rect l="l" t="t" r="r" b="b"/>
              <a:pathLst>
                <a:path w="2590" h="805" extrusionOk="0">
                  <a:moveTo>
                    <a:pt x="433" y="1"/>
                  </a:moveTo>
                  <a:cubicBezTo>
                    <a:pt x="110" y="1"/>
                    <a:pt x="1" y="493"/>
                    <a:pt x="341" y="536"/>
                  </a:cubicBezTo>
                  <a:cubicBezTo>
                    <a:pt x="918" y="624"/>
                    <a:pt x="1495" y="713"/>
                    <a:pt x="2116" y="802"/>
                  </a:cubicBezTo>
                  <a:cubicBezTo>
                    <a:pt x="2130" y="804"/>
                    <a:pt x="2144" y="804"/>
                    <a:pt x="2157" y="804"/>
                  </a:cubicBezTo>
                  <a:cubicBezTo>
                    <a:pt x="2481" y="804"/>
                    <a:pt x="2590" y="310"/>
                    <a:pt x="2249" y="225"/>
                  </a:cubicBezTo>
                  <a:cubicBezTo>
                    <a:pt x="1672" y="181"/>
                    <a:pt x="1051" y="92"/>
                    <a:pt x="474" y="3"/>
                  </a:cubicBezTo>
                  <a:cubicBezTo>
                    <a:pt x="460" y="1"/>
                    <a:pt x="446" y="1"/>
                    <a:pt x="433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27"/>
            <p:cNvSpPr/>
            <p:nvPr/>
          </p:nvSpPr>
          <p:spPr>
            <a:xfrm>
              <a:off x="2810050" y="22513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1"/>
                  </a:moveTo>
                  <a:cubicBezTo>
                    <a:pt x="0" y="1"/>
                    <a:pt x="0" y="578"/>
                    <a:pt x="355" y="578"/>
                  </a:cubicBezTo>
                  <a:lnTo>
                    <a:pt x="1110" y="578"/>
                  </a:lnTo>
                  <a:cubicBezTo>
                    <a:pt x="1465" y="578"/>
                    <a:pt x="1465" y="1"/>
                    <a:pt x="111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1" name="Google Shape;881;p27"/>
            <p:cNvSpPr/>
            <p:nvPr/>
          </p:nvSpPr>
          <p:spPr>
            <a:xfrm>
              <a:off x="3211525" y="2000050"/>
              <a:ext cx="78900" cy="38900"/>
            </a:xfrm>
            <a:custGeom>
              <a:avLst/>
              <a:gdLst/>
              <a:ahLst/>
              <a:cxnLst/>
              <a:rect l="l" t="t" r="r" b="b"/>
              <a:pathLst>
                <a:path w="3156" h="1556" extrusionOk="0">
                  <a:moveTo>
                    <a:pt x="470" y="1"/>
                  </a:moveTo>
                  <a:cubicBezTo>
                    <a:pt x="205" y="1"/>
                    <a:pt x="0" y="394"/>
                    <a:pt x="313" y="512"/>
                  </a:cubicBezTo>
                  <a:cubicBezTo>
                    <a:pt x="1067" y="822"/>
                    <a:pt x="1822" y="1177"/>
                    <a:pt x="2576" y="1532"/>
                  </a:cubicBezTo>
                  <a:cubicBezTo>
                    <a:pt x="2613" y="1548"/>
                    <a:pt x="2649" y="1555"/>
                    <a:pt x="2685" y="1555"/>
                  </a:cubicBezTo>
                  <a:cubicBezTo>
                    <a:pt x="2951" y="1555"/>
                    <a:pt x="3155" y="1162"/>
                    <a:pt x="2842" y="1044"/>
                  </a:cubicBezTo>
                  <a:cubicBezTo>
                    <a:pt x="2088" y="689"/>
                    <a:pt x="1334" y="334"/>
                    <a:pt x="579" y="24"/>
                  </a:cubicBezTo>
                  <a:cubicBezTo>
                    <a:pt x="543" y="8"/>
                    <a:pt x="506" y="1"/>
                    <a:pt x="47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2" name="Google Shape;882;p27"/>
            <p:cNvSpPr/>
            <p:nvPr/>
          </p:nvSpPr>
          <p:spPr>
            <a:xfrm>
              <a:off x="3162575" y="2233075"/>
              <a:ext cx="63650" cy="26525"/>
            </a:xfrm>
            <a:custGeom>
              <a:avLst/>
              <a:gdLst/>
              <a:ahLst/>
              <a:cxnLst/>
              <a:rect l="l" t="t" r="r" b="b"/>
              <a:pathLst>
                <a:path w="2546" h="1061" extrusionOk="0">
                  <a:moveTo>
                    <a:pt x="350" y="0"/>
                  </a:moveTo>
                  <a:cubicBezTo>
                    <a:pt x="75" y="0"/>
                    <a:pt x="0" y="473"/>
                    <a:pt x="319" y="552"/>
                  </a:cubicBezTo>
                  <a:cubicBezTo>
                    <a:pt x="896" y="730"/>
                    <a:pt x="1473" y="907"/>
                    <a:pt x="2049" y="1040"/>
                  </a:cubicBezTo>
                  <a:cubicBezTo>
                    <a:pt x="2086" y="1054"/>
                    <a:pt x="2120" y="1060"/>
                    <a:pt x="2153" y="1060"/>
                  </a:cubicBezTo>
                  <a:cubicBezTo>
                    <a:pt x="2435" y="1060"/>
                    <a:pt x="2545" y="588"/>
                    <a:pt x="2227" y="508"/>
                  </a:cubicBezTo>
                  <a:cubicBezTo>
                    <a:pt x="1650" y="331"/>
                    <a:pt x="1029" y="153"/>
                    <a:pt x="452" y="20"/>
                  </a:cubicBezTo>
                  <a:cubicBezTo>
                    <a:pt x="416" y="6"/>
                    <a:pt x="382" y="0"/>
                    <a:pt x="35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3" name="Google Shape;883;p27"/>
            <p:cNvSpPr/>
            <p:nvPr/>
          </p:nvSpPr>
          <p:spPr>
            <a:xfrm>
              <a:off x="2979625" y="1986800"/>
              <a:ext cx="50150" cy="26900"/>
            </a:xfrm>
            <a:custGeom>
              <a:avLst/>
              <a:gdLst/>
              <a:ahLst/>
              <a:cxnLst/>
              <a:rect l="l" t="t" r="r" b="b"/>
              <a:pathLst>
                <a:path w="2006" h="1076" extrusionOk="0">
                  <a:moveTo>
                    <a:pt x="341" y="0"/>
                  </a:moveTo>
                  <a:cubicBezTo>
                    <a:pt x="71" y="0"/>
                    <a:pt x="0" y="435"/>
                    <a:pt x="316" y="554"/>
                  </a:cubicBezTo>
                  <a:cubicBezTo>
                    <a:pt x="716" y="731"/>
                    <a:pt x="1159" y="909"/>
                    <a:pt x="1559" y="1042"/>
                  </a:cubicBezTo>
                  <a:cubicBezTo>
                    <a:pt x="1605" y="1065"/>
                    <a:pt x="1648" y="1075"/>
                    <a:pt x="1687" y="1075"/>
                  </a:cubicBezTo>
                  <a:cubicBezTo>
                    <a:pt x="1941" y="1075"/>
                    <a:pt x="2006" y="625"/>
                    <a:pt x="1736" y="509"/>
                  </a:cubicBezTo>
                  <a:cubicBezTo>
                    <a:pt x="1292" y="332"/>
                    <a:pt x="893" y="199"/>
                    <a:pt x="449" y="21"/>
                  </a:cubicBezTo>
                  <a:cubicBezTo>
                    <a:pt x="411" y="7"/>
                    <a:pt x="374" y="0"/>
                    <a:pt x="34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4" name="Google Shape;884;p27"/>
            <p:cNvSpPr/>
            <p:nvPr/>
          </p:nvSpPr>
          <p:spPr>
            <a:xfrm>
              <a:off x="2589325" y="2201400"/>
              <a:ext cx="82050" cy="26500"/>
            </a:xfrm>
            <a:custGeom>
              <a:avLst/>
              <a:gdLst/>
              <a:ahLst/>
              <a:cxnLst/>
              <a:rect l="l" t="t" r="r" b="b"/>
              <a:pathLst>
                <a:path w="3282" h="1060" extrusionOk="0">
                  <a:moveTo>
                    <a:pt x="355" y="0"/>
                  </a:moveTo>
                  <a:cubicBezTo>
                    <a:pt x="0" y="0"/>
                    <a:pt x="0" y="533"/>
                    <a:pt x="355" y="533"/>
                  </a:cubicBezTo>
                  <a:cubicBezTo>
                    <a:pt x="1154" y="533"/>
                    <a:pt x="1952" y="710"/>
                    <a:pt x="2707" y="1021"/>
                  </a:cubicBezTo>
                  <a:cubicBezTo>
                    <a:pt x="2760" y="1047"/>
                    <a:pt x="2811" y="1059"/>
                    <a:pt x="2859" y="1059"/>
                  </a:cubicBezTo>
                  <a:cubicBezTo>
                    <a:pt x="3128" y="1059"/>
                    <a:pt x="3281" y="684"/>
                    <a:pt x="3017" y="533"/>
                  </a:cubicBezTo>
                  <a:cubicBezTo>
                    <a:pt x="2174" y="178"/>
                    <a:pt x="1287" y="0"/>
                    <a:pt x="35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5" name="Google Shape;885;p27"/>
            <p:cNvSpPr/>
            <p:nvPr/>
          </p:nvSpPr>
          <p:spPr>
            <a:xfrm>
              <a:off x="3104050" y="2101725"/>
              <a:ext cx="52825" cy="32250"/>
            </a:xfrm>
            <a:custGeom>
              <a:avLst/>
              <a:gdLst/>
              <a:ahLst/>
              <a:cxnLst/>
              <a:rect l="l" t="t" r="r" b="b"/>
              <a:pathLst>
                <a:path w="2113" h="1290" extrusionOk="0">
                  <a:moveTo>
                    <a:pt x="437" y="0"/>
                  </a:moveTo>
                  <a:cubicBezTo>
                    <a:pt x="185" y="0"/>
                    <a:pt x="0" y="376"/>
                    <a:pt x="264" y="527"/>
                  </a:cubicBezTo>
                  <a:cubicBezTo>
                    <a:pt x="708" y="748"/>
                    <a:pt x="1107" y="1015"/>
                    <a:pt x="1551" y="1237"/>
                  </a:cubicBezTo>
                  <a:cubicBezTo>
                    <a:pt x="1603" y="1274"/>
                    <a:pt x="1655" y="1290"/>
                    <a:pt x="1704" y="1290"/>
                  </a:cubicBezTo>
                  <a:cubicBezTo>
                    <a:pt x="1947" y="1290"/>
                    <a:pt x="2112" y="896"/>
                    <a:pt x="1817" y="748"/>
                  </a:cubicBezTo>
                  <a:cubicBezTo>
                    <a:pt x="1418" y="527"/>
                    <a:pt x="974" y="260"/>
                    <a:pt x="575" y="39"/>
                  </a:cubicBezTo>
                  <a:cubicBezTo>
                    <a:pt x="528" y="12"/>
                    <a:pt x="482" y="0"/>
                    <a:pt x="43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6" name="Google Shape;886;p27"/>
            <p:cNvSpPr/>
            <p:nvPr/>
          </p:nvSpPr>
          <p:spPr>
            <a:xfrm>
              <a:off x="2959850" y="2232600"/>
              <a:ext cx="63200" cy="27600"/>
            </a:xfrm>
            <a:custGeom>
              <a:avLst/>
              <a:gdLst/>
              <a:ahLst/>
              <a:cxnLst/>
              <a:rect l="l" t="t" r="r" b="b"/>
              <a:pathLst>
                <a:path w="2528" h="1104" extrusionOk="0">
                  <a:moveTo>
                    <a:pt x="437" y="1"/>
                  </a:moveTo>
                  <a:cubicBezTo>
                    <a:pt x="185" y="1"/>
                    <a:pt x="0" y="376"/>
                    <a:pt x="264" y="527"/>
                  </a:cubicBezTo>
                  <a:cubicBezTo>
                    <a:pt x="841" y="882"/>
                    <a:pt x="1507" y="1104"/>
                    <a:pt x="2172" y="1104"/>
                  </a:cubicBezTo>
                  <a:cubicBezTo>
                    <a:pt x="2527" y="1104"/>
                    <a:pt x="2527" y="527"/>
                    <a:pt x="2172" y="527"/>
                  </a:cubicBezTo>
                  <a:cubicBezTo>
                    <a:pt x="1595" y="527"/>
                    <a:pt x="1063" y="350"/>
                    <a:pt x="575" y="39"/>
                  </a:cubicBezTo>
                  <a:cubicBezTo>
                    <a:pt x="528" y="12"/>
                    <a:pt x="482" y="1"/>
                    <a:pt x="43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7" name="Google Shape;887;p27"/>
            <p:cNvSpPr/>
            <p:nvPr/>
          </p:nvSpPr>
          <p:spPr>
            <a:xfrm>
              <a:off x="2821200" y="1993025"/>
              <a:ext cx="51425" cy="21325"/>
            </a:xfrm>
            <a:custGeom>
              <a:avLst/>
              <a:gdLst/>
              <a:ahLst/>
              <a:cxnLst/>
              <a:rect l="l" t="t" r="r" b="b"/>
              <a:pathLst>
                <a:path w="2057" h="853" extrusionOk="0">
                  <a:moveTo>
                    <a:pt x="396" y="0"/>
                  </a:moveTo>
                  <a:cubicBezTo>
                    <a:pt x="153" y="0"/>
                    <a:pt x="0" y="376"/>
                    <a:pt x="264" y="527"/>
                  </a:cubicBezTo>
                  <a:cubicBezTo>
                    <a:pt x="575" y="744"/>
                    <a:pt x="929" y="853"/>
                    <a:pt x="1281" y="853"/>
                  </a:cubicBezTo>
                  <a:cubicBezTo>
                    <a:pt x="1432" y="853"/>
                    <a:pt x="1582" y="833"/>
                    <a:pt x="1729" y="793"/>
                  </a:cubicBezTo>
                  <a:cubicBezTo>
                    <a:pt x="2056" y="711"/>
                    <a:pt x="1968" y="250"/>
                    <a:pt x="1673" y="250"/>
                  </a:cubicBezTo>
                  <a:cubicBezTo>
                    <a:pt x="1648" y="250"/>
                    <a:pt x="1623" y="254"/>
                    <a:pt x="1595" y="260"/>
                  </a:cubicBezTo>
                  <a:cubicBezTo>
                    <a:pt x="1492" y="283"/>
                    <a:pt x="1392" y="294"/>
                    <a:pt x="1295" y="294"/>
                  </a:cubicBezTo>
                  <a:cubicBezTo>
                    <a:pt x="1016" y="294"/>
                    <a:pt x="761" y="203"/>
                    <a:pt x="531" y="39"/>
                  </a:cubicBezTo>
                  <a:cubicBezTo>
                    <a:pt x="484" y="12"/>
                    <a:pt x="439" y="0"/>
                    <a:pt x="39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8" name="Google Shape;888;p27"/>
            <p:cNvSpPr/>
            <p:nvPr/>
          </p:nvSpPr>
          <p:spPr>
            <a:xfrm>
              <a:off x="2563800" y="2415475"/>
              <a:ext cx="43300" cy="14450"/>
            </a:xfrm>
            <a:custGeom>
              <a:avLst/>
              <a:gdLst/>
              <a:ahLst/>
              <a:cxnLst/>
              <a:rect l="l" t="t" r="r" b="b"/>
              <a:pathLst>
                <a:path w="1732" h="578" extrusionOk="0">
                  <a:moveTo>
                    <a:pt x="356" y="0"/>
                  </a:moveTo>
                  <a:cubicBezTo>
                    <a:pt x="1" y="0"/>
                    <a:pt x="1" y="577"/>
                    <a:pt x="356" y="577"/>
                  </a:cubicBezTo>
                  <a:lnTo>
                    <a:pt x="1376" y="577"/>
                  </a:lnTo>
                  <a:cubicBezTo>
                    <a:pt x="1731" y="577"/>
                    <a:pt x="1731" y="0"/>
                    <a:pt x="137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9" name="Google Shape;889;p27"/>
            <p:cNvSpPr/>
            <p:nvPr/>
          </p:nvSpPr>
          <p:spPr>
            <a:xfrm>
              <a:off x="2954250" y="2396625"/>
              <a:ext cx="44400" cy="14425"/>
            </a:xfrm>
            <a:custGeom>
              <a:avLst/>
              <a:gdLst/>
              <a:ahLst/>
              <a:cxnLst/>
              <a:rect l="l" t="t" r="r" b="b"/>
              <a:pathLst>
                <a:path w="1776" h="577" extrusionOk="0">
                  <a:moveTo>
                    <a:pt x="400" y="0"/>
                  </a:moveTo>
                  <a:cubicBezTo>
                    <a:pt x="0" y="0"/>
                    <a:pt x="0" y="577"/>
                    <a:pt x="400" y="577"/>
                  </a:cubicBezTo>
                  <a:lnTo>
                    <a:pt x="1376" y="577"/>
                  </a:lnTo>
                  <a:cubicBezTo>
                    <a:pt x="1775" y="577"/>
                    <a:pt x="1775" y="0"/>
                    <a:pt x="137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0" name="Google Shape;890;p27"/>
            <p:cNvSpPr/>
            <p:nvPr/>
          </p:nvSpPr>
          <p:spPr>
            <a:xfrm>
              <a:off x="3484000" y="2201150"/>
              <a:ext cx="45275" cy="20475"/>
            </a:xfrm>
            <a:custGeom>
              <a:avLst/>
              <a:gdLst/>
              <a:ahLst/>
              <a:cxnLst/>
              <a:rect l="l" t="t" r="r" b="b"/>
              <a:pathLst>
                <a:path w="1811" h="819" extrusionOk="0">
                  <a:moveTo>
                    <a:pt x="384" y="0"/>
                  </a:moveTo>
                  <a:cubicBezTo>
                    <a:pt x="89" y="0"/>
                    <a:pt x="1" y="461"/>
                    <a:pt x="329" y="543"/>
                  </a:cubicBezTo>
                  <a:cubicBezTo>
                    <a:pt x="639" y="631"/>
                    <a:pt x="994" y="720"/>
                    <a:pt x="1305" y="809"/>
                  </a:cubicBezTo>
                  <a:cubicBezTo>
                    <a:pt x="1332" y="816"/>
                    <a:pt x="1358" y="819"/>
                    <a:pt x="1383" y="819"/>
                  </a:cubicBezTo>
                  <a:cubicBezTo>
                    <a:pt x="1684" y="819"/>
                    <a:pt x="1810" y="359"/>
                    <a:pt x="1482" y="277"/>
                  </a:cubicBezTo>
                  <a:cubicBezTo>
                    <a:pt x="1127" y="188"/>
                    <a:pt x="817" y="99"/>
                    <a:pt x="462" y="10"/>
                  </a:cubicBezTo>
                  <a:cubicBezTo>
                    <a:pt x="435" y="4"/>
                    <a:pt x="409" y="0"/>
                    <a:pt x="384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1" name="Google Shape;891;p27"/>
            <p:cNvSpPr/>
            <p:nvPr/>
          </p:nvSpPr>
          <p:spPr>
            <a:xfrm>
              <a:off x="2695600" y="2507050"/>
              <a:ext cx="38150" cy="20975"/>
            </a:xfrm>
            <a:custGeom>
              <a:avLst/>
              <a:gdLst/>
              <a:ahLst/>
              <a:cxnLst/>
              <a:rect l="l" t="t" r="r" b="b"/>
              <a:pathLst>
                <a:path w="1526" h="839" extrusionOk="0">
                  <a:moveTo>
                    <a:pt x="1175" y="0"/>
                  </a:moveTo>
                  <a:cubicBezTo>
                    <a:pt x="1144" y="0"/>
                    <a:pt x="1110" y="6"/>
                    <a:pt x="1073" y="20"/>
                  </a:cubicBezTo>
                  <a:cubicBezTo>
                    <a:pt x="807" y="109"/>
                    <a:pt x="541" y="197"/>
                    <a:pt x="319" y="286"/>
                  </a:cubicBezTo>
                  <a:cubicBezTo>
                    <a:pt x="1" y="366"/>
                    <a:pt x="75" y="838"/>
                    <a:pt x="350" y="838"/>
                  </a:cubicBezTo>
                  <a:cubicBezTo>
                    <a:pt x="382" y="838"/>
                    <a:pt x="416" y="832"/>
                    <a:pt x="452" y="819"/>
                  </a:cubicBezTo>
                  <a:cubicBezTo>
                    <a:pt x="719" y="730"/>
                    <a:pt x="985" y="641"/>
                    <a:pt x="1207" y="552"/>
                  </a:cubicBezTo>
                  <a:cubicBezTo>
                    <a:pt x="1525" y="473"/>
                    <a:pt x="1451" y="0"/>
                    <a:pt x="117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2" name="Google Shape;892;p27"/>
            <p:cNvSpPr/>
            <p:nvPr/>
          </p:nvSpPr>
          <p:spPr>
            <a:xfrm>
              <a:off x="3439600" y="2043650"/>
              <a:ext cx="52000" cy="20450"/>
            </a:xfrm>
            <a:custGeom>
              <a:avLst/>
              <a:gdLst/>
              <a:ahLst/>
              <a:cxnLst/>
              <a:rect l="l" t="t" r="r" b="b"/>
              <a:pathLst>
                <a:path w="2080" h="818" extrusionOk="0">
                  <a:moveTo>
                    <a:pt x="391" y="1"/>
                  </a:moveTo>
                  <a:cubicBezTo>
                    <a:pt x="92" y="1"/>
                    <a:pt x="0" y="501"/>
                    <a:pt x="330" y="543"/>
                  </a:cubicBezTo>
                  <a:cubicBezTo>
                    <a:pt x="729" y="631"/>
                    <a:pt x="1173" y="720"/>
                    <a:pt x="1572" y="809"/>
                  </a:cubicBezTo>
                  <a:cubicBezTo>
                    <a:pt x="1598" y="815"/>
                    <a:pt x="1622" y="818"/>
                    <a:pt x="1645" y="818"/>
                  </a:cubicBezTo>
                  <a:cubicBezTo>
                    <a:pt x="1950" y="818"/>
                    <a:pt x="2079" y="318"/>
                    <a:pt x="1750" y="276"/>
                  </a:cubicBezTo>
                  <a:cubicBezTo>
                    <a:pt x="1306" y="188"/>
                    <a:pt x="907" y="99"/>
                    <a:pt x="463" y="10"/>
                  </a:cubicBezTo>
                  <a:cubicBezTo>
                    <a:pt x="438" y="4"/>
                    <a:pt x="414" y="1"/>
                    <a:pt x="39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3" name="Google Shape;893;p27"/>
            <p:cNvSpPr/>
            <p:nvPr/>
          </p:nvSpPr>
          <p:spPr>
            <a:xfrm>
              <a:off x="3421225" y="2353300"/>
              <a:ext cx="68775" cy="21225"/>
            </a:xfrm>
            <a:custGeom>
              <a:avLst/>
              <a:gdLst/>
              <a:ahLst/>
              <a:cxnLst/>
              <a:rect l="l" t="t" r="r" b="b"/>
              <a:pathLst>
                <a:path w="2751" h="849" extrusionOk="0">
                  <a:moveTo>
                    <a:pt x="317" y="0"/>
                  </a:moveTo>
                  <a:cubicBezTo>
                    <a:pt x="1" y="0"/>
                    <a:pt x="13" y="537"/>
                    <a:pt x="355" y="580"/>
                  </a:cubicBezTo>
                  <a:cubicBezTo>
                    <a:pt x="1065" y="668"/>
                    <a:pt x="1730" y="757"/>
                    <a:pt x="2396" y="846"/>
                  </a:cubicBezTo>
                  <a:cubicBezTo>
                    <a:pt x="2409" y="847"/>
                    <a:pt x="2422" y="848"/>
                    <a:pt x="2434" y="848"/>
                  </a:cubicBezTo>
                  <a:cubicBezTo>
                    <a:pt x="2750" y="848"/>
                    <a:pt x="2738" y="312"/>
                    <a:pt x="2396" y="269"/>
                  </a:cubicBezTo>
                  <a:cubicBezTo>
                    <a:pt x="1730" y="180"/>
                    <a:pt x="1065" y="91"/>
                    <a:pt x="355" y="3"/>
                  </a:cubicBezTo>
                  <a:cubicBezTo>
                    <a:pt x="342" y="1"/>
                    <a:pt x="329" y="0"/>
                    <a:pt x="31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4" name="Google Shape;894;p27"/>
            <p:cNvSpPr/>
            <p:nvPr/>
          </p:nvSpPr>
          <p:spPr>
            <a:xfrm>
              <a:off x="3345350" y="2137925"/>
              <a:ext cx="38325" cy="20775"/>
            </a:xfrm>
            <a:custGeom>
              <a:avLst/>
              <a:gdLst/>
              <a:ahLst/>
              <a:cxnLst/>
              <a:rect l="l" t="t" r="r" b="b"/>
              <a:pathLst>
                <a:path w="1533" h="831" extrusionOk="0">
                  <a:moveTo>
                    <a:pt x="385" y="0"/>
                  </a:moveTo>
                  <a:cubicBezTo>
                    <a:pt x="89" y="0"/>
                    <a:pt x="1" y="464"/>
                    <a:pt x="329" y="587"/>
                  </a:cubicBezTo>
                  <a:cubicBezTo>
                    <a:pt x="551" y="632"/>
                    <a:pt x="817" y="720"/>
                    <a:pt x="1083" y="809"/>
                  </a:cubicBezTo>
                  <a:cubicBezTo>
                    <a:pt x="1117" y="824"/>
                    <a:pt x="1149" y="830"/>
                    <a:pt x="1180" y="830"/>
                  </a:cubicBezTo>
                  <a:cubicBezTo>
                    <a:pt x="1426" y="830"/>
                    <a:pt x="1532" y="395"/>
                    <a:pt x="1216" y="277"/>
                  </a:cubicBezTo>
                  <a:cubicBezTo>
                    <a:pt x="950" y="188"/>
                    <a:pt x="728" y="99"/>
                    <a:pt x="462" y="10"/>
                  </a:cubicBezTo>
                  <a:cubicBezTo>
                    <a:pt x="435" y="4"/>
                    <a:pt x="409" y="0"/>
                    <a:pt x="38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5" name="Google Shape;895;p27"/>
            <p:cNvSpPr/>
            <p:nvPr/>
          </p:nvSpPr>
          <p:spPr>
            <a:xfrm>
              <a:off x="3969425" y="2106600"/>
              <a:ext cx="32600" cy="27125"/>
            </a:xfrm>
            <a:custGeom>
              <a:avLst/>
              <a:gdLst/>
              <a:ahLst/>
              <a:cxnLst/>
              <a:rect l="l" t="t" r="r" b="b"/>
              <a:pathLst>
                <a:path w="1304" h="1085" extrusionOk="0">
                  <a:moveTo>
                    <a:pt x="437" y="0"/>
                  </a:moveTo>
                  <a:cubicBezTo>
                    <a:pt x="209" y="0"/>
                    <a:pt x="0" y="289"/>
                    <a:pt x="212" y="465"/>
                  </a:cubicBezTo>
                  <a:cubicBezTo>
                    <a:pt x="345" y="642"/>
                    <a:pt x="522" y="820"/>
                    <a:pt x="700" y="997"/>
                  </a:cubicBezTo>
                  <a:cubicBezTo>
                    <a:pt x="762" y="1059"/>
                    <a:pt x="831" y="1085"/>
                    <a:pt x="897" y="1085"/>
                  </a:cubicBezTo>
                  <a:cubicBezTo>
                    <a:pt x="1116" y="1085"/>
                    <a:pt x="1303" y="802"/>
                    <a:pt x="1099" y="598"/>
                  </a:cubicBezTo>
                  <a:cubicBezTo>
                    <a:pt x="921" y="420"/>
                    <a:pt x="788" y="243"/>
                    <a:pt x="611" y="65"/>
                  </a:cubicBezTo>
                  <a:cubicBezTo>
                    <a:pt x="556" y="20"/>
                    <a:pt x="496" y="0"/>
                    <a:pt x="43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6" name="Google Shape;896;p27"/>
            <p:cNvSpPr/>
            <p:nvPr/>
          </p:nvSpPr>
          <p:spPr>
            <a:xfrm>
              <a:off x="3603175" y="2491425"/>
              <a:ext cx="33450" cy="20425"/>
            </a:xfrm>
            <a:custGeom>
              <a:avLst/>
              <a:gdLst/>
              <a:ahLst/>
              <a:cxnLst/>
              <a:rect l="l" t="t" r="r" b="b"/>
              <a:pathLst>
                <a:path w="1338" h="817" extrusionOk="0">
                  <a:moveTo>
                    <a:pt x="904" y="1"/>
                  </a:moveTo>
                  <a:cubicBezTo>
                    <a:pt x="870" y="1"/>
                    <a:pt x="834" y="8"/>
                    <a:pt x="797" y="24"/>
                  </a:cubicBezTo>
                  <a:cubicBezTo>
                    <a:pt x="620" y="112"/>
                    <a:pt x="442" y="201"/>
                    <a:pt x="265" y="290"/>
                  </a:cubicBezTo>
                  <a:cubicBezTo>
                    <a:pt x="1" y="441"/>
                    <a:pt x="153" y="816"/>
                    <a:pt x="423" y="816"/>
                  </a:cubicBezTo>
                  <a:cubicBezTo>
                    <a:pt x="471" y="816"/>
                    <a:pt x="522" y="805"/>
                    <a:pt x="575" y="778"/>
                  </a:cubicBezTo>
                  <a:cubicBezTo>
                    <a:pt x="708" y="689"/>
                    <a:pt x="886" y="601"/>
                    <a:pt x="1063" y="512"/>
                  </a:cubicBezTo>
                  <a:cubicBezTo>
                    <a:pt x="1337" y="394"/>
                    <a:pt x="1162" y="1"/>
                    <a:pt x="90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7" name="Google Shape;897;p27"/>
            <p:cNvSpPr/>
            <p:nvPr/>
          </p:nvSpPr>
          <p:spPr>
            <a:xfrm>
              <a:off x="4056725" y="2251850"/>
              <a:ext cx="34250" cy="20400"/>
            </a:xfrm>
            <a:custGeom>
              <a:avLst/>
              <a:gdLst/>
              <a:ahLst/>
              <a:cxnLst/>
              <a:rect l="l" t="t" r="r" b="b"/>
              <a:pathLst>
                <a:path w="1370" h="816" extrusionOk="0">
                  <a:moveTo>
                    <a:pt x="471" y="0"/>
                  </a:moveTo>
                  <a:cubicBezTo>
                    <a:pt x="205" y="0"/>
                    <a:pt x="0" y="394"/>
                    <a:pt x="313" y="511"/>
                  </a:cubicBezTo>
                  <a:cubicBezTo>
                    <a:pt x="447" y="600"/>
                    <a:pt x="624" y="689"/>
                    <a:pt x="801" y="778"/>
                  </a:cubicBezTo>
                  <a:cubicBezTo>
                    <a:pt x="848" y="804"/>
                    <a:pt x="894" y="816"/>
                    <a:pt x="939" y="816"/>
                  </a:cubicBezTo>
                  <a:cubicBezTo>
                    <a:pt x="1190" y="816"/>
                    <a:pt x="1369" y="440"/>
                    <a:pt x="1068" y="289"/>
                  </a:cubicBezTo>
                  <a:cubicBezTo>
                    <a:pt x="935" y="201"/>
                    <a:pt x="757" y="112"/>
                    <a:pt x="580" y="23"/>
                  </a:cubicBezTo>
                  <a:cubicBezTo>
                    <a:pt x="543" y="8"/>
                    <a:pt x="506" y="0"/>
                    <a:pt x="47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8" name="Google Shape;898;p27"/>
            <p:cNvSpPr/>
            <p:nvPr/>
          </p:nvSpPr>
          <p:spPr>
            <a:xfrm>
              <a:off x="3913700" y="24787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0"/>
                  </a:moveTo>
                  <a:cubicBezTo>
                    <a:pt x="0" y="0"/>
                    <a:pt x="0" y="577"/>
                    <a:pt x="355" y="577"/>
                  </a:cubicBezTo>
                  <a:lnTo>
                    <a:pt x="1110" y="577"/>
                  </a:lnTo>
                  <a:cubicBezTo>
                    <a:pt x="1465" y="577"/>
                    <a:pt x="1465" y="0"/>
                    <a:pt x="11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9" name="Google Shape;899;p27"/>
            <p:cNvSpPr/>
            <p:nvPr/>
          </p:nvSpPr>
          <p:spPr>
            <a:xfrm>
              <a:off x="4045500" y="2383925"/>
              <a:ext cx="38125" cy="20975"/>
            </a:xfrm>
            <a:custGeom>
              <a:avLst/>
              <a:gdLst/>
              <a:ahLst/>
              <a:cxnLst/>
              <a:rect l="l" t="t" r="r" b="b"/>
              <a:pathLst>
                <a:path w="1525" h="839" extrusionOk="0">
                  <a:moveTo>
                    <a:pt x="1175" y="0"/>
                  </a:moveTo>
                  <a:cubicBezTo>
                    <a:pt x="1144" y="0"/>
                    <a:pt x="1109" y="6"/>
                    <a:pt x="1073" y="20"/>
                  </a:cubicBezTo>
                  <a:cubicBezTo>
                    <a:pt x="807" y="109"/>
                    <a:pt x="541" y="198"/>
                    <a:pt x="319" y="286"/>
                  </a:cubicBezTo>
                  <a:cubicBezTo>
                    <a:pt x="0" y="366"/>
                    <a:pt x="75" y="839"/>
                    <a:pt x="350" y="839"/>
                  </a:cubicBezTo>
                  <a:cubicBezTo>
                    <a:pt x="381" y="839"/>
                    <a:pt x="415" y="832"/>
                    <a:pt x="452" y="819"/>
                  </a:cubicBezTo>
                  <a:cubicBezTo>
                    <a:pt x="718" y="730"/>
                    <a:pt x="984" y="641"/>
                    <a:pt x="1206" y="552"/>
                  </a:cubicBezTo>
                  <a:cubicBezTo>
                    <a:pt x="1525" y="473"/>
                    <a:pt x="1450" y="0"/>
                    <a:pt x="117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0" name="Google Shape;900;p27"/>
            <p:cNvSpPr/>
            <p:nvPr/>
          </p:nvSpPr>
          <p:spPr>
            <a:xfrm>
              <a:off x="3930550" y="2258125"/>
              <a:ext cx="34375" cy="20400"/>
            </a:xfrm>
            <a:custGeom>
              <a:avLst/>
              <a:gdLst/>
              <a:ahLst/>
              <a:cxnLst/>
              <a:rect l="l" t="t" r="r" b="b"/>
              <a:pathLst>
                <a:path w="1375" h="816" extrusionOk="0">
                  <a:moveTo>
                    <a:pt x="431" y="0"/>
                  </a:moveTo>
                  <a:cubicBezTo>
                    <a:pt x="180" y="0"/>
                    <a:pt x="1" y="376"/>
                    <a:pt x="302" y="527"/>
                  </a:cubicBezTo>
                  <a:cubicBezTo>
                    <a:pt x="480" y="615"/>
                    <a:pt x="613" y="704"/>
                    <a:pt x="791" y="793"/>
                  </a:cubicBezTo>
                  <a:cubicBezTo>
                    <a:pt x="832" y="808"/>
                    <a:pt x="873" y="816"/>
                    <a:pt x="912" y="816"/>
                  </a:cubicBezTo>
                  <a:cubicBezTo>
                    <a:pt x="1200" y="816"/>
                    <a:pt x="1375" y="422"/>
                    <a:pt x="1101" y="305"/>
                  </a:cubicBezTo>
                  <a:cubicBezTo>
                    <a:pt x="924" y="216"/>
                    <a:pt x="746" y="127"/>
                    <a:pt x="569" y="38"/>
                  </a:cubicBezTo>
                  <a:cubicBezTo>
                    <a:pt x="522" y="12"/>
                    <a:pt x="476" y="0"/>
                    <a:pt x="43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1" name="Google Shape;901;p27"/>
            <p:cNvSpPr/>
            <p:nvPr/>
          </p:nvSpPr>
          <p:spPr>
            <a:xfrm>
              <a:off x="3745350" y="2095525"/>
              <a:ext cx="32625" cy="27125"/>
            </a:xfrm>
            <a:custGeom>
              <a:avLst/>
              <a:gdLst/>
              <a:ahLst/>
              <a:cxnLst/>
              <a:rect l="l" t="t" r="r" b="b"/>
              <a:pathLst>
                <a:path w="1305" h="1085" extrusionOk="0">
                  <a:moveTo>
                    <a:pt x="439" y="0"/>
                  </a:moveTo>
                  <a:cubicBezTo>
                    <a:pt x="210" y="0"/>
                    <a:pt x="0" y="296"/>
                    <a:pt x="212" y="508"/>
                  </a:cubicBezTo>
                  <a:cubicBezTo>
                    <a:pt x="390" y="642"/>
                    <a:pt x="523" y="819"/>
                    <a:pt x="700" y="996"/>
                  </a:cubicBezTo>
                  <a:cubicBezTo>
                    <a:pt x="762" y="1058"/>
                    <a:pt x="831" y="1084"/>
                    <a:pt x="898" y="1084"/>
                  </a:cubicBezTo>
                  <a:cubicBezTo>
                    <a:pt x="1116" y="1084"/>
                    <a:pt x="1304" y="802"/>
                    <a:pt x="1100" y="597"/>
                  </a:cubicBezTo>
                  <a:cubicBezTo>
                    <a:pt x="922" y="420"/>
                    <a:pt x="789" y="242"/>
                    <a:pt x="612" y="65"/>
                  </a:cubicBezTo>
                  <a:cubicBezTo>
                    <a:pt x="557" y="20"/>
                    <a:pt x="498" y="0"/>
                    <a:pt x="439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2" name="Google Shape;902;p27"/>
            <p:cNvSpPr/>
            <p:nvPr/>
          </p:nvSpPr>
          <p:spPr>
            <a:xfrm>
              <a:off x="3832675" y="2240750"/>
              <a:ext cx="34400" cy="20425"/>
            </a:xfrm>
            <a:custGeom>
              <a:avLst/>
              <a:gdLst/>
              <a:ahLst/>
              <a:cxnLst/>
              <a:rect l="l" t="t" r="r" b="b"/>
              <a:pathLst>
                <a:path w="1376" h="817" extrusionOk="0">
                  <a:moveTo>
                    <a:pt x="470" y="1"/>
                  </a:moveTo>
                  <a:cubicBezTo>
                    <a:pt x="205" y="1"/>
                    <a:pt x="0" y="394"/>
                    <a:pt x="313" y="512"/>
                  </a:cubicBezTo>
                  <a:cubicBezTo>
                    <a:pt x="491" y="600"/>
                    <a:pt x="624" y="689"/>
                    <a:pt x="801" y="778"/>
                  </a:cubicBezTo>
                  <a:cubicBezTo>
                    <a:pt x="848" y="804"/>
                    <a:pt x="894" y="816"/>
                    <a:pt x="939" y="816"/>
                  </a:cubicBezTo>
                  <a:cubicBezTo>
                    <a:pt x="1191" y="816"/>
                    <a:pt x="1376" y="441"/>
                    <a:pt x="1112" y="290"/>
                  </a:cubicBezTo>
                  <a:cubicBezTo>
                    <a:pt x="934" y="201"/>
                    <a:pt x="757" y="112"/>
                    <a:pt x="579" y="24"/>
                  </a:cubicBezTo>
                  <a:cubicBezTo>
                    <a:pt x="543" y="8"/>
                    <a:pt x="506" y="1"/>
                    <a:pt x="47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" name="Google Shape;903;p27"/>
            <p:cNvSpPr/>
            <p:nvPr/>
          </p:nvSpPr>
          <p:spPr>
            <a:xfrm>
              <a:off x="3689650" y="24676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1"/>
                  </a:moveTo>
                  <a:cubicBezTo>
                    <a:pt x="0" y="1"/>
                    <a:pt x="0" y="577"/>
                    <a:pt x="355" y="577"/>
                  </a:cubicBezTo>
                  <a:lnTo>
                    <a:pt x="1109" y="577"/>
                  </a:lnTo>
                  <a:cubicBezTo>
                    <a:pt x="1464" y="577"/>
                    <a:pt x="1464" y="1"/>
                    <a:pt x="1109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" name="Google Shape;904;p27"/>
            <p:cNvSpPr/>
            <p:nvPr/>
          </p:nvSpPr>
          <p:spPr>
            <a:xfrm>
              <a:off x="3434525" y="2695000"/>
              <a:ext cx="36625" cy="14425"/>
            </a:xfrm>
            <a:custGeom>
              <a:avLst/>
              <a:gdLst/>
              <a:ahLst/>
              <a:cxnLst/>
              <a:rect l="l" t="t" r="r" b="b"/>
              <a:pathLst>
                <a:path w="1465" h="577" extrusionOk="0">
                  <a:moveTo>
                    <a:pt x="355" y="0"/>
                  </a:moveTo>
                  <a:cubicBezTo>
                    <a:pt x="1" y="0"/>
                    <a:pt x="1" y="577"/>
                    <a:pt x="355" y="577"/>
                  </a:cubicBezTo>
                  <a:lnTo>
                    <a:pt x="1110" y="577"/>
                  </a:lnTo>
                  <a:cubicBezTo>
                    <a:pt x="1465" y="577"/>
                    <a:pt x="1465" y="0"/>
                    <a:pt x="11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" name="Google Shape;905;p27"/>
            <p:cNvSpPr/>
            <p:nvPr/>
          </p:nvSpPr>
          <p:spPr>
            <a:xfrm>
              <a:off x="3821425" y="2372825"/>
              <a:ext cx="38150" cy="20975"/>
            </a:xfrm>
            <a:custGeom>
              <a:avLst/>
              <a:gdLst/>
              <a:ahLst/>
              <a:cxnLst/>
              <a:rect l="l" t="t" r="r" b="b"/>
              <a:pathLst>
                <a:path w="1526" h="839" extrusionOk="0">
                  <a:moveTo>
                    <a:pt x="1176" y="1"/>
                  </a:moveTo>
                  <a:cubicBezTo>
                    <a:pt x="1144" y="1"/>
                    <a:pt x="1110" y="7"/>
                    <a:pt x="1074" y="20"/>
                  </a:cubicBezTo>
                  <a:cubicBezTo>
                    <a:pt x="807" y="109"/>
                    <a:pt x="586" y="198"/>
                    <a:pt x="319" y="287"/>
                  </a:cubicBezTo>
                  <a:cubicBezTo>
                    <a:pt x="1" y="366"/>
                    <a:pt x="75" y="839"/>
                    <a:pt x="351" y="839"/>
                  </a:cubicBezTo>
                  <a:cubicBezTo>
                    <a:pt x="382" y="839"/>
                    <a:pt x="416" y="833"/>
                    <a:pt x="453" y="819"/>
                  </a:cubicBezTo>
                  <a:cubicBezTo>
                    <a:pt x="719" y="730"/>
                    <a:pt x="985" y="642"/>
                    <a:pt x="1207" y="553"/>
                  </a:cubicBezTo>
                  <a:cubicBezTo>
                    <a:pt x="1525" y="473"/>
                    <a:pt x="1451" y="1"/>
                    <a:pt x="11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" name="Google Shape;906;p27"/>
            <p:cNvSpPr/>
            <p:nvPr/>
          </p:nvSpPr>
          <p:spPr>
            <a:xfrm>
              <a:off x="3631075" y="2133900"/>
              <a:ext cx="34125" cy="19675"/>
            </a:xfrm>
            <a:custGeom>
              <a:avLst/>
              <a:gdLst/>
              <a:ahLst/>
              <a:cxnLst/>
              <a:rect l="l" t="t" r="r" b="b"/>
              <a:pathLst>
                <a:path w="1365" h="787" extrusionOk="0">
                  <a:moveTo>
                    <a:pt x="431" y="0"/>
                  </a:moveTo>
                  <a:cubicBezTo>
                    <a:pt x="180" y="0"/>
                    <a:pt x="0" y="375"/>
                    <a:pt x="302" y="526"/>
                  </a:cubicBezTo>
                  <a:cubicBezTo>
                    <a:pt x="480" y="615"/>
                    <a:pt x="613" y="659"/>
                    <a:pt x="790" y="748"/>
                  </a:cubicBezTo>
                  <a:cubicBezTo>
                    <a:pt x="837" y="775"/>
                    <a:pt x="883" y="786"/>
                    <a:pt x="928" y="786"/>
                  </a:cubicBezTo>
                  <a:cubicBezTo>
                    <a:pt x="1180" y="786"/>
                    <a:pt x="1365" y="411"/>
                    <a:pt x="1101" y="260"/>
                  </a:cubicBezTo>
                  <a:cubicBezTo>
                    <a:pt x="923" y="171"/>
                    <a:pt x="746" y="127"/>
                    <a:pt x="568" y="38"/>
                  </a:cubicBezTo>
                  <a:cubicBezTo>
                    <a:pt x="522" y="12"/>
                    <a:pt x="475" y="0"/>
                    <a:pt x="43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" name="Google Shape;907;p27"/>
            <p:cNvSpPr/>
            <p:nvPr/>
          </p:nvSpPr>
          <p:spPr>
            <a:xfrm>
              <a:off x="2897200" y="2550300"/>
              <a:ext cx="65025" cy="19425"/>
            </a:xfrm>
            <a:custGeom>
              <a:avLst/>
              <a:gdLst/>
              <a:ahLst/>
              <a:cxnLst/>
              <a:rect l="l" t="t" r="r" b="b"/>
              <a:pathLst>
                <a:path w="2601" h="777" extrusionOk="0">
                  <a:moveTo>
                    <a:pt x="2208" y="0"/>
                  </a:moveTo>
                  <a:cubicBezTo>
                    <a:pt x="2176" y="0"/>
                    <a:pt x="2141" y="7"/>
                    <a:pt x="2105" y="20"/>
                  </a:cubicBezTo>
                  <a:cubicBezTo>
                    <a:pt x="1772" y="159"/>
                    <a:pt x="1439" y="228"/>
                    <a:pt x="1096" y="228"/>
                  </a:cubicBezTo>
                  <a:cubicBezTo>
                    <a:pt x="890" y="228"/>
                    <a:pt x="680" y="203"/>
                    <a:pt x="463" y="153"/>
                  </a:cubicBezTo>
                  <a:cubicBezTo>
                    <a:pt x="438" y="147"/>
                    <a:pt x="414" y="144"/>
                    <a:pt x="391" y="144"/>
                  </a:cubicBezTo>
                  <a:cubicBezTo>
                    <a:pt x="92" y="144"/>
                    <a:pt x="0" y="645"/>
                    <a:pt x="330" y="686"/>
                  </a:cubicBezTo>
                  <a:cubicBezTo>
                    <a:pt x="621" y="744"/>
                    <a:pt x="911" y="777"/>
                    <a:pt x="1198" y="777"/>
                  </a:cubicBezTo>
                  <a:cubicBezTo>
                    <a:pt x="1568" y="777"/>
                    <a:pt x="1932" y="722"/>
                    <a:pt x="2282" y="597"/>
                  </a:cubicBezTo>
                  <a:cubicBezTo>
                    <a:pt x="2601" y="478"/>
                    <a:pt x="2490" y="0"/>
                    <a:pt x="220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" name="Google Shape;908;p27"/>
            <p:cNvSpPr/>
            <p:nvPr/>
          </p:nvSpPr>
          <p:spPr>
            <a:xfrm>
              <a:off x="3256300" y="2573850"/>
              <a:ext cx="52225" cy="20300"/>
            </a:xfrm>
            <a:custGeom>
              <a:avLst/>
              <a:gdLst/>
              <a:ahLst/>
              <a:cxnLst/>
              <a:rect l="l" t="t" r="r" b="b"/>
              <a:pathLst>
                <a:path w="2089" h="812" extrusionOk="0">
                  <a:moveTo>
                    <a:pt x="1662" y="0"/>
                  </a:moveTo>
                  <a:cubicBezTo>
                    <a:pt x="1637" y="0"/>
                    <a:pt x="1611" y="3"/>
                    <a:pt x="1584" y="10"/>
                  </a:cubicBezTo>
                  <a:cubicBezTo>
                    <a:pt x="1184" y="99"/>
                    <a:pt x="741" y="143"/>
                    <a:pt x="341" y="232"/>
                  </a:cubicBezTo>
                  <a:cubicBezTo>
                    <a:pt x="0" y="317"/>
                    <a:pt x="110" y="811"/>
                    <a:pt x="433" y="811"/>
                  </a:cubicBezTo>
                  <a:cubicBezTo>
                    <a:pt x="446" y="811"/>
                    <a:pt x="460" y="810"/>
                    <a:pt x="474" y="809"/>
                  </a:cubicBezTo>
                  <a:cubicBezTo>
                    <a:pt x="918" y="720"/>
                    <a:pt x="1317" y="631"/>
                    <a:pt x="1761" y="542"/>
                  </a:cubicBezTo>
                  <a:cubicBezTo>
                    <a:pt x="2089" y="460"/>
                    <a:pt x="1963" y="0"/>
                    <a:pt x="166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" name="Google Shape;909;p27"/>
            <p:cNvSpPr/>
            <p:nvPr/>
          </p:nvSpPr>
          <p:spPr>
            <a:xfrm>
              <a:off x="2411850" y="2568475"/>
              <a:ext cx="75425" cy="20125"/>
            </a:xfrm>
            <a:custGeom>
              <a:avLst/>
              <a:gdLst/>
              <a:ahLst/>
              <a:cxnLst/>
              <a:rect l="l" t="t" r="r" b="b"/>
              <a:pathLst>
                <a:path w="3017" h="805" extrusionOk="0">
                  <a:moveTo>
                    <a:pt x="317" y="1"/>
                  </a:moveTo>
                  <a:cubicBezTo>
                    <a:pt x="1" y="1"/>
                    <a:pt x="14" y="537"/>
                    <a:pt x="355" y="580"/>
                  </a:cubicBezTo>
                  <a:cubicBezTo>
                    <a:pt x="1154" y="669"/>
                    <a:pt x="1908" y="757"/>
                    <a:pt x="2663" y="802"/>
                  </a:cubicBezTo>
                  <a:cubicBezTo>
                    <a:pt x="2676" y="803"/>
                    <a:pt x="2688" y="804"/>
                    <a:pt x="2701" y="804"/>
                  </a:cubicBezTo>
                  <a:cubicBezTo>
                    <a:pt x="3017" y="804"/>
                    <a:pt x="3004" y="269"/>
                    <a:pt x="2663" y="269"/>
                  </a:cubicBezTo>
                  <a:cubicBezTo>
                    <a:pt x="1908" y="181"/>
                    <a:pt x="1154" y="92"/>
                    <a:pt x="355" y="3"/>
                  </a:cubicBezTo>
                  <a:cubicBezTo>
                    <a:pt x="342" y="2"/>
                    <a:pt x="330" y="1"/>
                    <a:pt x="31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0" name="Google Shape;910;p27"/>
            <p:cNvSpPr/>
            <p:nvPr/>
          </p:nvSpPr>
          <p:spPr>
            <a:xfrm>
              <a:off x="2461325" y="2327600"/>
              <a:ext cx="46375" cy="20475"/>
            </a:xfrm>
            <a:custGeom>
              <a:avLst/>
              <a:gdLst/>
              <a:ahLst/>
              <a:cxnLst/>
              <a:rect l="l" t="t" r="r" b="b"/>
              <a:pathLst>
                <a:path w="1855" h="819" extrusionOk="0">
                  <a:moveTo>
                    <a:pt x="428" y="0"/>
                  </a:moveTo>
                  <a:cubicBezTo>
                    <a:pt x="127" y="0"/>
                    <a:pt x="1" y="461"/>
                    <a:pt x="329" y="543"/>
                  </a:cubicBezTo>
                  <a:cubicBezTo>
                    <a:pt x="684" y="631"/>
                    <a:pt x="1038" y="720"/>
                    <a:pt x="1349" y="809"/>
                  </a:cubicBezTo>
                  <a:cubicBezTo>
                    <a:pt x="1376" y="816"/>
                    <a:pt x="1402" y="819"/>
                    <a:pt x="1427" y="819"/>
                  </a:cubicBezTo>
                  <a:cubicBezTo>
                    <a:pt x="1728" y="819"/>
                    <a:pt x="1854" y="358"/>
                    <a:pt x="1527" y="276"/>
                  </a:cubicBezTo>
                  <a:cubicBezTo>
                    <a:pt x="1172" y="188"/>
                    <a:pt x="817" y="99"/>
                    <a:pt x="506" y="10"/>
                  </a:cubicBezTo>
                  <a:cubicBezTo>
                    <a:pt x="479" y="4"/>
                    <a:pt x="453" y="0"/>
                    <a:pt x="42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1" name="Google Shape;911;p27"/>
            <p:cNvSpPr/>
            <p:nvPr/>
          </p:nvSpPr>
          <p:spPr>
            <a:xfrm>
              <a:off x="3086825" y="2736900"/>
              <a:ext cx="38700" cy="21575"/>
            </a:xfrm>
            <a:custGeom>
              <a:avLst/>
              <a:gdLst/>
              <a:ahLst/>
              <a:cxnLst/>
              <a:rect l="l" t="t" r="r" b="b"/>
              <a:pathLst>
                <a:path w="1548" h="863" extrusionOk="0">
                  <a:moveTo>
                    <a:pt x="1120" y="0"/>
                  </a:moveTo>
                  <a:cubicBezTo>
                    <a:pt x="1095" y="0"/>
                    <a:pt x="1069" y="3"/>
                    <a:pt x="1042" y="10"/>
                  </a:cubicBezTo>
                  <a:cubicBezTo>
                    <a:pt x="820" y="99"/>
                    <a:pt x="554" y="188"/>
                    <a:pt x="288" y="276"/>
                  </a:cubicBezTo>
                  <a:cubicBezTo>
                    <a:pt x="1" y="399"/>
                    <a:pt x="92" y="863"/>
                    <a:pt x="388" y="863"/>
                  </a:cubicBezTo>
                  <a:cubicBezTo>
                    <a:pt x="412" y="863"/>
                    <a:pt x="438" y="860"/>
                    <a:pt x="465" y="853"/>
                  </a:cubicBezTo>
                  <a:cubicBezTo>
                    <a:pt x="687" y="764"/>
                    <a:pt x="953" y="676"/>
                    <a:pt x="1219" y="587"/>
                  </a:cubicBezTo>
                  <a:cubicBezTo>
                    <a:pt x="1547" y="464"/>
                    <a:pt x="1421" y="0"/>
                    <a:pt x="112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" name="Google Shape;912;p27"/>
            <p:cNvSpPr/>
            <p:nvPr/>
          </p:nvSpPr>
          <p:spPr>
            <a:xfrm>
              <a:off x="3162025" y="2447100"/>
              <a:ext cx="64625" cy="26600"/>
            </a:xfrm>
            <a:custGeom>
              <a:avLst/>
              <a:gdLst/>
              <a:ahLst/>
              <a:cxnLst/>
              <a:rect l="l" t="t" r="r" b="b"/>
              <a:pathLst>
                <a:path w="2585" h="1064" extrusionOk="0">
                  <a:moveTo>
                    <a:pt x="706" y="0"/>
                  </a:moveTo>
                  <a:cubicBezTo>
                    <a:pt x="587" y="0"/>
                    <a:pt x="465" y="7"/>
                    <a:pt x="341" y="22"/>
                  </a:cubicBezTo>
                  <a:cubicBezTo>
                    <a:pt x="0" y="65"/>
                    <a:pt x="109" y="557"/>
                    <a:pt x="433" y="557"/>
                  </a:cubicBezTo>
                  <a:cubicBezTo>
                    <a:pt x="446" y="557"/>
                    <a:pt x="460" y="556"/>
                    <a:pt x="474" y="554"/>
                  </a:cubicBezTo>
                  <a:cubicBezTo>
                    <a:pt x="540" y="549"/>
                    <a:pt x="605" y="546"/>
                    <a:pt x="670" y="546"/>
                  </a:cubicBezTo>
                  <a:cubicBezTo>
                    <a:pt x="1136" y="546"/>
                    <a:pt x="1588" y="687"/>
                    <a:pt x="1938" y="998"/>
                  </a:cubicBezTo>
                  <a:cubicBezTo>
                    <a:pt x="2002" y="1044"/>
                    <a:pt x="2070" y="1063"/>
                    <a:pt x="2134" y="1063"/>
                  </a:cubicBezTo>
                  <a:cubicBezTo>
                    <a:pt x="2383" y="1063"/>
                    <a:pt x="2584" y="775"/>
                    <a:pt x="2338" y="599"/>
                  </a:cubicBezTo>
                  <a:cubicBezTo>
                    <a:pt x="1856" y="191"/>
                    <a:pt x="1312" y="0"/>
                    <a:pt x="70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" name="Google Shape;913;p27"/>
            <p:cNvSpPr/>
            <p:nvPr/>
          </p:nvSpPr>
          <p:spPr>
            <a:xfrm>
              <a:off x="2803125" y="2799875"/>
              <a:ext cx="50400" cy="27675"/>
            </a:xfrm>
            <a:custGeom>
              <a:avLst/>
              <a:gdLst/>
              <a:ahLst/>
              <a:cxnLst/>
              <a:rect l="l" t="t" r="r" b="b"/>
              <a:pathLst>
                <a:path w="2016" h="1107" extrusionOk="0">
                  <a:moveTo>
                    <a:pt x="1666" y="0"/>
                  </a:moveTo>
                  <a:cubicBezTo>
                    <a:pt x="1634" y="0"/>
                    <a:pt x="1600" y="6"/>
                    <a:pt x="1564" y="20"/>
                  </a:cubicBezTo>
                  <a:cubicBezTo>
                    <a:pt x="1120" y="198"/>
                    <a:pt x="721" y="375"/>
                    <a:pt x="277" y="552"/>
                  </a:cubicBezTo>
                  <a:cubicBezTo>
                    <a:pt x="1" y="671"/>
                    <a:pt x="76" y="1106"/>
                    <a:pt x="347" y="1106"/>
                  </a:cubicBezTo>
                  <a:cubicBezTo>
                    <a:pt x="380" y="1106"/>
                    <a:pt x="416" y="1099"/>
                    <a:pt x="455" y="1085"/>
                  </a:cubicBezTo>
                  <a:cubicBezTo>
                    <a:pt x="854" y="907"/>
                    <a:pt x="1298" y="730"/>
                    <a:pt x="1697" y="597"/>
                  </a:cubicBezTo>
                  <a:cubicBezTo>
                    <a:pt x="2016" y="477"/>
                    <a:pt x="1941" y="0"/>
                    <a:pt x="166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" name="Google Shape;914;p27"/>
            <p:cNvSpPr/>
            <p:nvPr/>
          </p:nvSpPr>
          <p:spPr>
            <a:xfrm>
              <a:off x="3610375" y="2661475"/>
              <a:ext cx="38375" cy="20750"/>
            </a:xfrm>
            <a:custGeom>
              <a:avLst/>
              <a:gdLst/>
              <a:ahLst/>
              <a:cxnLst/>
              <a:rect l="l" t="t" r="r" b="b"/>
              <a:pathLst>
                <a:path w="1535" h="830" extrusionOk="0">
                  <a:moveTo>
                    <a:pt x="388" y="0"/>
                  </a:moveTo>
                  <a:cubicBezTo>
                    <a:pt x="92" y="0"/>
                    <a:pt x="0" y="464"/>
                    <a:pt x="287" y="587"/>
                  </a:cubicBezTo>
                  <a:cubicBezTo>
                    <a:pt x="553" y="631"/>
                    <a:pt x="820" y="720"/>
                    <a:pt x="1041" y="809"/>
                  </a:cubicBezTo>
                  <a:cubicBezTo>
                    <a:pt x="1080" y="823"/>
                    <a:pt x="1117" y="830"/>
                    <a:pt x="1151" y="830"/>
                  </a:cubicBezTo>
                  <a:cubicBezTo>
                    <a:pt x="1429" y="830"/>
                    <a:pt x="1535" y="395"/>
                    <a:pt x="1219" y="276"/>
                  </a:cubicBezTo>
                  <a:cubicBezTo>
                    <a:pt x="953" y="188"/>
                    <a:pt x="687" y="99"/>
                    <a:pt x="465" y="10"/>
                  </a:cubicBezTo>
                  <a:cubicBezTo>
                    <a:pt x="438" y="3"/>
                    <a:pt x="412" y="0"/>
                    <a:pt x="38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" name="Google Shape;915;p27"/>
            <p:cNvSpPr/>
            <p:nvPr/>
          </p:nvSpPr>
          <p:spPr>
            <a:xfrm>
              <a:off x="3803225" y="2006200"/>
              <a:ext cx="52375" cy="44350"/>
            </a:xfrm>
            <a:custGeom>
              <a:avLst/>
              <a:gdLst/>
              <a:ahLst/>
              <a:cxnLst/>
              <a:rect l="l" t="t" r="r" b="b"/>
              <a:pathLst>
                <a:path w="2095" h="1774" extrusionOk="0">
                  <a:moveTo>
                    <a:pt x="407" y="1"/>
                  </a:moveTo>
                  <a:cubicBezTo>
                    <a:pt x="188" y="1"/>
                    <a:pt x="0" y="283"/>
                    <a:pt x="204" y="488"/>
                  </a:cubicBezTo>
                  <a:cubicBezTo>
                    <a:pt x="604" y="887"/>
                    <a:pt x="1047" y="1286"/>
                    <a:pt x="1491" y="1686"/>
                  </a:cubicBezTo>
                  <a:cubicBezTo>
                    <a:pt x="1553" y="1747"/>
                    <a:pt x="1622" y="1773"/>
                    <a:pt x="1688" y="1773"/>
                  </a:cubicBezTo>
                  <a:cubicBezTo>
                    <a:pt x="1907" y="1773"/>
                    <a:pt x="2095" y="1491"/>
                    <a:pt x="1890" y="1286"/>
                  </a:cubicBezTo>
                  <a:cubicBezTo>
                    <a:pt x="1447" y="887"/>
                    <a:pt x="1003" y="488"/>
                    <a:pt x="604" y="88"/>
                  </a:cubicBezTo>
                  <a:cubicBezTo>
                    <a:pt x="542" y="26"/>
                    <a:pt x="473" y="1"/>
                    <a:pt x="40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" name="Google Shape;916;p27"/>
            <p:cNvSpPr/>
            <p:nvPr/>
          </p:nvSpPr>
          <p:spPr>
            <a:xfrm>
              <a:off x="3262600" y="2571875"/>
              <a:ext cx="34400" cy="17050"/>
            </a:xfrm>
            <a:custGeom>
              <a:avLst/>
              <a:gdLst/>
              <a:ahLst/>
              <a:cxnLst/>
              <a:rect l="l" t="t" r="r" b="b"/>
              <a:pathLst>
                <a:path w="1376" h="682" extrusionOk="0">
                  <a:moveTo>
                    <a:pt x="977" y="0"/>
                  </a:moveTo>
                  <a:cubicBezTo>
                    <a:pt x="710" y="45"/>
                    <a:pt x="489" y="89"/>
                    <a:pt x="222" y="133"/>
                  </a:cubicBezTo>
                  <a:cubicBezTo>
                    <a:pt x="89" y="178"/>
                    <a:pt x="1" y="355"/>
                    <a:pt x="45" y="488"/>
                  </a:cubicBezTo>
                  <a:cubicBezTo>
                    <a:pt x="79" y="624"/>
                    <a:pt x="164" y="682"/>
                    <a:pt x="262" y="682"/>
                  </a:cubicBezTo>
                  <a:cubicBezTo>
                    <a:pt x="293" y="682"/>
                    <a:pt x="324" y="676"/>
                    <a:pt x="355" y="666"/>
                  </a:cubicBezTo>
                  <a:cubicBezTo>
                    <a:pt x="622" y="621"/>
                    <a:pt x="888" y="621"/>
                    <a:pt x="1110" y="577"/>
                  </a:cubicBezTo>
                  <a:cubicBezTo>
                    <a:pt x="1287" y="533"/>
                    <a:pt x="1376" y="355"/>
                    <a:pt x="1332" y="222"/>
                  </a:cubicBezTo>
                  <a:cubicBezTo>
                    <a:pt x="1287" y="45"/>
                    <a:pt x="1110" y="0"/>
                    <a:pt x="97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" name="Google Shape;917;p27"/>
            <p:cNvSpPr/>
            <p:nvPr/>
          </p:nvSpPr>
          <p:spPr>
            <a:xfrm>
              <a:off x="3620400" y="2263275"/>
              <a:ext cx="79675" cy="30450"/>
            </a:xfrm>
            <a:custGeom>
              <a:avLst/>
              <a:gdLst/>
              <a:ahLst/>
              <a:cxnLst/>
              <a:rect l="l" t="t" r="r" b="b"/>
              <a:pathLst>
                <a:path w="3187" h="1218" extrusionOk="0">
                  <a:moveTo>
                    <a:pt x="391" y="1"/>
                  </a:moveTo>
                  <a:cubicBezTo>
                    <a:pt x="92" y="1"/>
                    <a:pt x="0" y="504"/>
                    <a:pt x="330" y="587"/>
                  </a:cubicBezTo>
                  <a:cubicBezTo>
                    <a:pt x="1129" y="809"/>
                    <a:pt x="1927" y="986"/>
                    <a:pt x="2726" y="1208"/>
                  </a:cubicBezTo>
                  <a:cubicBezTo>
                    <a:pt x="2753" y="1215"/>
                    <a:pt x="2779" y="1218"/>
                    <a:pt x="2803" y="1218"/>
                  </a:cubicBezTo>
                  <a:cubicBezTo>
                    <a:pt x="3098" y="1218"/>
                    <a:pt x="3187" y="757"/>
                    <a:pt x="2859" y="675"/>
                  </a:cubicBezTo>
                  <a:cubicBezTo>
                    <a:pt x="2060" y="454"/>
                    <a:pt x="1262" y="232"/>
                    <a:pt x="463" y="10"/>
                  </a:cubicBezTo>
                  <a:cubicBezTo>
                    <a:pt x="438" y="4"/>
                    <a:pt x="414" y="1"/>
                    <a:pt x="39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" name="Google Shape;918;p27"/>
            <p:cNvSpPr/>
            <p:nvPr/>
          </p:nvSpPr>
          <p:spPr>
            <a:xfrm>
              <a:off x="3607575" y="2501925"/>
              <a:ext cx="63225" cy="20125"/>
            </a:xfrm>
            <a:custGeom>
              <a:avLst/>
              <a:gdLst/>
              <a:ahLst/>
              <a:cxnLst/>
              <a:rect l="l" t="t" r="r" b="b"/>
              <a:pathLst>
                <a:path w="2529" h="805" extrusionOk="0">
                  <a:moveTo>
                    <a:pt x="317" y="1"/>
                  </a:moveTo>
                  <a:cubicBezTo>
                    <a:pt x="0" y="1"/>
                    <a:pt x="13" y="537"/>
                    <a:pt x="355" y="580"/>
                  </a:cubicBezTo>
                  <a:cubicBezTo>
                    <a:pt x="932" y="669"/>
                    <a:pt x="1553" y="713"/>
                    <a:pt x="2174" y="802"/>
                  </a:cubicBezTo>
                  <a:cubicBezTo>
                    <a:pt x="2187" y="803"/>
                    <a:pt x="2200" y="804"/>
                    <a:pt x="2212" y="804"/>
                  </a:cubicBezTo>
                  <a:cubicBezTo>
                    <a:pt x="2528" y="804"/>
                    <a:pt x="2516" y="268"/>
                    <a:pt x="2174" y="225"/>
                  </a:cubicBezTo>
                  <a:cubicBezTo>
                    <a:pt x="1553" y="136"/>
                    <a:pt x="932" y="92"/>
                    <a:pt x="355" y="3"/>
                  </a:cubicBezTo>
                  <a:cubicBezTo>
                    <a:pt x="342" y="1"/>
                    <a:pt x="329" y="1"/>
                    <a:pt x="31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" name="Google Shape;919;p27"/>
            <p:cNvSpPr/>
            <p:nvPr/>
          </p:nvSpPr>
          <p:spPr>
            <a:xfrm>
              <a:off x="3387175" y="2286750"/>
              <a:ext cx="53675" cy="22325"/>
            </a:xfrm>
            <a:custGeom>
              <a:avLst/>
              <a:gdLst/>
              <a:ahLst/>
              <a:cxnLst/>
              <a:rect l="l" t="t" r="r" b="b"/>
              <a:pathLst>
                <a:path w="2147" h="893" extrusionOk="0">
                  <a:moveTo>
                    <a:pt x="433" y="0"/>
                  </a:moveTo>
                  <a:cubicBezTo>
                    <a:pt x="110" y="0"/>
                    <a:pt x="1" y="494"/>
                    <a:pt x="342" y="579"/>
                  </a:cubicBezTo>
                  <a:cubicBezTo>
                    <a:pt x="785" y="668"/>
                    <a:pt x="1229" y="757"/>
                    <a:pt x="1673" y="890"/>
                  </a:cubicBezTo>
                  <a:cubicBezTo>
                    <a:pt x="1687" y="892"/>
                    <a:pt x="1701" y="893"/>
                    <a:pt x="1714" y="893"/>
                  </a:cubicBezTo>
                  <a:cubicBezTo>
                    <a:pt x="2037" y="893"/>
                    <a:pt x="2147" y="398"/>
                    <a:pt x="1806" y="313"/>
                  </a:cubicBezTo>
                  <a:cubicBezTo>
                    <a:pt x="1362" y="225"/>
                    <a:pt x="918" y="136"/>
                    <a:pt x="475" y="3"/>
                  </a:cubicBezTo>
                  <a:cubicBezTo>
                    <a:pt x="461" y="1"/>
                    <a:pt x="447" y="0"/>
                    <a:pt x="433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" name="Google Shape;920;p27"/>
            <p:cNvSpPr/>
            <p:nvPr/>
          </p:nvSpPr>
          <p:spPr>
            <a:xfrm>
              <a:off x="3033350" y="2556675"/>
              <a:ext cx="85550" cy="19875"/>
            </a:xfrm>
            <a:custGeom>
              <a:avLst/>
              <a:gdLst/>
              <a:ahLst/>
              <a:cxnLst/>
              <a:rect l="l" t="t" r="r" b="b"/>
              <a:pathLst>
                <a:path w="3422" h="795" extrusionOk="0">
                  <a:moveTo>
                    <a:pt x="1376" y="1"/>
                  </a:moveTo>
                  <a:cubicBezTo>
                    <a:pt x="1034" y="1"/>
                    <a:pt x="691" y="26"/>
                    <a:pt x="341" y="76"/>
                  </a:cubicBezTo>
                  <a:cubicBezTo>
                    <a:pt x="1" y="161"/>
                    <a:pt x="151" y="655"/>
                    <a:pt x="477" y="655"/>
                  </a:cubicBezTo>
                  <a:cubicBezTo>
                    <a:pt x="491" y="655"/>
                    <a:pt x="505" y="654"/>
                    <a:pt x="519" y="653"/>
                  </a:cubicBezTo>
                  <a:cubicBezTo>
                    <a:pt x="818" y="603"/>
                    <a:pt x="1118" y="578"/>
                    <a:pt x="1417" y="578"/>
                  </a:cubicBezTo>
                  <a:cubicBezTo>
                    <a:pt x="1916" y="578"/>
                    <a:pt x="2416" y="647"/>
                    <a:pt x="2915" y="786"/>
                  </a:cubicBezTo>
                  <a:cubicBezTo>
                    <a:pt x="2940" y="792"/>
                    <a:pt x="2964" y="795"/>
                    <a:pt x="2988" y="795"/>
                  </a:cubicBezTo>
                  <a:cubicBezTo>
                    <a:pt x="3292" y="795"/>
                    <a:pt x="3422" y="291"/>
                    <a:pt x="3092" y="209"/>
                  </a:cubicBezTo>
                  <a:cubicBezTo>
                    <a:pt x="2510" y="70"/>
                    <a:pt x="1945" y="1"/>
                    <a:pt x="13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" name="Google Shape;921;p27"/>
            <p:cNvSpPr/>
            <p:nvPr/>
          </p:nvSpPr>
          <p:spPr>
            <a:xfrm>
              <a:off x="3529725" y="2380600"/>
              <a:ext cx="53600" cy="27650"/>
            </a:xfrm>
            <a:custGeom>
              <a:avLst/>
              <a:gdLst/>
              <a:ahLst/>
              <a:cxnLst/>
              <a:rect l="l" t="t" r="r" b="b"/>
              <a:pathLst>
                <a:path w="2144" h="1106" extrusionOk="0">
                  <a:moveTo>
                    <a:pt x="350" y="0"/>
                  </a:moveTo>
                  <a:cubicBezTo>
                    <a:pt x="75" y="0"/>
                    <a:pt x="0" y="477"/>
                    <a:pt x="319" y="597"/>
                  </a:cubicBezTo>
                  <a:cubicBezTo>
                    <a:pt x="762" y="774"/>
                    <a:pt x="1206" y="952"/>
                    <a:pt x="1694" y="1085"/>
                  </a:cubicBezTo>
                  <a:cubicBezTo>
                    <a:pt x="1728" y="1099"/>
                    <a:pt x="1761" y="1106"/>
                    <a:pt x="1791" y="1106"/>
                  </a:cubicBezTo>
                  <a:cubicBezTo>
                    <a:pt x="2037" y="1106"/>
                    <a:pt x="2143" y="671"/>
                    <a:pt x="1827" y="552"/>
                  </a:cubicBezTo>
                  <a:cubicBezTo>
                    <a:pt x="1384" y="375"/>
                    <a:pt x="896" y="197"/>
                    <a:pt x="452" y="20"/>
                  </a:cubicBezTo>
                  <a:cubicBezTo>
                    <a:pt x="416" y="6"/>
                    <a:pt x="382" y="0"/>
                    <a:pt x="35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" name="Google Shape;922;p27"/>
            <p:cNvSpPr/>
            <p:nvPr/>
          </p:nvSpPr>
          <p:spPr>
            <a:xfrm>
              <a:off x="3405900" y="2533200"/>
              <a:ext cx="67150" cy="20675"/>
            </a:xfrm>
            <a:custGeom>
              <a:avLst/>
              <a:gdLst/>
              <a:ahLst/>
              <a:cxnLst/>
              <a:rect l="l" t="t" r="r" b="b"/>
              <a:pathLst>
                <a:path w="2686" h="827" extrusionOk="0">
                  <a:moveTo>
                    <a:pt x="431" y="1"/>
                  </a:moveTo>
                  <a:cubicBezTo>
                    <a:pt x="180" y="1"/>
                    <a:pt x="1" y="376"/>
                    <a:pt x="303" y="527"/>
                  </a:cubicBezTo>
                  <a:cubicBezTo>
                    <a:pt x="802" y="726"/>
                    <a:pt x="1301" y="826"/>
                    <a:pt x="1819" y="826"/>
                  </a:cubicBezTo>
                  <a:cubicBezTo>
                    <a:pt x="1991" y="826"/>
                    <a:pt x="2166" y="815"/>
                    <a:pt x="2343" y="793"/>
                  </a:cubicBezTo>
                  <a:cubicBezTo>
                    <a:pt x="2685" y="750"/>
                    <a:pt x="2533" y="214"/>
                    <a:pt x="2205" y="214"/>
                  </a:cubicBezTo>
                  <a:cubicBezTo>
                    <a:pt x="2192" y="214"/>
                    <a:pt x="2179" y="215"/>
                    <a:pt x="2166" y="216"/>
                  </a:cubicBezTo>
                  <a:cubicBezTo>
                    <a:pt x="1997" y="244"/>
                    <a:pt x="1829" y="259"/>
                    <a:pt x="1660" y="259"/>
                  </a:cubicBezTo>
                  <a:cubicBezTo>
                    <a:pt x="1296" y="259"/>
                    <a:pt x="933" y="190"/>
                    <a:pt x="569" y="39"/>
                  </a:cubicBezTo>
                  <a:cubicBezTo>
                    <a:pt x="522" y="12"/>
                    <a:pt x="476" y="1"/>
                    <a:pt x="43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3" name="Google Shape;923;p27"/>
            <p:cNvSpPr/>
            <p:nvPr/>
          </p:nvSpPr>
          <p:spPr>
            <a:xfrm>
              <a:off x="3231475" y="2318400"/>
              <a:ext cx="52475" cy="17550"/>
            </a:xfrm>
            <a:custGeom>
              <a:avLst/>
              <a:gdLst/>
              <a:ahLst/>
              <a:cxnLst/>
              <a:rect l="l" t="t" r="r" b="b"/>
              <a:pathLst>
                <a:path w="2099" h="702" extrusionOk="0">
                  <a:moveTo>
                    <a:pt x="471" y="1"/>
                  </a:moveTo>
                  <a:cubicBezTo>
                    <a:pt x="205" y="1"/>
                    <a:pt x="1" y="394"/>
                    <a:pt x="314" y="511"/>
                  </a:cubicBezTo>
                  <a:cubicBezTo>
                    <a:pt x="582" y="633"/>
                    <a:pt x="850" y="702"/>
                    <a:pt x="1126" y="702"/>
                  </a:cubicBezTo>
                  <a:cubicBezTo>
                    <a:pt x="1352" y="702"/>
                    <a:pt x="1582" y="656"/>
                    <a:pt x="1822" y="556"/>
                  </a:cubicBezTo>
                  <a:cubicBezTo>
                    <a:pt x="2099" y="437"/>
                    <a:pt x="2024" y="2"/>
                    <a:pt x="1753" y="2"/>
                  </a:cubicBezTo>
                  <a:cubicBezTo>
                    <a:pt x="1720" y="2"/>
                    <a:pt x="1684" y="9"/>
                    <a:pt x="1645" y="23"/>
                  </a:cubicBezTo>
                  <a:cubicBezTo>
                    <a:pt x="1467" y="90"/>
                    <a:pt x="1290" y="123"/>
                    <a:pt x="1112" y="123"/>
                  </a:cubicBezTo>
                  <a:cubicBezTo>
                    <a:pt x="935" y="123"/>
                    <a:pt x="757" y="90"/>
                    <a:pt x="580" y="23"/>
                  </a:cubicBezTo>
                  <a:cubicBezTo>
                    <a:pt x="543" y="8"/>
                    <a:pt x="507" y="1"/>
                    <a:pt x="47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4" name="Google Shape;924;p27"/>
            <p:cNvSpPr/>
            <p:nvPr/>
          </p:nvSpPr>
          <p:spPr>
            <a:xfrm>
              <a:off x="3044100" y="2771225"/>
              <a:ext cx="41050" cy="18075"/>
            </a:xfrm>
            <a:custGeom>
              <a:avLst/>
              <a:gdLst/>
              <a:ahLst/>
              <a:cxnLst/>
              <a:rect l="l" t="t" r="r" b="b"/>
              <a:pathLst>
                <a:path w="1642" h="723" extrusionOk="0">
                  <a:moveTo>
                    <a:pt x="1332" y="1"/>
                  </a:moveTo>
                  <a:cubicBezTo>
                    <a:pt x="1304" y="1"/>
                    <a:pt x="1274" y="5"/>
                    <a:pt x="1242" y="12"/>
                  </a:cubicBezTo>
                  <a:cubicBezTo>
                    <a:pt x="932" y="57"/>
                    <a:pt x="577" y="101"/>
                    <a:pt x="266" y="146"/>
                  </a:cubicBezTo>
                  <a:cubicBezTo>
                    <a:pt x="89" y="190"/>
                    <a:pt x="0" y="367"/>
                    <a:pt x="44" y="501"/>
                  </a:cubicBezTo>
                  <a:cubicBezTo>
                    <a:pt x="89" y="678"/>
                    <a:pt x="266" y="722"/>
                    <a:pt x="399" y="722"/>
                  </a:cubicBezTo>
                  <a:cubicBezTo>
                    <a:pt x="754" y="634"/>
                    <a:pt x="1065" y="589"/>
                    <a:pt x="1420" y="545"/>
                  </a:cubicBezTo>
                  <a:cubicBezTo>
                    <a:pt x="1553" y="545"/>
                    <a:pt x="1642" y="323"/>
                    <a:pt x="1597" y="190"/>
                  </a:cubicBezTo>
                  <a:cubicBezTo>
                    <a:pt x="1561" y="80"/>
                    <a:pt x="1464" y="1"/>
                    <a:pt x="133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5" name="Google Shape;925;p27"/>
            <p:cNvSpPr/>
            <p:nvPr/>
          </p:nvSpPr>
          <p:spPr>
            <a:xfrm>
              <a:off x="3427875" y="2692375"/>
              <a:ext cx="41050" cy="17450"/>
            </a:xfrm>
            <a:custGeom>
              <a:avLst/>
              <a:gdLst/>
              <a:ahLst/>
              <a:cxnLst/>
              <a:rect l="l" t="t" r="r" b="b"/>
              <a:pathLst>
                <a:path w="1642" h="698" extrusionOk="0">
                  <a:moveTo>
                    <a:pt x="1342" y="0"/>
                  </a:moveTo>
                  <a:cubicBezTo>
                    <a:pt x="1308" y="0"/>
                    <a:pt x="1274" y="6"/>
                    <a:pt x="1243" y="16"/>
                  </a:cubicBezTo>
                  <a:cubicBezTo>
                    <a:pt x="888" y="61"/>
                    <a:pt x="577" y="105"/>
                    <a:pt x="222" y="149"/>
                  </a:cubicBezTo>
                  <a:cubicBezTo>
                    <a:pt x="89" y="194"/>
                    <a:pt x="0" y="371"/>
                    <a:pt x="45" y="504"/>
                  </a:cubicBezTo>
                  <a:cubicBezTo>
                    <a:pt x="79" y="640"/>
                    <a:pt x="164" y="698"/>
                    <a:pt x="282" y="698"/>
                  </a:cubicBezTo>
                  <a:cubicBezTo>
                    <a:pt x="318" y="698"/>
                    <a:pt x="358" y="692"/>
                    <a:pt x="400" y="682"/>
                  </a:cubicBezTo>
                  <a:cubicBezTo>
                    <a:pt x="710" y="638"/>
                    <a:pt x="1065" y="593"/>
                    <a:pt x="1376" y="549"/>
                  </a:cubicBezTo>
                  <a:cubicBezTo>
                    <a:pt x="1553" y="504"/>
                    <a:pt x="1642" y="327"/>
                    <a:pt x="1598" y="194"/>
                  </a:cubicBezTo>
                  <a:cubicBezTo>
                    <a:pt x="1564" y="58"/>
                    <a:pt x="1452" y="0"/>
                    <a:pt x="134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6" name="Google Shape;926;p27"/>
            <p:cNvSpPr/>
            <p:nvPr/>
          </p:nvSpPr>
          <p:spPr>
            <a:xfrm>
              <a:off x="3920350" y="2421025"/>
              <a:ext cx="44300" cy="16725"/>
            </a:xfrm>
            <a:custGeom>
              <a:avLst/>
              <a:gdLst/>
              <a:ahLst/>
              <a:cxnLst/>
              <a:rect l="l" t="t" r="r" b="b"/>
              <a:pathLst>
                <a:path w="1772" h="669" extrusionOk="0">
                  <a:moveTo>
                    <a:pt x="356" y="0"/>
                  </a:moveTo>
                  <a:cubicBezTo>
                    <a:pt x="1" y="0"/>
                    <a:pt x="1" y="533"/>
                    <a:pt x="356" y="577"/>
                  </a:cubicBezTo>
                  <a:cubicBezTo>
                    <a:pt x="710" y="621"/>
                    <a:pt x="1065" y="621"/>
                    <a:pt x="1376" y="666"/>
                  </a:cubicBezTo>
                  <a:cubicBezTo>
                    <a:pt x="1391" y="667"/>
                    <a:pt x="1405" y="668"/>
                    <a:pt x="1418" y="668"/>
                  </a:cubicBezTo>
                  <a:cubicBezTo>
                    <a:pt x="1772" y="668"/>
                    <a:pt x="1718" y="132"/>
                    <a:pt x="1376" y="89"/>
                  </a:cubicBezTo>
                  <a:cubicBezTo>
                    <a:pt x="1065" y="89"/>
                    <a:pt x="710" y="45"/>
                    <a:pt x="35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7" name="Google Shape;927;p27"/>
            <p:cNvSpPr/>
            <p:nvPr/>
          </p:nvSpPr>
          <p:spPr>
            <a:xfrm>
              <a:off x="3772875" y="2665200"/>
              <a:ext cx="38750" cy="23000"/>
            </a:xfrm>
            <a:custGeom>
              <a:avLst/>
              <a:gdLst/>
              <a:ahLst/>
              <a:cxnLst/>
              <a:rect l="l" t="t" r="r" b="b"/>
              <a:pathLst>
                <a:path w="1550" h="920" extrusionOk="0">
                  <a:moveTo>
                    <a:pt x="1127" y="0"/>
                  </a:moveTo>
                  <a:cubicBezTo>
                    <a:pt x="1079" y="0"/>
                    <a:pt x="1028" y="12"/>
                    <a:pt x="975" y="39"/>
                  </a:cubicBezTo>
                  <a:cubicBezTo>
                    <a:pt x="753" y="127"/>
                    <a:pt x="531" y="260"/>
                    <a:pt x="265" y="393"/>
                  </a:cubicBezTo>
                  <a:cubicBezTo>
                    <a:pt x="1" y="544"/>
                    <a:pt x="154" y="920"/>
                    <a:pt x="424" y="920"/>
                  </a:cubicBezTo>
                  <a:cubicBezTo>
                    <a:pt x="471" y="920"/>
                    <a:pt x="522" y="908"/>
                    <a:pt x="575" y="882"/>
                  </a:cubicBezTo>
                  <a:cubicBezTo>
                    <a:pt x="797" y="748"/>
                    <a:pt x="1019" y="615"/>
                    <a:pt x="1285" y="527"/>
                  </a:cubicBezTo>
                  <a:cubicBezTo>
                    <a:pt x="1549" y="376"/>
                    <a:pt x="1397" y="0"/>
                    <a:pt x="112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8" name="Google Shape;928;p27"/>
            <p:cNvSpPr/>
            <p:nvPr/>
          </p:nvSpPr>
          <p:spPr>
            <a:xfrm>
              <a:off x="3852700" y="2272375"/>
              <a:ext cx="49925" cy="15575"/>
            </a:xfrm>
            <a:custGeom>
              <a:avLst/>
              <a:gdLst/>
              <a:ahLst/>
              <a:cxnLst/>
              <a:rect l="l" t="t" r="r" b="b"/>
              <a:pathLst>
                <a:path w="1997" h="623" extrusionOk="0">
                  <a:moveTo>
                    <a:pt x="355" y="1"/>
                  </a:moveTo>
                  <a:cubicBezTo>
                    <a:pt x="0" y="1"/>
                    <a:pt x="0" y="533"/>
                    <a:pt x="355" y="578"/>
                  </a:cubicBezTo>
                  <a:cubicBezTo>
                    <a:pt x="754" y="578"/>
                    <a:pt x="1198" y="622"/>
                    <a:pt x="1642" y="622"/>
                  </a:cubicBezTo>
                  <a:cubicBezTo>
                    <a:pt x="1997" y="622"/>
                    <a:pt x="1997" y="90"/>
                    <a:pt x="1642" y="45"/>
                  </a:cubicBezTo>
                  <a:cubicBezTo>
                    <a:pt x="1198" y="45"/>
                    <a:pt x="754" y="1"/>
                    <a:pt x="35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9" name="Google Shape;929;p27"/>
            <p:cNvSpPr/>
            <p:nvPr/>
          </p:nvSpPr>
          <p:spPr>
            <a:xfrm>
              <a:off x="3881550" y="2579625"/>
              <a:ext cx="68775" cy="15625"/>
            </a:xfrm>
            <a:custGeom>
              <a:avLst/>
              <a:gdLst/>
              <a:ahLst/>
              <a:cxnLst/>
              <a:rect l="l" t="t" r="r" b="b"/>
              <a:pathLst>
                <a:path w="2751" h="625" extrusionOk="0">
                  <a:moveTo>
                    <a:pt x="2396" y="1"/>
                  </a:moveTo>
                  <a:cubicBezTo>
                    <a:pt x="1686" y="45"/>
                    <a:pt x="1020" y="45"/>
                    <a:pt x="355" y="45"/>
                  </a:cubicBezTo>
                  <a:cubicBezTo>
                    <a:pt x="13" y="88"/>
                    <a:pt x="0" y="624"/>
                    <a:pt x="317" y="624"/>
                  </a:cubicBezTo>
                  <a:cubicBezTo>
                    <a:pt x="329" y="624"/>
                    <a:pt x="342" y="624"/>
                    <a:pt x="355" y="622"/>
                  </a:cubicBezTo>
                  <a:cubicBezTo>
                    <a:pt x="1020" y="622"/>
                    <a:pt x="1686" y="578"/>
                    <a:pt x="2396" y="578"/>
                  </a:cubicBezTo>
                  <a:cubicBezTo>
                    <a:pt x="2751" y="578"/>
                    <a:pt x="2751" y="1"/>
                    <a:pt x="239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0" name="Google Shape;930;p27"/>
            <p:cNvSpPr/>
            <p:nvPr/>
          </p:nvSpPr>
          <p:spPr>
            <a:xfrm>
              <a:off x="3620125" y="2020525"/>
              <a:ext cx="41450" cy="17900"/>
            </a:xfrm>
            <a:custGeom>
              <a:avLst/>
              <a:gdLst/>
              <a:ahLst/>
              <a:cxnLst/>
              <a:rect l="l" t="t" r="r" b="b"/>
              <a:pathLst>
                <a:path w="1658" h="716" extrusionOk="0">
                  <a:moveTo>
                    <a:pt x="477" y="1"/>
                  </a:moveTo>
                  <a:cubicBezTo>
                    <a:pt x="150" y="1"/>
                    <a:pt x="0" y="495"/>
                    <a:pt x="341" y="580"/>
                  </a:cubicBezTo>
                  <a:cubicBezTo>
                    <a:pt x="607" y="625"/>
                    <a:pt x="873" y="669"/>
                    <a:pt x="1140" y="713"/>
                  </a:cubicBezTo>
                  <a:cubicBezTo>
                    <a:pt x="1154" y="715"/>
                    <a:pt x="1168" y="716"/>
                    <a:pt x="1181" y="716"/>
                  </a:cubicBezTo>
                  <a:cubicBezTo>
                    <a:pt x="1508" y="716"/>
                    <a:pt x="1658" y="222"/>
                    <a:pt x="1317" y="136"/>
                  </a:cubicBezTo>
                  <a:cubicBezTo>
                    <a:pt x="1051" y="92"/>
                    <a:pt x="785" y="48"/>
                    <a:pt x="518" y="3"/>
                  </a:cubicBezTo>
                  <a:cubicBezTo>
                    <a:pt x="504" y="2"/>
                    <a:pt x="490" y="1"/>
                    <a:pt x="47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1" name="Google Shape;931;p27"/>
            <p:cNvSpPr/>
            <p:nvPr/>
          </p:nvSpPr>
          <p:spPr>
            <a:xfrm>
              <a:off x="4386225" y="2253000"/>
              <a:ext cx="31075" cy="25000"/>
            </a:xfrm>
            <a:custGeom>
              <a:avLst/>
              <a:gdLst/>
              <a:ahLst/>
              <a:cxnLst/>
              <a:rect l="l" t="t" r="r" b="b"/>
              <a:pathLst>
                <a:path w="1243" h="1000" extrusionOk="0">
                  <a:moveTo>
                    <a:pt x="338" y="0"/>
                  </a:moveTo>
                  <a:cubicBezTo>
                    <a:pt x="242" y="0"/>
                    <a:pt x="147" y="68"/>
                    <a:pt x="89" y="155"/>
                  </a:cubicBezTo>
                  <a:cubicBezTo>
                    <a:pt x="0" y="288"/>
                    <a:pt x="89" y="465"/>
                    <a:pt x="178" y="554"/>
                  </a:cubicBezTo>
                  <a:cubicBezTo>
                    <a:pt x="399" y="687"/>
                    <a:pt x="577" y="820"/>
                    <a:pt x="754" y="953"/>
                  </a:cubicBezTo>
                  <a:cubicBezTo>
                    <a:pt x="801" y="985"/>
                    <a:pt x="854" y="1000"/>
                    <a:pt x="907" y="1000"/>
                  </a:cubicBezTo>
                  <a:cubicBezTo>
                    <a:pt x="1002" y="1000"/>
                    <a:pt x="1096" y="951"/>
                    <a:pt x="1154" y="865"/>
                  </a:cubicBezTo>
                  <a:cubicBezTo>
                    <a:pt x="1242" y="732"/>
                    <a:pt x="1198" y="554"/>
                    <a:pt x="1065" y="465"/>
                  </a:cubicBezTo>
                  <a:cubicBezTo>
                    <a:pt x="843" y="332"/>
                    <a:pt x="666" y="199"/>
                    <a:pt x="488" y="66"/>
                  </a:cubicBezTo>
                  <a:cubicBezTo>
                    <a:pt x="442" y="20"/>
                    <a:pt x="390" y="0"/>
                    <a:pt x="33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2" name="Google Shape;932;p27"/>
            <p:cNvSpPr/>
            <p:nvPr/>
          </p:nvSpPr>
          <p:spPr>
            <a:xfrm>
              <a:off x="4083450" y="2687000"/>
              <a:ext cx="30850" cy="23400"/>
            </a:xfrm>
            <a:custGeom>
              <a:avLst/>
              <a:gdLst/>
              <a:ahLst/>
              <a:cxnLst/>
              <a:rect l="l" t="t" r="r" b="b"/>
              <a:pathLst>
                <a:path w="1234" h="936" extrusionOk="0">
                  <a:moveTo>
                    <a:pt x="859" y="1"/>
                  </a:moveTo>
                  <a:cubicBezTo>
                    <a:pt x="811" y="1"/>
                    <a:pt x="761" y="17"/>
                    <a:pt x="709" y="54"/>
                  </a:cubicBezTo>
                  <a:cubicBezTo>
                    <a:pt x="575" y="187"/>
                    <a:pt x="398" y="276"/>
                    <a:pt x="265" y="409"/>
                  </a:cubicBezTo>
                  <a:cubicBezTo>
                    <a:pt x="1" y="560"/>
                    <a:pt x="154" y="935"/>
                    <a:pt x="396" y="935"/>
                  </a:cubicBezTo>
                  <a:cubicBezTo>
                    <a:pt x="439" y="935"/>
                    <a:pt x="485" y="923"/>
                    <a:pt x="531" y="897"/>
                  </a:cubicBezTo>
                  <a:cubicBezTo>
                    <a:pt x="709" y="764"/>
                    <a:pt x="842" y="675"/>
                    <a:pt x="975" y="542"/>
                  </a:cubicBezTo>
                  <a:cubicBezTo>
                    <a:pt x="1233" y="394"/>
                    <a:pt x="1092" y="1"/>
                    <a:pt x="859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3" name="Google Shape;933;p27"/>
            <p:cNvSpPr/>
            <p:nvPr/>
          </p:nvSpPr>
          <p:spPr>
            <a:xfrm>
              <a:off x="4494725" y="2382800"/>
              <a:ext cx="32575" cy="18775"/>
            </a:xfrm>
            <a:custGeom>
              <a:avLst/>
              <a:gdLst/>
              <a:ahLst/>
              <a:cxnLst/>
              <a:rect l="l" t="t" r="r" b="b"/>
              <a:pathLst>
                <a:path w="1303" h="751" extrusionOk="0">
                  <a:moveTo>
                    <a:pt x="350" y="1"/>
                  </a:moveTo>
                  <a:cubicBezTo>
                    <a:pt x="75" y="1"/>
                    <a:pt x="0" y="473"/>
                    <a:pt x="319" y="553"/>
                  </a:cubicBezTo>
                  <a:cubicBezTo>
                    <a:pt x="496" y="597"/>
                    <a:pt x="674" y="686"/>
                    <a:pt x="851" y="731"/>
                  </a:cubicBezTo>
                  <a:cubicBezTo>
                    <a:pt x="887" y="744"/>
                    <a:pt x="922" y="750"/>
                    <a:pt x="953" y="750"/>
                  </a:cubicBezTo>
                  <a:cubicBezTo>
                    <a:pt x="1228" y="750"/>
                    <a:pt x="1303" y="278"/>
                    <a:pt x="984" y="198"/>
                  </a:cubicBezTo>
                  <a:cubicBezTo>
                    <a:pt x="807" y="109"/>
                    <a:pt x="629" y="65"/>
                    <a:pt x="452" y="21"/>
                  </a:cubicBezTo>
                  <a:cubicBezTo>
                    <a:pt x="415" y="7"/>
                    <a:pt x="381" y="1"/>
                    <a:pt x="35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" name="Google Shape;934;p27"/>
            <p:cNvSpPr/>
            <p:nvPr/>
          </p:nvSpPr>
          <p:spPr>
            <a:xfrm>
              <a:off x="4388425" y="2626925"/>
              <a:ext cx="33300" cy="17075"/>
            </a:xfrm>
            <a:custGeom>
              <a:avLst/>
              <a:gdLst/>
              <a:ahLst/>
              <a:cxnLst/>
              <a:rect l="l" t="t" r="r" b="b"/>
              <a:pathLst>
                <a:path w="1332" h="683" extrusionOk="0">
                  <a:moveTo>
                    <a:pt x="1076" y="1"/>
                  </a:moveTo>
                  <a:cubicBezTo>
                    <a:pt x="1042" y="1"/>
                    <a:pt x="1008" y="6"/>
                    <a:pt x="977" y="17"/>
                  </a:cubicBezTo>
                  <a:cubicBezTo>
                    <a:pt x="711" y="61"/>
                    <a:pt x="444" y="61"/>
                    <a:pt x="223" y="105"/>
                  </a:cubicBezTo>
                  <a:cubicBezTo>
                    <a:pt x="45" y="150"/>
                    <a:pt x="1" y="327"/>
                    <a:pt x="1" y="460"/>
                  </a:cubicBezTo>
                  <a:cubicBezTo>
                    <a:pt x="45" y="638"/>
                    <a:pt x="223" y="682"/>
                    <a:pt x="356" y="682"/>
                  </a:cubicBezTo>
                  <a:cubicBezTo>
                    <a:pt x="622" y="638"/>
                    <a:pt x="844" y="593"/>
                    <a:pt x="1110" y="549"/>
                  </a:cubicBezTo>
                  <a:cubicBezTo>
                    <a:pt x="1287" y="505"/>
                    <a:pt x="1332" y="327"/>
                    <a:pt x="1332" y="194"/>
                  </a:cubicBezTo>
                  <a:cubicBezTo>
                    <a:pt x="1298" y="59"/>
                    <a:pt x="1186" y="1"/>
                    <a:pt x="10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" name="Google Shape;935;p27"/>
            <p:cNvSpPr/>
            <p:nvPr/>
          </p:nvSpPr>
          <p:spPr>
            <a:xfrm>
              <a:off x="4502725" y="2513225"/>
              <a:ext cx="38750" cy="23025"/>
            </a:xfrm>
            <a:custGeom>
              <a:avLst/>
              <a:gdLst/>
              <a:ahLst/>
              <a:cxnLst/>
              <a:rect l="l" t="t" r="r" b="b"/>
              <a:pathLst>
                <a:path w="1550" h="921" extrusionOk="0">
                  <a:moveTo>
                    <a:pt x="1112" y="1"/>
                  </a:moveTo>
                  <a:cubicBezTo>
                    <a:pt x="1068" y="1"/>
                    <a:pt x="1021" y="13"/>
                    <a:pt x="975" y="39"/>
                  </a:cubicBezTo>
                  <a:cubicBezTo>
                    <a:pt x="753" y="128"/>
                    <a:pt x="487" y="261"/>
                    <a:pt x="265" y="394"/>
                  </a:cubicBezTo>
                  <a:cubicBezTo>
                    <a:pt x="1" y="545"/>
                    <a:pt x="154" y="920"/>
                    <a:pt x="424" y="920"/>
                  </a:cubicBezTo>
                  <a:cubicBezTo>
                    <a:pt x="471" y="920"/>
                    <a:pt x="522" y="909"/>
                    <a:pt x="575" y="882"/>
                  </a:cubicBezTo>
                  <a:cubicBezTo>
                    <a:pt x="797" y="749"/>
                    <a:pt x="1019" y="616"/>
                    <a:pt x="1285" y="527"/>
                  </a:cubicBezTo>
                  <a:cubicBezTo>
                    <a:pt x="1549" y="376"/>
                    <a:pt x="1364" y="1"/>
                    <a:pt x="111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" name="Google Shape;936;p27"/>
            <p:cNvSpPr/>
            <p:nvPr/>
          </p:nvSpPr>
          <p:spPr>
            <a:xfrm>
              <a:off x="4370475" y="2408325"/>
              <a:ext cx="32725" cy="18750"/>
            </a:xfrm>
            <a:custGeom>
              <a:avLst/>
              <a:gdLst/>
              <a:ahLst/>
              <a:cxnLst/>
              <a:rect l="l" t="t" r="r" b="b"/>
              <a:pathLst>
                <a:path w="1309" h="750" extrusionOk="0">
                  <a:moveTo>
                    <a:pt x="362" y="0"/>
                  </a:moveTo>
                  <a:cubicBezTo>
                    <a:pt x="111" y="0"/>
                    <a:pt x="1" y="473"/>
                    <a:pt x="319" y="553"/>
                  </a:cubicBezTo>
                  <a:cubicBezTo>
                    <a:pt x="497" y="641"/>
                    <a:pt x="674" y="686"/>
                    <a:pt x="852" y="730"/>
                  </a:cubicBezTo>
                  <a:cubicBezTo>
                    <a:pt x="888" y="744"/>
                    <a:pt x="922" y="750"/>
                    <a:pt x="954" y="750"/>
                  </a:cubicBezTo>
                  <a:cubicBezTo>
                    <a:pt x="1229" y="750"/>
                    <a:pt x="1308" y="277"/>
                    <a:pt x="1029" y="198"/>
                  </a:cubicBezTo>
                  <a:cubicBezTo>
                    <a:pt x="852" y="153"/>
                    <a:pt x="674" y="65"/>
                    <a:pt x="453" y="20"/>
                  </a:cubicBezTo>
                  <a:cubicBezTo>
                    <a:pt x="421" y="6"/>
                    <a:pt x="390" y="0"/>
                    <a:pt x="36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" name="Google Shape;937;p27"/>
            <p:cNvSpPr/>
            <p:nvPr/>
          </p:nvSpPr>
          <p:spPr>
            <a:xfrm>
              <a:off x="4163275" y="2276775"/>
              <a:ext cx="31075" cy="24525"/>
            </a:xfrm>
            <a:custGeom>
              <a:avLst/>
              <a:gdLst/>
              <a:ahLst/>
              <a:cxnLst/>
              <a:rect l="l" t="t" r="r" b="b"/>
              <a:pathLst>
                <a:path w="1243" h="981" extrusionOk="0">
                  <a:moveTo>
                    <a:pt x="336" y="1"/>
                  </a:moveTo>
                  <a:cubicBezTo>
                    <a:pt x="240" y="1"/>
                    <a:pt x="146" y="50"/>
                    <a:pt x="89" y="135"/>
                  </a:cubicBezTo>
                  <a:cubicBezTo>
                    <a:pt x="0" y="269"/>
                    <a:pt x="44" y="446"/>
                    <a:pt x="178" y="535"/>
                  </a:cubicBezTo>
                  <a:cubicBezTo>
                    <a:pt x="399" y="668"/>
                    <a:pt x="577" y="801"/>
                    <a:pt x="754" y="934"/>
                  </a:cubicBezTo>
                  <a:cubicBezTo>
                    <a:pt x="802" y="966"/>
                    <a:pt x="854" y="980"/>
                    <a:pt x="907" y="980"/>
                  </a:cubicBezTo>
                  <a:cubicBezTo>
                    <a:pt x="1002" y="980"/>
                    <a:pt x="1096" y="931"/>
                    <a:pt x="1154" y="845"/>
                  </a:cubicBezTo>
                  <a:cubicBezTo>
                    <a:pt x="1242" y="712"/>
                    <a:pt x="1154" y="535"/>
                    <a:pt x="1065" y="446"/>
                  </a:cubicBezTo>
                  <a:cubicBezTo>
                    <a:pt x="843" y="313"/>
                    <a:pt x="666" y="180"/>
                    <a:pt x="488" y="47"/>
                  </a:cubicBezTo>
                  <a:cubicBezTo>
                    <a:pt x="441" y="15"/>
                    <a:pt x="388" y="1"/>
                    <a:pt x="33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" name="Google Shape;938;p27"/>
            <p:cNvSpPr/>
            <p:nvPr/>
          </p:nvSpPr>
          <p:spPr>
            <a:xfrm>
              <a:off x="4271525" y="2406350"/>
              <a:ext cx="32825" cy="18525"/>
            </a:xfrm>
            <a:custGeom>
              <a:avLst/>
              <a:gdLst/>
              <a:ahLst/>
              <a:cxnLst/>
              <a:rect l="l" t="t" r="r" b="b"/>
              <a:pathLst>
                <a:path w="1313" h="741" extrusionOk="0">
                  <a:moveTo>
                    <a:pt x="384" y="0"/>
                  </a:moveTo>
                  <a:cubicBezTo>
                    <a:pt x="89" y="0"/>
                    <a:pt x="1" y="461"/>
                    <a:pt x="329" y="543"/>
                  </a:cubicBezTo>
                  <a:cubicBezTo>
                    <a:pt x="506" y="632"/>
                    <a:pt x="684" y="676"/>
                    <a:pt x="861" y="720"/>
                  </a:cubicBezTo>
                  <a:cubicBezTo>
                    <a:pt x="898" y="734"/>
                    <a:pt x="932" y="740"/>
                    <a:pt x="963" y="740"/>
                  </a:cubicBezTo>
                  <a:cubicBezTo>
                    <a:pt x="1238" y="740"/>
                    <a:pt x="1313" y="268"/>
                    <a:pt x="994" y="188"/>
                  </a:cubicBezTo>
                  <a:cubicBezTo>
                    <a:pt x="817" y="144"/>
                    <a:pt x="639" y="55"/>
                    <a:pt x="462" y="10"/>
                  </a:cubicBezTo>
                  <a:cubicBezTo>
                    <a:pt x="435" y="4"/>
                    <a:pt x="409" y="0"/>
                    <a:pt x="384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" name="Google Shape;939;p27"/>
            <p:cNvSpPr/>
            <p:nvPr/>
          </p:nvSpPr>
          <p:spPr>
            <a:xfrm>
              <a:off x="4165475" y="2650325"/>
              <a:ext cx="33300" cy="16950"/>
            </a:xfrm>
            <a:custGeom>
              <a:avLst/>
              <a:gdLst/>
              <a:ahLst/>
              <a:cxnLst/>
              <a:rect l="l" t="t" r="r" b="b"/>
              <a:pathLst>
                <a:path w="1332" h="678" extrusionOk="0">
                  <a:moveTo>
                    <a:pt x="1051" y="1"/>
                  </a:moveTo>
                  <a:cubicBezTo>
                    <a:pt x="1025" y="1"/>
                    <a:pt x="1001" y="5"/>
                    <a:pt x="977" y="12"/>
                  </a:cubicBezTo>
                  <a:cubicBezTo>
                    <a:pt x="711" y="57"/>
                    <a:pt x="445" y="101"/>
                    <a:pt x="223" y="101"/>
                  </a:cubicBezTo>
                  <a:cubicBezTo>
                    <a:pt x="45" y="145"/>
                    <a:pt x="1" y="323"/>
                    <a:pt x="1" y="456"/>
                  </a:cubicBezTo>
                  <a:cubicBezTo>
                    <a:pt x="45" y="634"/>
                    <a:pt x="223" y="678"/>
                    <a:pt x="356" y="678"/>
                  </a:cubicBezTo>
                  <a:cubicBezTo>
                    <a:pt x="622" y="634"/>
                    <a:pt x="844" y="589"/>
                    <a:pt x="1110" y="545"/>
                  </a:cubicBezTo>
                  <a:cubicBezTo>
                    <a:pt x="1288" y="545"/>
                    <a:pt x="1332" y="323"/>
                    <a:pt x="1332" y="190"/>
                  </a:cubicBezTo>
                  <a:cubicBezTo>
                    <a:pt x="1295" y="80"/>
                    <a:pt x="1169" y="1"/>
                    <a:pt x="105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0" name="Google Shape;940;p27"/>
            <p:cNvSpPr/>
            <p:nvPr/>
          </p:nvSpPr>
          <p:spPr>
            <a:xfrm>
              <a:off x="3946975" y="2914200"/>
              <a:ext cx="34400" cy="17075"/>
            </a:xfrm>
            <a:custGeom>
              <a:avLst/>
              <a:gdLst/>
              <a:ahLst/>
              <a:cxnLst/>
              <a:rect l="l" t="t" r="r" b="b"/>
              <a:pathLst>
                <a:path w="1376" h="683" extrusionOk="0">
                  <a:moveTo>
                    <a:pt x="1114" y="1"/>
                  </a:moveTo>
                  <a:cubicBezTo>
                    <a:pt x="1084" y="1"/>
                    <a:pt x="1052" y="6"/>
                    <a:pt x="1021" y="17"/>
                  </a:cubicBezTo>
                  <a:cubicBezTo>
                    <a:pt x="755" y="17"/>
                    <a:pt x="488" y="61"/>
                    <a:pt x="267" y="106"/>
                  </a:cubicBezTo>
                  <a:cubicBezTo>
                    <a:pt x="89" y="150"/>
                    <a:pt x="0" y="328"/>
                    <a:pt x="45" y="461"/>
                  </a:cubicBezTo>
                  <a:cubicBezTo>
                    <a:pt x="89" y="638"/>
                    <a:pt x="267" y="682"/>
                    <a:pt x="400" y="682"/>
                  </a:cubicBezTo>
                  <a:cubicBezTo>
                    <a:pt x="666" y="638"/>
                    <a:pt x="888" y="594"/>
                    <a:pt x="1154" y="549"/>
                  </a:cubicBezTo>
                  <a:cubicBezTo>
                    <a:pt x="1287" y="505"/>
                    <a:pt x="1376" y="328"/>
                    <a:pt x="1331" y="194"/>
                  </a:cubicBezTo>
                  <a:cubicBezTo>
                    <a:pt x="1298" y="59"/>
                    <a:pt x="1212" y="1"/>
                    <a:pt x="111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1" name="Google Shape;941;p27"/>
            <p:cNvSpPr/>
            <p:nvPr/>
          </p:nvSpPr>
          <p:spPr>
            <a:xfrm>
              <a:off x="4279775" y="2536525"/>
              <a:ext cx="38575" cy="23025"/>
            </a:xfrm>
            <a:custGeom>
              <a:avLst/>
              <a:gdLst/>
              <a:ahLst/>
              <a:cxnLst/>
              <a:rect l="l" t="t" r="r" b="b"/>
              <a:pathLst>
                <a:path w="1543" h="921" extrusionOk="0">
                  <a:moveTo>
                    <a:pt x="1112" y="1"/>
                  </a:moveTo>
                  <a:cubicBezTo>
                    <a:pt x="1068" y="1"/>
                    <a:pt x="1021" y="12"/>
                    <a:pt x="975" y="39"/>
                  </a:cubicBezTo>
                  <a:cubicBezTo>
                    <a:pt x="753" y="172"/>
                    <a:pt x="487" y="261"/>
                    <a:pt x="265" y="394"/>
                  </a:cubicBezTo>
                  <a:cubicBezTo>
                    <a:pt x="1" y="545"/>
                    <a:pt x="154" y="920"/>
                    <a:pt x="424" y="920"/>
                  </a:cubicBezTo>
                  <a:cubicBezTo>
                    <a:pt x="471" y="920"/>
                    <a:pt x="522" y="908"/>
                    <a:pt x="576" y="882"/>
                  </a:cubicBezTo>
                  <a:cubicBezTo>
                    <a:pt x="797" y="749"/>
                    <a:pt x="1019" y="660"/>
                    <a:pt x="1241" y="527"/>
                  </a:cubicBezTo>
                  <a:cubicBezTo>
                    <a:pt x="1543" y="376"/>
                    <a:pt x="1364" y="1"/>
                    <a:pt x="111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" name="Google Shape;942;p27"/>
            <p:cNvSpPr/>
            <p:nvPr/>
          </p:nvSpPr>
          <p:spPr>
            <a:xfrm>
              <a:off x="4147300" y="2431850"/>
              <a:ext cx="32875" cy="18550"/>
            </a:xfrm>
            <a:custGeom>
              <a:avLst/>
              <a:gdLst/>
              <a:ahLst/>
              <a:cxnLst/>
              <a:rect l="l" t="t" r="r" b="b"/>
              <a:pathLst>
                <a:path w="1315" h="742" extrusionOk="0">
                  <a:moveTo>
                    <a:pt x="393" y="1"/>
                  </a:moveTo>
                  <a:cubicBezTo>
                    <a:pt x="127" y="1"/>
                    <a:pt x="1" y="465"/>
                    <a:pt x="329" y="588"/>
                  </a:cubicBezTo>
                  <a:cubicBezTo>
                    <a:pt x="506" y="632"/>
                    <a:pt x="683" y="676"/>
                    <a:pt x="861" y="721"/>
                  </a:cubicBezTo>
                  <a:cubicBezTo>
                    <a:pt x="900" y="735"/>
                    <a:pt x="936" y="742"/>
                    <a:pt x="969" y="742"/>
                  </a:cubicBezTo>
                  <a:cubicBezTo>
                    <a:pt x="1240" y="742"/>
                    <a:pt x="1315" y="307"/>
                    <a:pt x="1038" y="188"/>
                  </a:cubicBezTo>
                  <a:cubicBezTo>
                    <a:pt x="861" y="144"/>
                    <a:pt x="683" y="55"/>
                    <a:pt x="462" y="11"/>
                  </a:cubicBezTo>
                  <a:cubicBezTo>
                    <a:pt x="438" y="4"/>
                    <a:pt x="415" y="1"/>
                    <a:pt x="393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" name="Google Shape;943;p27"/>
            <p:cNvSpPr/>
            <p:nvPr/>
          </p:nvSpPr>
          <p:spPr>
            <a:xfrm>
              <a:off x="5144450" y="1702550"/>
              <a:ext cx="17500" cy="22000"/>
            </a:xfrm>
            <a:custGeom>
              <a:avLst/>
              <a:gdLst/>
              <a:ahLst/>
              <a:cxnLst/>
              <a:rect l="l" t="t" r="r" b="b"/>
              <a:pathLst>
                <a:path w="700" h="880" extrusionOk="0">
                  <a:moveTo>
                    <a:pt x="432" y="0"/>
                  </a:moveTo>
                  <a:cubicBezTo>
                    <a:pt x="371" y="0"/>
                    <a:pt x="314" y="35"/>
                    <a:pt x="285" y="122"/>
                  </a:cubicBezTo>
                  <a:cubicBezTo>
                    <a:pt x="196" y="255"/>
                    <a:pt x="152" y="432"/>
                    <a:pt x="63" y="566"/>
                  </a:cubicBezTo>
                  <a:cubicBezTo>
                    <a:pt x="0" y="722"/>
                    <a:pt x="159" y="879"/>
                    <a:pt x="289" y="879"/>
                  </a:cubicBezTo>
                  <a:cubicBezTo>
                    <a:pt x="343" y="879"/>
                    <a:pt x="392" y="852"/>
                    <a:pt x="418" y="787"/>
                  </a:cubicBezTo>
                  <a:cubicBezTo>
                    <a:pt x="507" y="610"/>
                    <a:pt x="551" y="477"/>
                    <a:pt x="640" y="299"/>
                  </a:cubicBezTo>
                  <a:cubicBezTo>
                    <a:pt x="700" y="150"/>
                    <a:pt x="558" y="0"/>
                    <a:pt x="43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" name="Google Shape;944;p27"/>
            <p:cNvSpPr/>
            <p:nvPr/>
          </p:nvSpPr>
          <p:spPr>
            <a:xfrm>
              <a:off x="5077800" y="1797925"/>
              <a:ext cx="11675" cy="19150"/>
            </a:xfrm>
            <a:custGeom>
              <a:avLst/>
              <a:gdLst/>
              <a:ahLst/>
              <a:cxnLst/>
              <a:rect l="l" t="t" r="r" b="b"/>
              <a:pathLst>
                <a:path w="467" h="766" extrusionOk="0">
                  <a:moveTo>
                    <a:pt x="267" y="0"/>
                  </a:moveTo>
                  <a:cubicBezTo>
                    <a:pt x="167" y="0"/>
                    <a:pt x="67" y="56"/>
                    <a:pt x="67" y="167"/>
                  </a:cubicBezTo>
                  <a:cubicBezTo>
                    <a:pt x="23" y="300"/>
                    <a:pt x="23" y="433"/>
                    <a:pt x="23" y="566"/>
                  </a:cubicBezTo>
                  <a:cubicBezTo>
                    <a:pt x="0" y="699"/>
                    <a:pt x="89" y="766"/>
                    <a:pt x="189" y="766"/>
                  </a:cubicBezTo>
                  <a:cubicBezTo>
                    <a:pt x="289" y="766"/>
                    <a:pt x="400" y="699"/>
                    <a:pt x="422" y="566"/>
                  </a:cubicBezTo>
                  <a:cubicBezTo>
                    <a:pt x="422" y="433"/>
                    <a:pt x="422" y="300"/>
                    <a:pt x="466" y="167"/>
                  </a:cubicBezTo>
                  <a:cubicBezTo>
                    <a:pt x="466" y="56"/>
                    <a:pt x="366" y="0"/>
                    <a:pt x="26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" name="Google Shape;945;p27"/>
            <p:cNvSpPr/>
            <p:nvPr/>
          </p:nvSpPr>
          <p:spPr>
            <a:xfrm>
              <a:off x="4892875" y="1761800"/>
              <a:ext cx="17150" cy="21825"/>
            </a:xfrm>
            <a:custGeom>
              <a:avLst/>
              <a:gdLst/>
              <a:ahLst/>
              <a:cxnLst/>
              <a:rect l="l" t="t" r="r" b="b"/>
              <a:pathLst>
                <a:path w="686" h="873" extrusionOk="0">
                  <a:moveTo>
                    <a:pt x="253" y="0"/>
                  </a:moveTo>
                  <a:cubicBezTo>
                    <a:pt x="126" y="0"/>
                    <a:pt x="1" y="102"/>
                    <a:pt x="54" y="236"/>
                  </a:cubicBezTo>
                  <a:cubicBezTo>
                    <a:pt x="143" y="414"/>
                    <a:pt x="188" y="591"/>
                    <a:pt x="232" y="725"/>
                  </a:cubicBezTo>
                  <a:cubicBezTo>
                    <a:pt x="284" y="829"/>
                    <a:pt x="371" y="872"/>
                    <a:pt x="452" y="872"/>
                  </a:cubicBezTo>
                  <a:cubicBezTo>
                    <a:pt x="576" y="872"/>
                    <a:pt x="685" y="770"/>
                    <a:pt x="631" y="636"/>
                  </a:cubicBezTo>
                  <a:cubicBezTo>
                    <a:pt x="587" y="458"/>
                    <a:pt x="498" y="281"/>
                    <a:pt x="454" y="148"/>
                  </a:cubicBezTo>
                  <a:cubicBezTo>
                    <a:pt x="419" y="43"/>
                    <a:pt x="336" y="0"/>
                    <a:pt x="253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" name="Google Shape;946;p27"/>
            <p:cNvSpPr/>
            <p:nvPr/>
          </p:nvSpPr>
          <p:spPr>
            <a:xfrm>
              <a:off x="4984000" y="1825025"/>
              <a:ext cx="22350" cy="20700"/>
            </a:xfrm>
            <a:custGeom>
              <a:avLst/>
              <a:gdLst/>
              <a:ahLst/>
              <a:cxnLst/>
              <a:rect l="l" t="t" r="r" b="b"/>
              <a:pathLst>
                <a:path w="894" h="828" extrusionOk="0">
                  <a:moveTo>
                    <a:pt x="271" y="0"/>
                  </a:moveTo>
                  <a:cubicBezTo>
                    <a:pt x="125" y="0"/>
                    <a:pt x="0" y="189"/>
                    <a:pt x="136" y="325"/>
                  </a:cubicBezTo>
                  <a:lnTo>
                    <a:pt x="491" y="769"/>
                  </a:lnTo>
                  <a:cubicBezTo>
                    <a:pt x="533" y="810"/>
                    <a:pt x="579" y="827"/>
                    <a:pt x="623" y="827"/>
                  </a:cubicBezTo>
                  <a:cubicBezTo>
                    <a:pt x="769" y="827"/>
                    <a:pt x="894" y="639"/>
                    <a:pt x="758" y="503"/>
                  </a:cubicBezTo>
                  <a:cubicBezTo>
                    <a:pt x="624" y="325"/>
                    <a:pt x="536" y="192"/>
                    <a:pt x="403" y="59"/>
                  </a:cubicBezTo>
                  <a:cubicBezTo>
                    <a:pt x="361" y="18"/>
                    <a:pt x="315" y="0"/>
                    <a:pt x="27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" name="Google Shape;947;p27"/>
            <p:cNvSpPr/>
            <p:nvPr/>
          </p:nvSpPr>
          <p:spPr>
            <a:xfrm>
              <a:off x="5041750" y="1717225"/>
              <a:ext cx="11125" cy="19175"/>
            </a:xfrm>
            <a:custGeom>
              <a:avLst/>
              <a:gdLst/>
              <a:ahLst/>
              <a:cxnLst/>
              <a:rect l="l" t="t" r="r" b="b"/>
              <a:pathLst>
                <a:path w="445" h="767" extrusionOk="0">
                  <a:moveTo>
                    <a:pt x="244" y="1"/>
                  </a:moveTo>
                  <a:cubicBezTo>
                    <a:pt x="145" y="1"/>
                    <a:pt x="45" y="67"/>
                    <a:pt x="45" y="200"/>
                  </a:cubicBezTo>
                  <a:cubicBezTo>
                    <a:pt x="45" y="333"/>
                    <a:pt x="0" y="467"/>
                    <a:pt x="0" y="600"/>
                  </a:cubicBezTo>
                  <a:cubicBezTo>
                    <a:pt x="0" y="711"/>
                    <a:pt x="89" y="766"/>
                    <a:pt x="183" y="766"/>
                  </a:cubicBezTo>
                  <a:cubicBezTo>
                    <a:pt x="278" y="766"/>
                    <a:pt x="377" y="711"/>
                    <a:pt x="400" y="600"/>
                  </a:cubicBezTo>
                  <a:cubicBezTo>
                    <a:pt x="400" y="467"/>
                    <a:pt x="400" y="333"/>
                    <a:pt x="444" y="200"/>
                  </a:cubicBezTo>
                  <a:cubicBezTo>
                    <a:pt x="444" y="67"/>
                    <a:pt x="344" y="1"/>
                    <a:pt x="24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" name="Google Shape;948;p27"/>
            <p:cNvSpPr/>
            <p:nvPr/>
          </p:nvSpPr>
          <p:spPr>
            <a:xfrm>
              <a:off x="5027875" y="1649575"/>
              <a:ext cx="11125" cy="18875"/>
            </a:xfrm>
            <a:custGeom>
              <a:avLst/>
              <a:gdLst/>
              <a:ahLst/>
              <a:cxnLst/>
              <a:rect l="l" t="t" r="r" b="b"/>
              <a:pathLst>
                <a:path w="445" h="755" extrusionOk="0">
                  <a:moveTo>
                    <a:pt x="256" y="0"/>
                  </a:moveTo>
                  <a:cubicBezTo>
                    <a:pt x="156" y="0"/>
                    <a:pt x="45" y="67"/>
                    <a:pt x="23" y="200"/>
                  </a:cubicBezTo>
                  <a:cubicBezTo>
                    <a:pt x="23" y="333"/>
                    <a:pt x="23" y="422"/>
                    <a:pt x="23" y="555"/>
                  </a:cubicBezTo>
                  <a:cubicBezTo>
                    <a:pt x="1" y="688"/>
                    <a:pt x="90" y="755"/>
                    <a:pt x="184" y="755"/>
                  </a:cubicBezTo>
                  <a:cubicBezTo>
                    <a:pt x="278" y="755"/>
                    <a:pt x="378" y="688"/>
                    <a:pt x="378" y="555"/>
                  </a:cubicBezTo>
                  <a:cubicBezTo>
                    <a:pt x="422" y="422"/>
                    <a:pt x="422" y="333"/>
                    <a:pt x="422" y="200"/>
                  </a:cubicBezTo>
                  <a:cubicBezTo>
                    <a:pt x="444" y="67"/>
                    <a:pt x="356" y="0"/>
                    <a:pt x="25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" name="Google Shape;949;p27"/>
            <p:cNvSpPr/>
            <p:nvPr/>
          </p:nvSpPr>
          <p:spPr>
            <a:xfrm>
              <a:off x="4933825" y="1676400"/>
              <a:ext cx="21725" cy="21150"/>
            </a:xfrm>
            <a:custGeom>
              <a:avLst/>
              <a:gdLst/>
              <a:ahLst/>
              <a:cxnLst/>
              <a:rect l="l" t="t" r="r" b="b"/>
              <a:pathLst>
                <a:path w="869" h="846" extrusionOk="0">
                  <a:moveTo>
                    <a:pt x="281" y="0"/>
                  </a:moveTo>
                  <a:cubicBezTo>
                    <a:pt x="133" y="0"/>
                    <a:pt x="0" y="189"/>
                    <a:pt x="102" y="325"/>
                  </a:cubicBezTo>
                  <a:cubicBezTo>
                    <a:pt x="236" y="502"/>
                    <a:pt x="369" y="635"/>
                    <a:pt x="457" y="769"/>
                  </a:cubicBezTo>
                  <a:cubicBezTo>
                    <a:pt x="501" y="823"/>
                    <a:pt x="550" y="846"/>
                    <a:pt x="597" y="846"/>
                  </a:cubicBezTo>
                  <a:cubicBezTo>
                    <a:pt x="742" y="846"/>
                    <a:pt x="868" y="636"/>
                    <a:pt x="768" y="502"/>
                  </a:cubicBezTo>
                  <a:cubicBezTo>
                    <a:pt x="635" y="369"/>
                    <a:pt x="502" y="192"/>
                    <a:pt x="413" y="59"/>
                  </a:cubicBezTo>
                  <a:cubicBezTo>
                    <a:pt x="372" y="17"/>
                    <a:pt x="326" y="0"/>
                    <a:pt x="28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" name="Google Shape;950;p27"/>
            <p:cNvSpPr/>
            <p:nvPr/>
          </p:nvSpPr>
          <p:spPr>
            <a:xfrm>
              <a:off x="3394600" y="2850425"/>
              <a:ext cx="64125" cy="23375"/>
            </a:xfrm>
            <a:custGeom>
              <a:avLst/>
              <a:gdLst/>
              <a:ahLst/>
              <a:cxnLst/>
              <a:rect l="l" t="t" r="r" b="b"/>
              <a:pathLst>
                <a:path w="2565" h="935" extrusionOk="0">
                  <a:moveTo>
                    <a:pt x="2134" y="1"/>
                  </a:moveTo>
                  <a:cubicBezTo>
                    <a:pt x="2090" y="1"/>
                    <a:pt x="2043" y="12"/>
                    <a:pt x="1997" y="39"/>
                  </a:cubicBezTo>
                  <a:cubicBezTo>
                    <a:pt x="1464" y="305"/>
                    <a:pt x="932" y="394"/>
                    <a:pt x="355" y="394"/>
                  </a:cubicBezTo>
                  <a:cubicBezTo>
                    <a:pt x="342" y="392"/>
                    <a:pt x="329" y="391"/>
                    <a:pt x="317" y="391"/>
                  </a:cubicBezTo>
                  <a:cubicBezTo>
                    <a:pt x="1" y="391"/>
                    <a:pt x="13" y="926"/>
                    <a:pt x="355" y="926"/>
                  </a:cubicBezTo>
                  <a:cubicBezTo>
                    <a:pt x="444" y="932"/>
                    <a:pt x="531" y="935"/>
                    <a:pt x="617" y="935"/>
                  </a:cubicBezTo>
                  <a:cubicBezTo>
                    <a:pt x="1220" y="935"/>
                    <a:pt x="1758" y="799"/>
                    <a:pt x="2263" y="527"/>
                  </a:cubicBezTo>
                  <a:cubicBezTo>
                    <a:pt x="2565" y="376"/>
                    <a:pt x="2386" y="1"/>
                    <a:pt x="213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" name="Google Shape;951;p27"/>
            <p:cNvSpPr/>
            <p:nvPr/>
          </p:nvSpPr>
          <p:spPr>
            <a:xfrm>
              <a:off x="3753725" y="2818725"/>
              <a:ext cx="49275" cy="25450"/>
            </a:xfrm>
            <a:custGeom>
              <a:avLst/>
              <a:gdLst/>
              <a:ahLst/>
              <a:cxnLst/>
              <a:rect l="l" t="t" r="r" b="b"/>
              <a:pathLst>
                <a:path w="1971" h="1018" extrusionOk="0">
                  <a:moveTo>
                    <a:pt x="1610" y="0"/>
                  </a:moveTo>
                  <a:cubicBezTo>
                    <a:pt x="1581" y="0"/>
                    <a:pt x="1551" y="7"/>
                    <a:pt x="1519" y="20"/>
                  </a:cubicBezTo>
                  <a:cubicBezTo>
                    <a:pt x="1120" y="153"/>
                    <a:pt x="720" y="331"/>
                    <a:pt x="277" y="464"/>
                  </a:cubicBezTo>
                  <a:cubicBezTo>
                    <a:pt x="0" y="583"/>
                    <a:pt x="75" y="1018"/>
                    <a:pt x="346" y="1018"/>
                  </a:cubicBezTo>
                  <a:cubicBezTo>
                    <a:pt x="379" y="1018"/>
                    <a:pt x="415" y="1011"/>
                    <a:pt x="454" y="996"/>
                  </a:cubicBezTo>
                  <a:cubicBezTo>
                    <a:pt x="853" y="863"/>
                    <a:pt x="1253" y="730"/>
                    <a:pt x="1652" y="553"/>
                  </a:cubicBezTo>
                  <a:cubicBezTo>
                    <a:pt x="1971" y="473"/>
                    <a:pt x="1860" y="0"/>
                    <a:pt x="16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" name="Google Shape;952;p27"/>
            <p:cNvSpPr/>
            <p:nvPr/>
          </p:nvSpPr>
          <p:spPr>
            <a:xfrm>
              <a:off x="2916525" y="2946725"/>
              <a:ext cx="75450" cy="16725"/>
            </a:xfrm>
            <a:custGeom>
              <a:avLst/>
              <a:gdLst/>
              <a:ahLst/>
              <a:cxnLst/>
              <a:rect l="l" t="t" r="r" b="b"/>
              <a:pathLst>
                <a:path w="3018" h="669" extrusionOk="0">
                  <a:moveTo>
                    <a:pt x="2701" y="0"/>
                  </a:moveTo>
                  <a:cubicBezTo>
                    <a:pt x="2689" y="0"/>
                    <a:pt x="2676" y="1"/>
                    <a:pt x="2663" y="3"/>
                  </a:cubicBezTo>
                  <a:cubicBezTo>
                    <a:pt x="1909" y="47"/>
                    <a:pt x="1154" y="47"/>
                    <a:pt x="400" y="91"/>
                  </a:cubicBezTo>
                  <a:cubicBezTo>
                    <a:pt x="1" y="136"/>
                    <a:pt x="1" y="668"/>
                    <a:pt x="400" y="668"/>
                  </a:cubicBezTo>
                  <a:cubicBezTo>
                    <a:pt x="1154" y="624"/>
                    <a:pt x="1909" y="579"/>
                    <a:pt x="2663" y="579"/>
                  </a:cubicBezTo>
                  <a:cubicBezTo>
                    <a:pt x="3005" y="537"/>
                    <a:pt x="3017" y="0"/>
                    <a:pt x="270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" name="Google Shape;953;p27"/>
            <p:cNvSpPr/>
            <p:nvPr/>
          </p:nvSpPr>
          <p:spPr>
            <a:xfrm>
              <a:off x="2929850" y="2702750"/>
              <a:ext cx="44375" cy="16725"/>
            </a:xfrm>
            <a:custGeom>
              <a:avLst/>
              <a:gdLst/>
              <a:ahLst/>
              <a:cxnLst/>
              <a:rect l="l" t="t" r="r" b="b"/>
              <a:pathLst>
                <a:path w="1775" h="669" extrusionOk="0">
                  <a:moveTo>
                    <a:pt x="355" y="1"/>
                  </a:moveTo>
                  <a:cubicBezTo>
                    <a:pt x="0" y="1"/>
                    <a:pt x="0" y="533"/>
                    <a:pt x="355" y="577"/>
                  </a:cubicBezTo>
                  <a:cubicBezTo>
                    <a:pt x="710" y="622"/>
                    <a:pt x="1065" y="666"/>
                    <a:pt x="1420" y="666"/>
                  </a:cubicBezTo>
                  <a:cubicBezTo>
                    <a:pt x="1433" y="668"/>
                    <a:pt x="1446" y="669"/>
                    <a:pt x="1458" y="669"/>
                  </a:cubicBezTo>
                  <a:cubicBezTo>
                    <a:pt x="1774" y="669"/>
                    <a:pt x="1762" y="132"/>
                    <a:pt x="1420" y="89"/>
                  </a:cubicBezTo>
                  <a:cubicBezTo>
                    <a:pt x="1065" y="89"/>
                    <a:pt x="710" y="45"/>
                    <a:pt x="35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" name="Google Shape;954;p27"/>
            <p:cNvSpPr/>
            <p:nvPr/>
          </p:nvSpPr>
          <p:spPr>
            <a:xfrm>
              <a:off x="3609575" y="3009100"/>
              <a:ext cx="38925" cy="23675"/>
            </a:xfrm>
            <a:custGeom>
              <a:avLst/>
              <a:gdLst/>
              <a:ahLst/>
              <a:cxnLst/>
              <a:rect l="l" t="t" r="r" b="b"/>
              <a:pathLst>
                <a:path w="1557" h="947" extrusionOk="0">
                  <a:moveTo>
                    <a:pt x="1114" y="1"/>
                  </a:moveTo>
                  <a:cubicBezTo>
                    <a:pt x="1072" y="1"/>
                    <a:pt x="1028" y="12"/>
                    <a:pt x="985" y="37"/>
                  </a:cubicBezTo>
                  <a:cubicBezTo>
                    <a:pt x="763" y="170"/>
                    <a:pt x="497" y="303"/>
                    <a:pt x="275" y="392"/>
                  </a:cubicBezTo>
                  <a:cubicBezTo>
                    <a:pt x="1" y="548"/>
                    <a:pt x="176" y="947"/>
                    <a:pt x="434" y="947"/>
                  </a:cubicBezTo>
                  <a:cubicBezTo>
                    <a:pt x="469" y="947"/>
                    <a:pt x="505" y="940"/>
                    <a:pt x="541" y="924"/>
                  </a:cubicBezTo>
                  <a:cubicBezTo>
                    <a:pt x="807" y="791"/>
                    <a:pt x="1029" y="658"/>
                    <a:pt x="1251" y="525"/>
                  </a:cubicBezTo>
                  <a:cubicBezTo>
                    <a:pt x="1556" y="410"/>
                    <a:pt x="1369" y="1"/>
                    <a:pt x="111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" name="Google Shape;955;p27"/>
            <p:cNvSpPr/>
            <p:nvPr/>
          </p:nvSpPr>
          <p:spPr>
            <a:xfrm>
              <a:off x="3639300" y="2711625"/>
              <a:ext cx="65625" cy="22525"/>
            </a:xfrm>
            <a:custGeom>
              <a:avLst/>
              <a:gdLst/>
              <a:ahLst/>
              <a:cxnLst/>
              <a:rect l="l" t="t" r="r" b="b"/>
              <a:pathLst>
                <a:path w="2625" h="901" extrusionOk="0">
                  <a:moveTo>
                    <a:pt x="1015" y="1"/>
                  </a:moveTo>
                  <a:cubicBezTo>
                    <a:pt x="782" y="1"/>
                    <a:pt x="550" y="30"/>
                    <a:pt x="328" y="89"/>
                  </a:cubicBezTo>
                  <a:cubicBezTo>
                    <a:pt x="0" y="212"/>
                    <a:pt x="89" y="676"/>
                    <a:pt x="384" y="676"/>
                  </a:cubicBezTo>
                  <a:cubicBezTo>
                    <a:pt x="408" y="676"/>
                    <a:pt x="434" y="673"/>
                    <a:pt x="461" y="666"/>
                  </a:cubicBezTo>
                  <a:cubicBezTo>
                    <a:pt x="683" y="598"/>
                    <a:pt x="899" y="562"/>
                    <a:pt x="1108" y="562"/>
                  </a:cubicBezTo>
                  <a:cubicBezTo>
                    <a:pt x="1442" y="562"/>
                    <a:pt x="1758" y="653"/>
                    <a:pt x="2058" y="844"/>
                  </a:cubicBezTo>
                  <a:cubicBezTo>
                    <a:pt x="2114" y="883"/>
                    <a:pt x="2169" y="900"/>
                    <a:pt x="2221" y="900"/>
                  </a:cubicBezTo>
                  <a:cubicBezTo>
                    <a:pt x="2460" y="900"/>
                    <a:pt x="2624" y="538"/>
                    <a:pt x="2369" y="356"/>
                  </a:cubicBezTo>
                  <a:cubicBezTo>
                    <a:pt x="1955" y="119"/>
                    <a:pt x="1482" y="1"/>
                    <a:pt x="101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" name="Google Shape;956;p27"/>
            <p:cNvSpPr/>
            <p:nvPr/>
          </p:nvSpPr>
          <p:spPr>
            <a:xfrm>
              <a:off x="4113700" y="2856875"/>
              <a:ext cx="41475" cy="17900"/>
            </a:xfrm>
            <a:custGeom>
              <a:avLst/>
              <a:gdLst/>
              <a:ahLst/>
              <a:cxnLst/>
              <a:rect l="l" t="t" r="r" b="b"/>
              <a:pathLst>
                <a:path w="1659" h="716" extrusionOk="0">
                  <a:moveTo>
                    <a:pt x="477" y="0"/>
                  </a:moveTo>
                  <a:cubicBezTo>
                    <a:pt x="151" y="0"/>
                    <a:pt x="1" y="494"/>
                    <a:pt x="342" y="580"/>
                  </a:cubicBezTo>
                  <a:cubicBezTo>
                    <a:pt x="608" y="624"/>
                    <a:pt x="874" y="668"/>
                    <a:pt x="1140" y="713"/>
                  </a:cubicBezTo>
                  <a:cubicBezTo>
                    <a:pt x="1154" y="714"/>
                    <a:pt x="1168" y="715"/>
                    <a:pt x="1182" y="715"/>
                  </a:cubicBezTo>
                  <a:cubicBezTo>
                    <a:pt x="1508" y="715"/>
                    <a:pt x="1658" y="221"/>
                    <a:pt x="1318" y="136"/>
                  </a:cubicBezTo>
                  <a:cubicBezTo>
                    <a:pt x="1051" y="92"/>
                    <a:pt x="785" y="47"/>
                    <a:pt x="519" y="3"/>
                  </a:cubicBezTo>
                  <a:cubicBezTo>
                    <a:pt x="505" y="1"/>
                    <a:pt x="491" y="0"/>
                    <a:pt x="47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" name="Google Shape;957;p27"/>
            <p:cNvSpPr/>
            <p:nvPr/>
          </p:nvSpPr>
          <p:spPr>
            <a:xfrm>
              <a:off x="5052850" y="1883350"/>
              <a:ext cx="45500" cy="10825"/>
            </a:xfrm>
            <a:custGeom>
              <a:avLst/>
              <a:gdLst/>
              <a:ahLst/>
              <a:cxnLst/>
              <a:rect l="l" t="t" r="r" b="b"/>
              <a:pathLst>
                <a:path w="1820" h="433" extrusionOk="0">
                  <a:moveTo>
                    <a:pt x="515" y="0"/>
                  </a:moveTo>
                  <a:cubicBezTo>
                    <a:pt x="340" y="0"/>
                    <a:pt x="168" y="26"/>
                    <a:pt x="0" y="77"/>
                  </a:cubicBezTo>
                  <a:cubicBezTo>
                    <a:pt x="577" y="166"/>
                    <a:pt x="1198" y="299"/>
                    <a:pt x="1819" y="432"/>
                  </a:cubicBezTo>
                  <a:cubicBezTo>
                    <a:pt x="1379" y="150"/>
                    <a:pt x="939" y="0"/>
                    <a:pt x="515" y="0"/>
                  </a:cubicBezTo>
                  <a:close/>
                </a:path>
              </a:pathLst>
            </a:custGeom>
            <a:solidFill>
              <a:srgbClr val="C8BB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" name="Google Shape;958;p27"/>
            <p:cNvSpPr/>
            <p:nvPr/>
          </p:nvSpPr>
          <p:spPr>
            <a:xfrm>
              <a:off x="4906425" y="1885275"/>
              <a:ext cx="388250" cy="610200"/>
            </a:xfrm>
            <a:custGeom>
              <a:avLst/>
              <a:gdLst/>
              <a:ahLst/>
              <a:cxnLst/>
              <a:rect l="l" t="t" r="r" b="b"/>
              <a:pathLst>
                <a:path w="15530" h="24408" extrusionOk="0">
                  <a:moveTo>
                    <a:pt x="5857" y="0"/>
                  </a:moveTo>
                  <a:cubicBezTo>
                    <a:pt x="5502" y="89"/>
                    <a:pt x="5192" y="267"/>
                    <a:pt x="4881" y="533"/>
                  </a:cubicBezTo>
                  <a:cubicBezTo>
                    <a:pt x="4881" y="533"/>
                    <a:pt x="1" y="6079"/>
                    <a:pt x="977" y="14908"/>
                  </a:cubicBezTo>
                  <a:cubicBezTo>
                    <a:pt x="1953" y="23782"/>
                    <a:pt x="6212" y="24403"/>
                    <a:pt x="8475" y="24403"/>
                  </a:cubicBezTo>
                  <a:cubicBezTo>
                    <a:pt x="8751" y="24403"/>
                    <a:pt x="9041" y="24407"/>
                    <a:pt x="9339" y="24407"/>
                  </a:cubicBezTo>
                  <a:cubicBezTo>
                    <a:pt x="11530" y="24407"/>
                    <a:pt x="14145" y="24167"/>
                    <a:pt x="14731" y="20144"/>
                  </a:cubicBezTo>
                  <a:cubicBezTo>
                    <a:pt x="15529" y="14598"/>
                    <a:pt x="11625" y="2663"/>
                    <a:pt x="7676" y="355"/>
                  </a:cubicBezTo>
                  <a:cubicBezTo>
                    <a:pt x="7055" y="222"/>
                    <a:pt x="6434" y="89"/>
                    <a:pt x="5857" y="0"/>
                  </a:cubicBezTo>
                  <a:close/>
                </a:path>
              </a:pathLst>
            </a:custGeom>
            <a:solidFill>
              <a:srgbClr val="C8BB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" name="Google Shape;959;p27"/>
            <p:cNvSpPr/>
            <p:nvPr/>
          </p:nvSpPr>
          <p:spPr>
            <a:xfrm>
              <a:off x="4979625" y="2173425"/>
              <a:ext cx="213000" cy="93450"/>
            </a:xfrm>
            <a:custGeom>
              <a:avLst/>
              <a:gdLst/>
              <a:ahLst/>
              <a:cxnLst/>
              <a:rect l="l" t="t" r="r" b="b"/>
              <a:pathLst>
                <a:path w="8520" h="3738" extrusionOk="0">
                  <a:moveTo>
                    <a:pt x="5404" y="1"/>
                  </a:moveTo>
                  <a:cubicBezTo>
                    <a:pt x="4157" y="1"/>
                    <a:pt x="2815" y="209"/>
                    <a:pt x="1953" y="764"/>
                  </a:cubicBezTo>
                  <a:cubicBezTo>
                    <a:pt x="1" y="2095"/>
                    <a:pt x="4571" y="3737"/>
                    <a:pt x="4926" y="3737"/>
                  </a:cubicBezTo>
                  <a:cubicBezTo>
                    <a:pt x="4926" y="3737"/>
                    <a:pt x="8519" y="2761"/>
                    <a:pt x="8519" y="764"/>
                  </a:cubicBezTo>
                  <a:cubicBezTo>
                    <a:pt x="8519" y="361"/>
                    <a:pt x="7044" y="1"/>
                    <a:pt x="5404" y="1"/>
                  </a:cubicBezTo>
                  <a:close/>
                </a:path>
              </a:pathLst>
            </a:custGeom>
            <a:solidFill>
              <a:srgbClr val="1F25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" name="Google Shape;960;p27"/>
            <p:cNvSpPr/>
            <p:nvPr/>
          </p:nvSpPr>
          <p:spPr>
            <a:xfrm>
              <a:off x="5027625" y="2366400"/>
              <a:ext cx="183200" cy="56450"/>
            </a:xfrm>
            <a:custGeom>
              <a:avLst/>
              <a:gdLst/>
              <a:ahLst/>
              <a:cxnLst/>
              <a:rect l="l" t="t" r="r" b="b"/>
              <a:pathLst>
                <a:path w="7328" h="2258" extrusionOk="0">
                  <a:moveTo>
                    <a:pt x="7144" y="0"/>
                  </a:moveTo>
                  <a:cubicBezTo>
                    <a:pt x="7106" y="0"/>
                    <a:pt x="7069" y="17"/>
                    <a:pt x="7043" y="56"/>
                  </a:cubicBezTo>
                  <a:cubicBezTo>
                    <a:pt x="6303" y="1535"/>
                    <a:pt x="5063" y="2026"/>
                    <a:pt x="3702" y="2026"/>
                  </a:cubicBezTo>
                  <a:cubicBezTo>
                    <a:pt x="2532" y="2026"/>
                    <a:pt x="1273" y="1664"/>
                    <a:pt x="166" y="1253"/>
                  </a:cubicBezTo>
                  <a:cubicBezTo>
                    <a:pt x="154" y="1249"/>
                    <a:pt x="143" y="1248"/>
                    <a:pt x="132" y="1248"/>
                  </a:cubicBezTo>
                  <a:cubicBezTo>
                    <a:pt x="26" y="1248"/>
                    <a:pt x="1" y="1435"/>
                    <a:pt x="122" y="1475"/>
                  </a:cubicBezTo>
                  <a:cubicBezTo>
                    <a:pt x="1250" y="1898"/>
                    <a:pt x="2525" y="2258"/>
                    <a:pt x="3717" y="2258"/>
                  </a:cubicBezTo>
                  <a:cubicBezTo>
                    <a:pt x="5151" y="2258"/>
                    <a:pt x="6466" y="1739"/>
                    <a:pt x="7265" y="189"/>
                  </a:cubicBezTo>
                  <a:cubicBezTo>
                    <a:pt x="7328" y="95"/>
                    <a:pt x="7235" y="0"/>
                    <a:pt x="7144" y="0"/>
                  </a:cubicBezTo>
                  <a:close/>
                </a:path>
              </a:pathLst>
            </a:custGeom>
            <a:solidFill>
              <a:srgbClr val="1F25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" name="Google Shape;961;p27"/>
            <p:cNvSpPr/>
            <p:nvPr/>
          </p:nvSpPr>
          <p:spPr>
            <a:xfrm>
              <a:off x="5095550" y="2247700"/>
              <a:ext cx="33375" cy="175350"/>
            </a:xfrm>
            <a:custGeom>
              <a:avLst/>
              <a:gdLst/>
              <a:ahLst/>
              <a:cxnLst/>
              <a:rect l="l" t="t" r="r" b="b"/>
              <a:pathLst>
                <a:path w="1335" h="7014" extrusionOk="0">
                  <a:moveTo>
                    <a:pt x="117" y="1"/>
                  </a:moveTo>
                  <a:cubicBezTo>
                    <a:pt x="56" y="1"/>
                    <a:pt x="0" y="34"/>
                    <a:pt x="22" y="101"/>
                  </a:cubicBezTo>
                  <a:cubicBezTo>
                    <a:pt x="244" y="2408"/>
                    <a:pt x="599" y="4670"/>
                    <a:pt x="1087" y="6933"/>
                  </a:cubicBezTo>
                  <a:cubicBezTo>
                    <a:pt x="1087" y="6989"/>
                    <a:pt x="1134" y="7014"/>
                    <a:pt x="1185" y="7014"/>
                  </a:cubicBezTo>
                  <a:cubicBezTo>
                    <a:pt x="1256" y="7014"/>
                    <a:pt x="1335" y="6966"/>
                    <a:pt x="1309" y="6889"/>
                  </a:cubicBezTo>
                  <a:cubicBezTo>
                    <a:pt x="865" y="4626"/>
                    <a:pt x="510" y="2363"/>
                    <a:pt x="244" y="101"/>
                  </a:cubicBezTo>
                  <a:cubicBezTo>
                    <a:pt x="244" y="34"/>
                    <a:pt x="178" y="1"/>
                    <a:pt x="117" y="1"/>
                  </a:cubicBezTo>
                  <a:close/>
                </a:path>
              </a:pathLst>
            </a:custGeom>
            <a:solidFill>
              <a:srgbClr val="1F25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2" name="Google Shape;962;p27"/>
            <p:cNvSpPr/>
            <p:nvPr/>
          </p:nvSpPr>
          <p:spPr>
            <a:xfrm>
              <a:off x="4738925" y="1972725"/>
              <a:ext cx="39975" cy="88975"/>
            </a:xfrm>
            <a:custGeom>
              <a:avLst/>
              <a:gdLst/>
              <a:ahLst/>
              <a:cxnLst/>
              <a:rect l="l" t="t" r="r" b="b"/>
              <a:pathLst>
                <a:path w="1599" h="3559" extrusionOk="0">
                  <a:moveTo>
                    <a:pt x="591" y="0"/>
                  </a:moveTo>
                  <a:cubicBezTo>
                    <a:pt x="572" y="0"/>
                    <a:pt x="552" y="3"/>
                    <a:pt x="533" y="8"/>
                  </a:cubicBezTo>
                  <a:cubicBezTo>
                    <a:pt x="178" y="52"/>
                    <a:pt x="1" y="895"/>
                    <a:pt x="134" y="1871"/>
                  </a:cubicBezTo>
                  <a:cubicBezTo>
                    <a:pt x="263" y="2820"/>
                    <a:pt x="686" y="3559"/>
                    <a:pt x="1036" y="3559"/>
                  </a:cubicBezTo>
                  <a:cubicBezTo>
                    <a:pt x="1046" y="3559"/>
                    <a:pt x="1056" y="3558"/>
                    <a:pt x="1066" y="3557"/>
                  </a:cubicBezTo>
                  <a:cubicBezTo>
                    <a:pt x="1421" y="3513"/>
                    <a:pt x="1598" y="2670"/>
                    <a:pt x="1421" y="1694"/>
                  </a:cubicBezTo>
                  <a:cubicBezTo>
                    <a:pt x="1295" y="728"/>
                    <a:pt x="930" y="0"/>
                    <a:pt x="591" y="0"/>
                  </a:cubicBezTo>
                  <a:close/>
                </a:path>
              </a:pathLst>
            </a:custGeom>
            <a:solidFill>
              <a:srgbClr val="1F25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3" name="Google Shape;963;p27"/>
            <p:cNvSpPr/>
            <p:nvPr/>
          </p:nvSpPr>
          <p:spPr>
            <a:xfrm>
              <a:off x="5295750" y="1866250"/>
              <a:ext cx="38850" cy="88975"/>
            </a:xfrm>
            <a:custGeom>
              <a:avLst/>
              <a:gdLst/>
              <a:ahLst/>
              <a:cxnLst/>
              <a:rect l="l" t="t" r="r" b="b"/>
              <a:pathLst>
                <a:path w="1554" h="3559" extrusionOk="0">
                  <a:moveTo>
                    <a:pt x="590" y="0"/>
                  </a:moveTo>
                  <a:cubicBezTo>
                    <a:pt x="571" y="0"/>
                    <a:pt x="552" y="2"/>
                    <a:pt x="533" y="7"/>
                  </a:cubicBezTo>
                  <a:cubicBezTo>
                    <a:pt x="178" y="52"/>
                    <a:pt x="1" y="895"/>
                    <a:pt x="134" y="1871"/>
                  </a:cubicBezTo>
                  <a:cubicBezTo>
                    <a:pt x="263" y="2819"/>
                    <a:pt x="644" y="3559"/>
                    <a:pt x="1032" y="3559"/>
                  </a:cubicBezTo>
                  <a:cubicBezTo>
                    <a:pt x="1043" y="3559"/>
                    <a:pt x="1054" y="3558"/>
                    <a:pt x="1065" y="3557"/>
                  </a:cubicBezTo>
                  <a:cubicBezTo>
                    <a:pt x="1420" y="3512"/>
                    <a:pt x="1553" y="2669"/>
                    <a:pt x="1420" y="1693"/>
                  </a:cubicBezTo>
                  <a:cubicBezTo>
                    <a:pt x="1294" y="727"/>
                    <a:pt x="930" y="0"/>
                    <a:pt x="590" y="0"/>
                  </a:cubicBezTo>
                  <a:close/>
                </a:path>
              </a:pathLst>
            </a:custGeom>
            <a:solidFill>
              <a:srgbClr val="1F25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" name="Google Shape;964;p27"/>
            <p:cNvSpPr/>
            <p:nvPr/>
          </p:nvSpPr>
          <p:spPr>
            <a:xfrm>
              <a:off x="1939225" y="2118875"/>
              <a:ext cx="396125" cy="238500"/>
            </a:xfrm>
            <a:custGeom>
              <a:avLst/>
              <a:gdLst/>
              <a:ahLst/>
              <a:cxnLst/>
              <a:rect l="l" t="t" r="r" b="b"/>
              <a:pathLst>
                <a:path w="15845" h="9540" extrusionOk="0">
                  <a:moveTo>
                    <a:pt x="9766" y="0"/>
                  </a:moveTo>
                  <a:cubicBezTo>
                    <a:pt x="8718" y="0"/>
                    <a:pt x="7600" y="236"/>
                    <a:pt x="6438" y="817"/>
                  </a:cubicBezTo>
                  <a:cubicBezTo>
                    <a:pt x="1759" y="3156"/>
                    <a:pt x="0" y="9540"/>
                    <a:pt x="6786" y="9540"/>
                  </a:cubicBezTo>
                  <a:cubicBezTo>
                    <a:pt x="7978" y="9540"/>
                    <a:pt x="9435" y="9343"/>
                    <a:pt x="11185" y="8892"/>
                  </a:cubicBezTo>
                  <a:cubicBezTo>
                    <a:pt x="12561" y="6540"/>
                    <a:pt x="14114" y="4455"/>
                    <a:pt x="15844" y="2591"/>
                  </a:cubicBezTo>
                  <a:cubicBezTo>
                    <a:pt x="14460" y="1396"/>
                    <a:pt x="12318" y="0"/>
                    <a:pt x="9766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" name="Google Shape;965;p27"/>
            <p:cNvSpPr/>
            <p:nvPr/>
          </p:nvSpPr>
          <p:spPr>
            <a:xfrm>
              <a:off x="2218850" y="2183650"/>
              <a:ext cx="155300" cy="157525"/>
            </a:xfrm>
            <a:custGeom>
              <a:avLst/>
              <a:gdLst/>
              <a:ahLst/>
              <a:cxnLst/>
              <a:rect l="l" t="t" r="r" b="b"/>
              <a:pathLst>
                <a:path w="6212" h="6301" extrusionOk="0">
                  <a:moveTo>
                    <a:pt x="4659" y="0"/>
                  </a:moveTo>
                  <a:cubicBezTo>
                    <a:pt x="2929" y="1864"/>
                    <a:pt x="1376" y="3949"/>
                    <a:pt x="0" y="6301"/>
                  </a:cubicBezTo>
                  <a:cubicBezTo>
                    <a:pt x="1198" y="5990"/>
                    <a:pt x="2485" y="5591"/>
                    <a:pt x="3949" y="5014"/>
                  </a:cubicBezTo>
                  <a:lnTo>
                    <a:pt x="6212" y="1598"/>
                  </a:lnTo>
                  <a:cubicBezTo>
                    <a:pt x="6212" y="1598"/>
                    <a:pt x="5635" y="888"/>
                    <a:pt x="4659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1" name="Google Shape;590;p24">
            <a:extLst>
              <a:ext uri="{FF2B5EF4-FFF2-40B4-BE49-F238E27FC236}">
                <a16:creationId xmlns:a16="http://schemas.microsoft.com/office/drawing/2014/main" id="{B3959A8D-CD74-463C-8AA2-666E815B248E}"/>
              </a:ext>
            </a:extLst>
          </p:cNvPr>
          <p:cNvSpPr txBox="1">
            <a:spLocks/>
          </p:cNvSpPr>
          <p:nvPr/>
        </p:nvSpPr>
        <p:spPr>
          <a:xfrm>
            <a:off x="123884" y="1596386"/>
            <a:ext cx="8754869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4000" dirty="0">
                <a:latin typeface="Twinkl Cursive Looped" panose="02000000000000000000" pitchFamily="2" charset="0"/>
              </a:rPr>
              <a:t>Let’s complete a Venn Diagram!</a:t>
            </a:r>
          </a:p>
          <a:p>
            <a:endParaRPr lang="en-GB" sz="4000" dirty="0">
              <a:latin typeface="Twinkl Cursive Looped" panose="02000000000000000000" pitchFamily="2" charset="0"/>
            </a:endParaRPr>
          </a:p>
          <a:p>
            <a:r>
              <a:rPr lang="en-GB" sz="4000" dirty="0">
                <a:latin typeface="Twinkl Cursive Looped" panose="02000000000000000000" pitchFamily="2" charset="0"/>
              </a:rPr>
              <a:t>(Teacher to use Lynx)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1" name="Google Shape;1301;p30"/>
          <p:cNvGrpSpPr/>
          <p:nvPr/>
        </p:nvGrpSpPr>
        <p:grpSpPr>
          <a:xfrm>
            <a:off x="7452964" y="2998850"/>
            <a:ext cx="1399425" cy="2118455"/>
            <a:chOff x="4073425" y="351950"/>
            <a:chExt cx="1608350" cy="2254875"/>
          </a:xfrm>
        </p:grpSpPr>
        <p:sp>
          <p:nvSpPr>
            <p:cNvPr id="1302" name="Google Shape;1302;p30"/>
            <p:cNvSpPr/>
            <p:nvPr/>
          </p:nvSpPr>
          <p:spPr>
            <a:xfrm>
              <a:off x="4940800" y="2303450"/>
              <a:ext cx="29425" cy="173600"/>
            </a:xfrm>
            <a:custGeom>
              <a:avLst/>
              <a:gdLst/>
              <a:ahLst/>
              <a:cxnLst/>
              <a:rect l="l" t="t" r="r" b="b"/>
              <a:pathLst>
                <a:path w="1177" h="6944" extrusionOk="0">
                  <a:moveTo>
                    <a:pt x="400" y="0"/>
                  </a:moveTo>
                  <a:cubicBezTo>
                    <a:pt x="267" y="0"/>
                    <a:pt x="134" y="45"/>
                    <a:pt x="1" y="45"/>
                  </a:cubicBezTo>
                  <a:cubicBezTo>
                    <a:pt x="223" y="2307"/>
                    <a:pt x="489" y="4526"/>
                    <a:pt x="755" y="6744"/>
                  </a:cubicBezTo>
                  <a:cubicBezTo>
                    <a:pt x="755" y="6877"/>
                    <a:pt x="866" y="6944"/>
                    <a:pt x="971" y="6944"/>
                  </a:cubicBezTo>
                  <a:cubicBezTo>
                    <a:pt x="1077" y="6944"/>
                    <a:pt x="1177" y="6877"/>
                    <a:pt x="1154" y="6744"/>
                  </a:cubicBezTo>
                  <a:cubicBezTo>
                    <a:pt x="888" y="4481"/>
                    <a:pt x="666" y="2263"/>
                    <a:pt x="400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30"/>
            <p:cNvSpPr/>
            <p:nvPr/>
          </p:nvSpPr>
          <p:spPr>
            <a:xfrm>
              <a:off x="4936925" y="2270725"/>
              <a:ext cx="13900" cy="33850"/>
            </a:xfrm>
            <a:custGeom>
              <a:avLst/>
              <a:gdLst/>
              <a:ahLst/>
              <a:cxnLst/>
              <a:rect l="l" t="t" r="r" b="b"/>
              <a:pathLst>
                <a:path w="556" h="1354" extrusionOk="0">
                  <a:moveTo>
                    <a:pt x="189" y="0"/>
                  </a:moveTo>
                  <a:cubicBezTo>
                    <a:pt x="89" y="0"/>
                    <a:pt x="1" y="67"/>
                    <a:pt x="23" y="200"/>
                  </a:cubicBezTo>
                  <a:cubicBezTo>
                    <a:pt x="67" y="599"/>
                    <a:pt x="112" y="999"/>
                    <a:pt x="156" y="1354"/>
                  </a:cubicBezTo>
                  <a:cubicBezTo>
                    <a:pt x="289" y="1354"/>
                    <a:pt x="422" y="1309"/>
                    <a:pt x="555" y="1309"/>
                  </a:cubicBezTo>
                  <a:cubicBezTo>
                    <a:pt x="511" y="910"/>
                    <a:pt x="466" y="555"/>
                    <a:pt x="422" y="200"/>
                  </a:cubicBezTo>
                  <a:cubicBezTo>
                    <a:pt x="400" y="67"/>
                    <a:pt x="289" y="0"/>
                    <a:pt x="189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4" name="Google Shape;1304;p30"/>
            <p:cNvSpPr/>
            <p:nvPr/>
          </p:nvSpPr>
          <p:spPr>
            <a:xfrm>
              <a:off x="4824325" y="2469725"/>
              <a:ext cx="151650" cy="91900"/>
            </a:xfrm>
            <a:custGeom>
              <a:avLst/>
              <a:gdLst/>
              <a:ahLst/>
              <a:cxnLst/>
              <a:rect l="l" t="t" r="r" b="b"/>
              <a:pathLst>
                <a:path w="6066" h="3676" extrusionOk="0">
                  <a:moveTo>
                    <a:pt x="5765" y="1"/>
                  </a:moveTo>
                  <a:cubicBezTo>
                    <a:pt x="5752" y="1"/>
                    <a:pt x="5739" y="2"/>
                    <a:pt x="5725" y="4"/>
                  </a:cubicBezTo>
                  <a:cubicBezTo>
                    <a:pt x="3506" y="492"/>
                    <a:pt x="1599" y="1646"/>
                    <a:pt x="134" y="3332"/>
                  </a:cubicBezTo>
                  <a:cubicBezTo>
                    <a:pt x="1" y="3466"/>
                    <a:pt x="119" y="3675"/>
                    <a:pt x="261" y="3675"/>
                  </a:cubicBezTo>
                  <a:cubicBezTo>
                    <a:pt x="308" y="3675"/>
                    <a:pt x="357" y="3653"/>
                    <a:pt x="401" y="3598"/>
                  </a:cubicBezTo>
                  <a:cubicBezTo>
                    <a:pt x="1865" y="1957"/>
                    <a:pt x="3684" y="892"/>
                    <a:pt x="5813" y="404"/>
                  </a:cubicBezTo>
                  <a:cubicBezTo>
                    <a:pt x="6066" y="362"/>
                    <a:pt x="5999" y="1"/>
                    <a:pt x="5765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5" name="Google Shape;1305;p30"/>
            <p:cNvSpPr/>
            <p:nvPr/>
          </p:nvSpPr>
          <p:spPr>
            <a:xfrm>
              <a:off x="4914200" y="2467275"/>
              <a:ext cx="61125" cy="139550"/>
            </a:xfrm>
            <a:custGeom>
              <a:avLst/>
              <a:gdLst/>
              <a:ahLst/>
              <a:cxnLst/>
              <a:rect l="l" t="t" r="r" b="b"/>
              <a:pathLst>
                <a:path w="2445" h="5582" extrusionOk="0">
                  <a:moveTo>
                    <a:pt x="2132" y="0"/>
                  </a:moveTo>
                  <a:cubicBezTo>
                    <a:pt x="2085" y="0"/>
                    <a:pt x="2037" y="17"/>
                    <a:pt x="1997" y="58"/>
                  </a:cubicBezTo>
                  <a:cubicBezTo>
                    <a:pt x="666" y="1522"/>
                    <a:pt x="0" y="3386"/>
                    <a:pt x="133" y="5382"/>
                  </a:cubicBezTo>
                  <a:cubicBezTo>
                    <a:pt x="133" y="5515"/>
                    <a:pt x="244" y="5582"/>
                    <a:pt x="355" y="5582"/>
                  </a:cubicBezTo>
                  <a:cubicBezTo>
                    <a:pt x="466" y="5582"/>
                    <a:pt x="577" y="5515"/>
                    <a:pt x="577" y="5382"/>
                  </a:cubicBezTo>
                  <a:cubicBezTo>
                    <a:pt x="444" y="3519"/>
                    <a:pt x="1021" y="1744"/>
                    <a:pt x="2307" y="369"/>
                  </a:cubicBezTo>
                  <a:cubicBezTo>
                    <a:pt x="2444" y="198"/>
                    <a:pt x="2291" y="0"/>
                    <a:pt x="2132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6" name="Google Shape;1306;p30"/>
            <p:cNvSpPr/>
            <p:nvPr/>
          </p:nvSpPr>
          <p:spPr>
            <a:xfrm>
              <a:off x="4967425" y="2470375"/>
              <a:ext cx="95925" cy="102925"/>
            </a:xfrm>
            <a:custGeom>
              <a:avLst/>
              <a:gdLst/>
              <a:ahLst/>
              <a:cxnLst/>
              <a:rect l="l" t="t" r="r" b="b"/>
              <a:pathLst>
                <a:path w="3837" h="4117" extrusionOk="0">
                  <a:moveTo>
                    <a:pt x="206" y="1"/>
                  </a:moveTo>
                  <a:cubicBezTo>
                    <a:pt x="101" y="1"/>
                    <a:pt x="1" y="67"/>
                    <a:pt x="1" y="200"/>
                  </a:cubicBezTo>
                  <a:cubicBezTo>
                    <a:pt x="134" y="2152"/>
                    <a:pt x="1554" y="3794"/>
                    <a:pt x="3506" y="4105"/>
                  </a:cubicBezTo>
                  <a:cubicBezTo>
                    <a:pt x="3530" y="4113"/>
                    <a:pt x="3553" y="4116"/>
                    <a:pt x="3574" y="4116"/>
                  </a:cubicBezTo>
                  <a:cubicBezTo>
                    <a:pt x="3785" y="4116"/>
                    <a:pt x="3837" y="3746"/>
                    <a:pt x="3595" y="3705"/>
                  </a:cubicBezTo>
                  <a:cubicBezTo>
                    <a:pt x="1864" y="3395"/>
                    <a:pt x="533" y="1975"/>
                    <a:pt x="444" y="200"/>
                  </a:cubicBezTo>
                  <a:cubicBezTo>
                    <a:pt x="422" y="67"/>
                    <a:pt x="311" y="1"/>
                    <a:pt x="20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30"/>
            <p:cNvSpPr/>
            <p:nvPr/>
          </p:nvSpPr>
          <p:spPr>
            <a:xfrm>
              <a:off x="4644650" y="2291250"/>
              <a:ext cx="17775" cy="174850"/>
            </a:xfrm>
            <a:custGeom>
              <a:avLst/>
              <a:gdLst/>
              <a:ahLst/>
              <a:cxnLst/>
              <a:rect l="l" t="t" r="r" b="b"/>
              <a:pathLst>
                <a:path w="711" h="6994" extrusionOk="0">
                  <a:moveTo>
                    <a:pt x="311" y="0"/>
                  </a:moveTo>
                  <a:cubicBezTo>
                    <a:pt x="223" y="2263"/>
                    <a:pt x="134" y="4526"/>
                    <a:pt x="1" y="6744"/>
                  </a:cubicBezTo>
                  <a:cubicBezTo>
                    <a:pt x="1" y="6899"/>
                    <a:pt x="136" y="6994"/>
                    <a:pt x="257" y="6994"/>
                  </a:cubicBezTo>
                  <a:cubicBezTo>
                    <a:pt x="345" y="6994"/>
                    <a:pt x="426" y="6944"/>
                    <a:pt x="444" y="6833"/>
                  </a:cubicBezTo>
                  <a:cubicBezTo>
                    <a:pt x="533" y="4570"/>
                    <a:pt x="622" y="2352"/>
                    <a:pt x="711" y="133"/>
                  </a:cubicBezTo>
                  <a:cubicBezTo>
                    <a:pt x="578" y="89"/>
                    <a:pt x="444" y="45"/>
                    <a:pt x="311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30"/>
            <p:cNvSpPr/>
            <p:nvPr/>
          </p:nvSpPr>
          <p:spPr>
            <a:xfrm>
              <a:off x="4652425" y="2258375"/>
              <a:ext cx="12225" cy="36225"/>
            </a:xfrm>
            <a:custGeom>
              <a:avLst/>
              <a:gdLst/>
              <a:ahLst/>
              <a:cxnLst/>
              <a:rect l="l" t="t" r="r" b="b"/>
              <a:pathLst>
                <a:path w="489" h="1449" extrusionOk="0">
                  <a:moveTo>
                    <a:pt x="213" y="1"/>
                  </a:moveTo>
                  <a:cubicBezTo>
                    <a:pt x="123" y="1"/>
                    <a:pt x="45" y="50"/>
                    <a:pt x="45" y="162"/>
                  </a:cubicBezTo>
                  <a:cubicBezTo>
                    <a:pt x="45" y="561"/>
                    <a:pt x="0" y="916"/>
                    <a:pt x="0" y="1315"/>
                  </a:cubicBezTo>
                  <a:cubicBezTo>
                    <a:pt x="133" y="1360"/>
                    <a:pt x="267" y="1404"/>
                    <a:pt x="400" y="1448"/>
                  </a:cubicBezTo>
                  <a:cubicBezTo>
                    <a:pt x="444" y="1049"/>
                    <a:pt x="444" y="650"/>
                    <a:pt x="488" y="250"/>
                  </a:cubicBezTo>
                  <a:cubicBezTo>
                    <a:pt x="488" y="96"/>
                    <a:pt x="339" y="1"/>
                    <a:pt x="213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9" name="Google Shape;1309;p30"/>
            <p:cNvSpPr/>
            <p:nvPr/>
          </p:nvSpPr>
          <p:spPr>
            <a:xfrm>
              <a:off x="4498200" y="2458725"/>
              <a:ext cx="163125" cy="70000"/>
            </a:xfrm>
            <a:custGeom>
              <a:avLst/>
              <a:gdLst/>
              <a:ahLst/>
              <a:cxnLst/>
              <a:rect l="l" t="t" r="r" b="b"/>
              <a:pathLst>
                <a:path w="6525" h="2800" extrusionOk="0">
                  <a:moveTo>
                    <a:pt x="6214" y="1"/>
                  </a:moveTo>
                  <a:cubicBezTo>
                    <a:pt x="3951" y="178"/>
                    <a:pt x="1910" y="977"/>
                    <a:pt x="180" y="2397"/>
                  </a:cubicBezTo>
                  <a:cubicBezTo>
                    <a:pt x="0" y="2540"/>
                    <a:pt x="111" y="2800"/>
                    <a:pt x="277" y="2800"/>
                  </a:cubicBezTo>
                  <a:cubicBezTo>
                    <a:pt x="317" y="2800"/>
                    <a:pt x="359" y="2785"/>
                    <a:pt x="401" y="2752"/>
                  </a:cubicBezTo>
                  <a:cubicBezTo>
                    <a:pt x="2087" y="1376"/>
                    <a:pt x="4084" y="577"/>
                    <a:pt x="6258" y="444"/>
                  </a:cubicBezTo>
                  <a:cubicBezTo>
                    <a:pt x="6524" y="400"/>
                    <a:pt x="6480" y="1"/>
                    <a:pt x="62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0" name="Google Shape;1310;p30"/>
            <p:cNvSpPr/>
            <p:nvPr/>
          </p:nvSpPr>
          <p:spPr>
            <a:xfrm>
              <a:off x="4583650" y="2456400"/>
              <a:ext cx="77725" cy="131725"/>
            </a:xfrm>
            <a:custGeom>
              <a:avLst/>
              <a:gdLst/>
              <a:ahLst/>
              <a:cxnLst/>
              <a:rect l="l" t="t" r="r" b="b"/>
              <a:pathLst>
                <a:path w="3109" h="5269" extrusionOk="0">
                  <a:moveTo>
                    <a:pt x="2814" y="1"/>
                  </a:moveTo>
                  <a:cubicBezTo>
                    <a:pt x="2778" y="1"/>
                    <a:pt x="2741" y="15"/>
                    <a:pt x="2707" y="49"/>
                  </a:cubicBezTo>
                  <a:cubicBezTo>
                    <a:pt x="1110" y="1292"/>
                    <a:pt x="178" y="3022"/>
                    <a:pt x="0" y="5019"/>
                  </a:cubicBezTo>
                  <a:cubicBezTo>
                    <a:pt x="0" y="5173"/>
                    <a:pt x="135" y="5268"/>
                    <a:pt x="248" y="5268"/>
                  </a:cubicBezTo>
                  <a:cubicBezTo>
                    <a:pt x="330" y="5268"/>
                    <a:pt x="400" y="5219"/>
                    <a:pt x="400" y="5107"/>
                  </a:cubicBezTo>
                  <a:cubicBezTo>
                    <a:pt x="577" y="3199"/>
                    <a:pt x="1465" y="1558"/>
                    <a:pt x="2929" y="404"/>
                  </a:cubicBezTo>
                  <a:cubicBezTo>
                    <a:pt x="3108" y="261"/>
                    <a:pt x="2968" y="1"/>
                    <a:pt x="28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30"/>
            <p:cNvSpPr/>
            <p:nvPr/>
          </p:nvSpPr>
          <p:spPr>
            <a:xfrm>
              <a:off x="4649100" y="2460450"/>
              <a:ext cx="84775" cy="115100"/>
            </a:xfrm>
            <a:custGeom>
              <a:avLst/>
              <a:gdLst/>
              <a:ahLst/>
              <a:cxnLst/>
              <a:rect l="l" t="t" r="r" b="b"/>
              <a:pathLst>
                <a:path w="3391" h="4604" extrusionOk="0">
                  <a:moveTo>
                    <a:pt x="336" y="1"/>
                  </a:moveTo>
                  <a:cubicBezTo>
                    <a:pt x="242" y="1"/>
                    <a:pt x="153" y="60"/>
                    <a:pt x="133" y="198"/>
                  </a:cubicBezTo>
                  <a:cubicBezTo>
                    <a:pt x="0" y="2106"/>
                    <a:pt x="1154" y="3925"/>
                    <a:pt x="2973" y="4590"/>
                  </a:cubicBezTo>
                  <a:cubicBezTo>
                    <a:pt x="2999" y="4599"/>
                    <a:pt x="3025" y="4603"/>
                    <a:pt x="3049" y="4603"/>
                  </a:cubicBezTo>
                  <a:cubicBezTo>
                    <a:pt x="3270" y="4603"/>
                    <a:pt x="3390" y="4271"/>
                    <a:pt x="3150" y="4191"/>
                  </a:cubicBezTo>
                  <a:cubicBezTo>
                    <a:pt x="1509" y="3614"/>
                    <a:pt x="400" y="2017"/>
                    <a:pt x="577" y="242"/>
                  </a:cubicBezTo>
                  <a:cubicBezTo>
                    <a:pt x="577" y="94"/>
                    <a:pt x="453" y="1"/>
                    <a:pt x="33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30"/>
            <p:cNvSpPr/>
            <p:nvPr/>
          </p:nvSpPr>
          <p:spPr>
            <a:xfrm>
              <a:off x="4073425" y="509475"/>
              <a:ext cx="1388725" cy="1805875"/>
            </a:xfrm>
            <a:custGeom>
              <a:avLst/>
              <a:gdLst/>
              <a:ahLst/>
              <a:cxnLst/>
              <a:rect l="l" t="t" r="r" b="b"/>
              <a:pathLst>
                <a:path w="55549" h="72235" extrusionOk="0">
                  <a:moveTo>
                    <a:pt x="27909" y="0"/>
                  </a:moveTo>
                  <a:cubicBezTo>
                    <a:pt x="26529" y="0"/>
                    <a:pt x="25078" y="109"/>
                    <a:pt x="23560" y="327"/>
                  </a:cubicBezTo>
                  <a:cubicBezTo>
                    <a:pt x="7853" y="2590"/>
                    <a:pt x="1110" y="6494"/>
                    <a:pt x="533" y="26726"/>
                  </a:cubicBezTo>
                  <a:cubicBezTo>
                    <a:pt x="0" y="46913"/>
                    <a:pt x="5058" y="65459"/>
                    <a:pt x="22450" y="71049"/>
                  </a:cubicBezTo>
                  <a:cubicBezTo>
                    <a:pt x="25016" y="71880"/>
                    <a:pt x="27545" y="72235"/>
                    <a:pt x="29992" y="72235"/>
                  </a:cubicBezTo>
                  <a:cubicBezTo>
                    <a:pt x="44134" y="72235"/>
                    <a:pt x="55548" y="60402"/>
                    <a:pt x="55549" y="60401"/>
                  </a:cubicBezTo>
                  <a:lnTo>
                    <a:pt x="55549" y="60401"/>
                  </a:lnTo>
                  <a:cubicBezTo>
                    <a:pt x="54951" y="60678"/>
                    <a:pt x="54383" y="60811"/>
                    <a:pt x="53845" y="60811"/>
                  </a:cubicBezTo>
                  <a:cubicBezTo>
                    <a:pt x="47839" y="60811"/>
                    <a:pt x="45568" y="44236"/>
                    <a:pt x="46586" y="26726"/>
                  </a:cubicBezTo>
                  <a:cubicBezTo>
                    <a:pt x="47589" y="9487"/>
                    <a:pt x="40839" y="0"/>
                    <a:pt x="27909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30"/>
            <p:cNvSpPr/>
            <p:nvPr/>
          </p:nvSpPr>
          <p:spPr>
            <a:xfrm>
              <a:off x="5217500" y="1235275"/>
              <a:ext cx="464275" cy="948775"/>
            </a:xfrm>
            <a:custGeom>
              <a:avLst/>
              <a:gdLst/>
              <a:ahLst/>
              <a:cxnLst/>
              <a:rect l="l" t="t" r="r" b="b"/>
              <a:pathLst>
                <a:path w="18571" h="37951" extrusionOk="0">
                  <a:moveTo>
                    <a:pt x="690" y="1"/>
                  </a:moveTo>
                  <a:lnTo>
                    <a:pt x="690" y="1"/>
                  </a:lnTo>
                  <a:cubicBezTo>
                    <a:pt x="1" y="16632"/>
                    <a:pt x="2352" y="31780"/>
                    <a:pt x="8084" y="31780"/>
                  </a:cubicBezTo>
                  <a:cubicBezTo>
                    <a:pt x="8621" y="31780"/>
                    <a:pt x="9189" y="31647"/>
                    <a:pt x="9786" y="31369"/>
                  </a:cubicBezTo>
                  <a:lnTo>
                    <a:pt x="9786" y="31369"/>
                  </a:lnTo>
                  <a:cubicBezTo>
                    <a:pt x="9786" y="31369"/>
                    <a:pt x="7345" y="33942"/>
                    <a:pt x="3264" y="36649"/>
                  </a:cubicBezTo>
                  <a:cubicBezTo>
                    <a:pt x="6567" y="37575"/>
                    <a:pt x="9772" y="37950"/>
                    <a:pt x="12640" y="37950"/>
                  </a:cubicBezTo>
                  <a:cubicBezTo>
                    <a:pt x="14855" y="37950"/>
                    <a:pt x="16869" y="37726"/>
                    <a:pt x="18571" y="37359"/>
                  </a:cubicBezTo>
                  <a:cubicBezTo>
                    <a:pt x="18571" y="37359"/>
                    <a:pt x="11782" y="30570"/>
                    <a:pt x="9919" y="20676"/>
                  </a:cubicBezTo>
                  <a:cubicBezTo>
                    <a:pt x="8677" y="14065"/>
                    <a:pt x="6369" y="4171"/>
                    <a:pt x="690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30"/>
            <p:cNvSpPr/>
            <p:nvPr/>
          </p:nvSpPr>
          <p:spPr>
            <a:xfrm>
              <a:off x="4554800" y="1184500"/>
              <a:ext cx="907350" cy="967000"/>
            </a:xfrm>
            <a:custGeom>
              <a:avLst/>
              <a:gdLst/>
              <a:ahLst/>
              <a:cxnLst/>
              <a:rect l="l" t="t" r="r" b="b"/>
              <a:pathLst>
                <a:path w="36294" h="38680" extrusionOk="0">
                  <a:moveTo>
                    <a:pt x="21194" y="0"/>
                  </a:moveTo>
                  <a:cubicBezTo>
                    <a:pt x="19643" y="0"/>
                    <a:pt x="17937" y="330"/>
                    <a:pt x="16062" y="1056"/>
                  </a:cubicBezTo>
                  <a:cubicBezTo>
                    <a:pt x="16062" y="1056"/>
                    <a:pt x="1" y="8510"/>
                    <a:pt x="9851" y="23950"/>
                  </a:cubicBezTo>
                  <a:cubicBezTo>
                    <a:pt x="15263" y="32380"/>
                    <a:pt x="22717" y="36772"/>
                    <a:pt x="29772" y="38680"/>
                  </a:cubicBezTo>
                  <a:cubicBezTo>
                    <a:pt x="33853" y="35973"/>
                    <a:pt x="36294" y="33400"/>
                    <a:pt x="36294" y="33400"/>
                  </a:cubicBezTo>
                  <a:lnTo>
                    <a:pt x="36294" y="33400"/>
                  </a:lnTo>
                  <a:cubicBezTo>
                    <a:pt x="35697" y="33678"/>
                    <a:pt x="35129" y="33811"/>
                    <a:pt x="34592" y="33811"/>
                  </a:cubicBezTo>
                  <a:cubicBezTo>
                    <a:pt x="28860" y="33811"/>
                    <a:pt x="26509" y="18663"/>
                    <a:pt x="27198" y="2032"/>
                  </a:cubicBezTo>
                  <a:cubicBezTo>
                    <a:pt x="25518" y="751"/>
                    <a:pt x="23532" y="0"/>
                    <a:pt x="2119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30"/>
            <p:cNvSpPr/>
            <p:nvPr/>
          </p:nvSpPr>
          <p:spPr>
            <a:xfrm>
              <a:off x="4950800" y="1785450"/>
              <a:ext cx="145325" cy="130300"/>
            </a:xfrm>
            <a:custGeom>
              <a:avLst/>
              <a:gdLst/>
              <a:ahLst/>
              <a:cxnLst/>
              <a:rect l="l" t="t" r="r" b="b"/>
              <a:pathLst>
                <a:path w="5813" h="5212" extrusionOk="0">
                  <a:moveTo>
                    <a:pt x="4836" y="0"/>
                  </a:moveTo>
                  <a:lnTo>
                    <a:pt x="4836" y="0"/>
                  </a:lnTo>
                  <a:cubicBezTo>
                    <a:pt x="4969" y="932"/>
                    <a:pt x="5014" y="1775"/>
                    <a:pt x="5014" y="2662"/>
                  </a:cubicBezTo>
                  <a:cubicBezTo>
                    <a:pt x="4969" y="3062"/>
                    <a:pt x="4969" y="3550"/>
                    <a:pt x="4881" y="3816"/>
                  </a:cubicBezTo>
                  <a:cubicBezTo>
                    <a:pt x="4748" y="4127"/>
                    <a:pt x="4570" y="4260"/>
                    <a:pt x="4260" y="4304"/>
                  </a:cubicBezTo>
                  <a:cubicBezTo>
                    <a:pt x="4198" y="4317"/>
                    <a:pt x="4135" y="4323"/>
                    <a:pt x="4072" y="4323"/>
                  </a:cubicBezTo>
                  <a:cubicBezTo>
                    <a:pt x="3497" y="4323"/>
                    <a:pt x="2854" y="3812"/>
                    <a:pt x="2174" y="3372"/>
                  </a:cubicBezTo>
                  <a:cubicBezTo>
                    <a:pt x="1464" y="2884"/>
                    <a:pt x="754" y="2352"/>
                    <a:pt x="0" y="1819"/>
                  </a:cubicBezTo>
                  <a:lnTo>
                    <a:pt x="0" y="1819"/>
                  </a:lnTo>
                  <a:cubicBezTo>
                    <a:pt x="488" y="2574"/>
                    <a:pt x="1065" y="3284"/>
                    <a:pt x="1731" y="3905"/>
                  </a:cubicBezTo>
                  <a:cubicBezTo>
                    <a:pt x="2086" y="4215"/>
                    <a:pt x="2440" y="4526"/>
                    <a:pt x="2840" y="4792"/>
                  </a:cubicBezTo>
                  <a:cubicBezTo>
                    <a:pt x="3178" y="5018"/>
                    <a:pt x="3612" y="5211"/>
                    <a:pt x="4114" y="5211"/>
                  </a:cubicBezTo>
                  <a:cubicBezTo>
                    <a:pt x="4205" y="5211"/>
                    <a:pt x="4298" y="5205"/>
                    <a:pt x="4393" y="5191"/>
                  </a:cubicBezTo>
                  <a:cubicBezTo>
                    <a:pt x="4659" y="5147"/>
                    <a:pt x="4969" y="5058"/>
                    <a:pt x="5191" y="4836"/>
                  </a:cubicBezTo>
                  <a:cubicBezTo>
                    <a:pt x="5457" y="4659"/>
                    <a:pt x="5635" y="4348"/>
                    <a:pt x="5679" y="4082"/>
                  </a:cubicBezTo>
                  <a:cubicBezTo>
                    <a:pt x="5812" y="3505"/>
                    <a:pt x="5768" y="3062"/>
                    <a:pt x="5724" y="2618"/>
                  </a:cubicBezTo>
                  <a:cubicBezTo>
                    <a:pt x="5591" y="1686"/>
                    <a:pt x="5324" y="799"/>
                    <a:pt x="4836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30"/>
            <p:cNvSpPr/>
            <p:nvPr/>
          </p:nvSpPr>
          <p:spPr>
            <a:xfrm>
              <a:off x="5258050" y="1742175"/>
              <a:ext cx="16650" cy="78800"/>
            </a:xfrm>
            <a:custGeom>
              <a:avLst/>
              <a:gdLst/>
              <a:ahLst/>
              <a:cxnLst/>
              <a:rect l="l" t="t" r="r" b="b"/>
              <a:pathLst>
                <a:path w="666" h="3152" extrusionOk="0">
                  <a:moveTo>
                    <a:pt x="0" y="1"/>
                  </a:moveTo>
                  <a:lnTo>
                    <a:pt x="0" y="1"/>
                  </a:lnTo>
                  <a:cubicBezTo>
                    <a:pt x="222" y="1110"/>
                    <a:pt x="399" y="2175"/>
                    <a:pt x="666" y="3151"/>
                  </a:cubicBezTo>
                  <a:cubicBezTo>
                    <a:pt x="666" y="2752"/>
                    <a:pt x="666" y="2441"/>
                    <a:pt x="621" y="2086"/>
                  </a:cubicBezTo>
                  <a:cubicBezTo>
                    <a:pt x="532" y="1376"/>
                    <a:pt x="355" y="667"/>
                    <a:pt x="0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7" name="Google Shape;1317;p30"/>
            <p:cNvSpPr/>
            <p:nvPr/>
          </p:nvSpPr>
          <p:spPr>
            <a:xfrm>
              <a:off x="5131600" y="1729975"/>
              <a:ext cx="143100" cy="129950"/>
            </a:xfrm>
            <a:custGeom>
              <a:avLst/>
              <a:gdLst/>
              <a:ahLst/>
              <a:cxnLst/>
              <a:rect l="l" t="t" r="r" b="b"/>
              <a:pathLst>
                <a:path w="5724" h="5198" extrusionOk="0">
                  <a:moveTo>
                    <a:pt x="4792" y="1"/>
                  </a:moveTo>
                  <a:lnTo>
                    <a:pt x="4792" y="1"/>
                  </a:lnTo>
                  <a:cubicBezTo>
                    <a:pt x="4925" y="888"/>
                    <a:pt x="5014" y="1776"/>
                    <a:pt x="4969" y="2619"/>
                  </a:cubicBezTo>
                  <a:cubicBezTo>
                    <a:pt x="4925" y="3018"/>
                    <a:pt x="4925" y="3506"/>
                    <a:pt x="4836" y="3817"/>
                  </a:cubicBezTo>
                  <a:cubicBezTo>
                    <a:pt x="4748" y="4127"/>
                    <a:pt x="4526" y="4216"/>
                    <a:pt x="4215" y="4305"/>
                  </a:cubicBezTo>
                  <a:cubicBezTo>
                    <a:pt x="4172" y="4311"/>
                    <a:pt x="4128" y="4314"/>
                    <a:pt x="4085" y="4314"/>
                  </a:cubicBezTo>
                  <a:cubicBezTo>
                    <a:pt x="3495" y="4314"/>
                    <a:pt x="2835" y="3783"/>
                    <a:pt x="2174" y="3329"/>
                  </a:cubicBezTo>
                  <a:cubicBezTo>
                    <a:pt x="1420" y="2840"/>
                    <a:pt x="710" y="2308"/>
                    <a:pt x="0" y="1776"/>
                  </a:cubicBezTo>
                  <a:lnTo>
                    <a:pt x="0" y="1776"/>
                  </a:lnTo>
                  <a:cubicBezTo>
                    <a:pt x="444" y="2574"/>
                    <a:pt x="1065" y="3240"/>
                    <a:pt x="1730" y="3861"/>
                  </a:cubicBezTo>
                  <a:cubicBezTo>
                    <a:pt x="2041" y="4216"/>
                    <a:pt x="2396" y="4482"/>
                    <a:pt x="2795" y="4748"/>
                  </a:cubicBezTo>
                  <a:cubicBezTo>
                    <a:pt x="3160" y="4992"/>
                    <a:pt x="3673" y="5198"/>
                    <a:pt x="4199" y="5198"/>
                  </a:cubicBezTo>
                  <a:cubicBezTo>
                    <a:pt x="4248" y="5198"/>
                    <a:pt x="4298" y="5196"/>
                    <a:pt x="4348" y="5192"/>
                  </a:cubicBezTo>
                  <a:cubicBezTo>
                    <a:pt x="4614" y="5148"/>
                    <a:pt x="4925" y="5015"/>
                    <a:pt x="5191" y="4837"/>
                  </a:cubicBezTo>
                  <a:cubicBezTo>
                    <a:pt x="5413" y="4615"/>
                    <a:pt x="5590" y="4305"/>
                    <a:pt x="5635" y="4038"/>
                  </a:cubicBezTo>
                  <a:cubicBezTo>
                    <a:pt x="5679" y="3905"/>
                    <a:pt x="5679" y="3772"/>
                    <a:pt x="5724" y="3639"/>
                  </a:cubicBezTo>
                  <a:cubicBezTo>
                    <a:pt x="5457" y="2663"/>
                    <a:pt x="5280" y="1598"/>
                    <a:pt x="5058" y="489"/>
                  </a:cubicBezTo>
                  <a:cubicBezTo>
                    <a:pt x="4969" y="312"/>
                    <a:pt x="4881" y="134"/>
                    <a:pt x="4792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8" name="Google Shape;1318;p30"/>
            <p:cNvSpPr/>
            <p:nvPr/>
          </p:nvSpPr>
          <p:spPr>
            <a:xfrm>
              <a:off x="5317925" y="1899700"/>
              <a:ext cx="143125" cy="129925"/>
            </a:xfrm>
            <a:custGeom>
              <a:avLst/>
              <a:gdLst/>
              <a:ahLst/>
              <a:cxnLst/>
              <a:rect l="l" t="t" r="r" b="b"/>
              <a:pathLst>
                <a:path w="5725" h="5197" extrusionOk="0">
                  <a:moveTo>
                    <a:pt x="4748" y="0"/>
                  </a:moveTo>
                  <a:lnTo>
                    <a:pt x="4748" y="0"/>
                  </a:lnTo>
                  <a:cubicBezTo>
                    <a:pt x="4881" y="888"/>
                    <a:pt x="4970" y="1775"/>
                    <a:pt x="4926" y="2618"/>
                  </a:cubicBezTo>
                  <a:cubicBezTo>
                    <a:pt x="4926" y="3017"/>
                    <a:pt x="4926" y="3505"/>
                    <a:pt x="4793" y="3816"/>
                  </a:cubicBezTo>
                  <a:cubicBezTo>
                    <a:pt x="4704" y="4126"/>
                    <a:pt x="4526" y="4260"/>
                    <a:pt x="4172" y="4304"/>
                  </a:cubicBezTo>
                  <a:cubicBezTo>
                    <a:pt x="4131" y="4310"/>
                    <a:pt x="4091" y="4313"/>
                    <a:pt x="4049" y="4313"/>
                  </a:cubicBezTo>
                  <a:cubicBezTo>
                    <a:pt x="3490" y="4313"/>
                    <a:pt x="2791" y="3782"/>
                    <a:pt x="2131" y="3328"/>
                  </a:cubicBezTo>
                  <a:cubicBezTo>
                    <a:pt x="1421" y="2840"/>
                    <a:pt x="711" y="2352"/>
                    <a:pt x="1" y="1819"/>
                  </a:cubicBezTo>
                  <a:lnTo>
                    <a:pt x="1" y="1819"/>
                  </a:lnTo>
                  <a:lnTo>
                    <a:pt x="45" y="1952"/>
                  </a:lnTo>
                  <a:cubicBezTo>
                    <a:pt x="489" y="2662"/>
                    <a:pt x="1066" y="3328"/>
                    <a:pt x="1687" y="3905"/>
                  </a:cubicBezTo>
                  <a:cubicBezTo>
                    <a:pt x="1997" y="4215"/>
                    <a:pt x="2352" y="4481"/>
                    <a:pt x="2752" y="4748"/>
                  </a:cubicBezTo>
                  <a:cubicBezTo>
                    <a:pt x="3117" y="4991"/>
                    <a:pt x="3629" y="5197"/>
                    <a:pt x="4155" y="5197"/>
                  </a:cubicBezTo>
                  <a:cubicBezTo>
                    <a:pt x="4205" y="5197"/>
                    <a:pt x="4255" y="5195"/>
                    <a:pt x="4305" y="5191"/>
                  </a:cubicBezTo>
                  <a:cubicBezTo>
                    <a:pt x="4571" y="5147"/>
                    <a:pt x="4881" y="5014"/>
                    <a:pt x="5148" y="4836"/>
                  </a:cubicBezTo>
                  <a:cubicBezTo>
                    <a:pt x="5369" y="4615"/>
                    <a:pt x="5547" y="4304"/>
                    <a:pt x="5591" y="4038"/>
                  </a:cubicBezTo>
                  <a:cubicBezTo>
                    <a:pt x="5724" y="3505"/>
                    <a:pt x="5680" y="3062"/>
                    <a:pt x="5636" y="2574"/>
                  </a:cubicBezTo>
                  <a:cubicBezTo>
                    <a:pt x="5547" y="1686"/>
                    <a:pt x="5236" y="755"/>
                    <a:pt x="4748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30"/>
            <p:cNvSpPr/>
            <p:nvPr/>
          </p:nvSpPr>
          <p:spPr>
            <a:xfrm>
              <a:off x="5316825" y="1944050"/>
              <a:ext cx="2250" cy="4475"/>
            </a:xfrm>
            <a:custGeom>
              <a:avLst/>
              <a:gdLst/>
              <a:ahLst/>
              <a:cxnLst/>
              <a:rect l="l" t="t" r="r" b="b"/>
              <a:pathLst>
                <a:path w="90" h="179" extrusionOk="0">
                  <a:moveTo>
                    <a:pt x="1" y="1"/>
                  </a:moveTo>
                  <a:lnTo>
                    <a:pt x="89" y="178"/>
                  </a:lnTo>
                  <a:lnTo>
                    <a:pt x="89" y="178"/>
                  </a:lnTo>
                  <a:lnTo>
                    <a:pt x="45" y="4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30"/>
            <p:cNvSpPr/>
            <p:nvPr/>
          </p:nvSpPr>
          <p:spPr>
            <a:xfrm>
              <a:off x="5285775" y="1652350"/>
              <a:ext cx="144225" cy="130225"/>
            </a:xfrm>
            <a:custGeom>
              <a:avLst/>
              <a:gdLst/>
              <a:ahLst/>
              <a:cxnLst/>
              <a:rect l="l" t="t" r="r" b="b"/>
              <a:pathLst>
                <a:path w="5769" h="5209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69" y="3062"/>
                    <a:pt x="4969" y="3505"/>
                    <a:pt x="4836" y="3816"/>
                  </a:cubicBezTo>
                  <a:cubicBezTo>
                    <a:pt x="4748" y="4126"/>
                    <a:pt x="4570" y="4260"/>
                    <a:pt x="4215" y="4304"/>
                  </a:cubicBezTo>
                  <a:cubicBezTo>
                    <a:pt x="4175" y="4310"/>
                    <a:pt x="4134" y="4313"/>
                    <a:pt x="4093" y="4313"/>
                  </a:cubicBezTo>
                  <a:cubicBezTo>
                    <a:pt x="3534" y="4313"/>
                    <a:pt x="2835" y="3782"/>
                    <a:pt x="2174" y="3328"/>
                  </a:cubicBezTo>
                  <a:cubicBezTo>
                    <a:pt x="1464" y="2840"/>
                    <a:pt x="755" y="2307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3"/>
                    <a:pt x="1731" y="3905"/>
                  </a:cubicBezTo>
                  <a:cubicBezTo>
                    <a:pt x="2041" y="4215"/>
                    <a:pt x="2396" y="4481"/>
                    <a:pt x="2795" y="4792"/>
                  </a:cubicBezTo>
                  <a:cubicBezTo>
                    <a:pt x="3141" y="4984"/>
                    <a:pt x="3619" y="5209"/>
                    <a:pt x="4115" y="5209"/>
                  </a:cubicBezTo>
                  <a:cubicBezTo>
                    <a:pt x="4192" y="5209"/>
                    <a:pt x="4270" y="5203"/>
                    <a:pt x="4348" y="5191"/>
                  </a:cubicBezTo>
                  <a:cubicBezTo>
                    <a:pt x="4659" y="5147"/>
                    <a:pt x="4925" y="5058"/>
                    <a:pt x="5191" y="4836"/>
                  </a:cubicBezTo>
                  <a:cubicBezTo>
                    <a:pt x="5413" y="4614"/>
                    <a:pt x="5591" y="4348"/>
                    <a:pt x="5679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1" y="1686"/>
                    <a:pt x="5280" y="754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30"/>
            <p:cNvSpPr/>
            <p:nvPr/>
          </p:nvSpPr>
          <p:spPr>
            <a:xfrm>
              <a:off x="4946350" y="1574700"/>
              <a:ext cx="144225" cy="130300"/>
            </a:xfrm>
            <a:custGeom>
              <a:avLst/>
              <a:gdLst/>
              <a:ahLst/>
              <a:cxnLst/>
              <a:rect l="l" t="t" r="r" b="b"/>
              <a:pathLst>
                <a:path w="5769" h="5212" extrusionOk="0">
                  <a:moveTo>
                    <a:pt x="4792" y="0"/>
                  </a:moveTo>
                  <a:cubicBezTo>
                    <a:pt x="4926" y="932"/>
                    <a:pt x="5014" y="1775"/>
                    <a:pt x="4970" y="2663"/>
                  </a:cubicBezTo>
                  <a:cubicBezTo>
                    <a:pt x="4926" y="3062"/>
                    <a:pt x="4926" y="3550"/>
                    <a:pt x="4837" y="3816"/>
                  </a:cubicBezTo>
                  <a:cubicBezTo>
                    <a:pt x="4748" y="4127"/>
                    <a:pt x="4526" y="4260"/>
                    <a:pt x="4216" y="4304"/>
                  </a:cubicBezTo>
                  <a:cubicBezTo>
                    <a:pt x="4154" y="4317"/>
                    <a:pt x="4091" y="4324"/>
                    <a:pt x="4028" y="4324"/>
                  </a:cubicBezTo>
                  <a:cubicBezTo>
                    <a:pt x="3453" y="4324"/>
                    <a:pt x="2810" y="3812"/>
                    <a:pt x="2130" y="3372"/>
                  </a:cubicBezTo>
                  <a:cubicBezTo>
                    <a:pt x="1421" y="2884"/>
                    <a:pt x="711" y="2352"/>
                    <a:pt x="1" y="1820"/>
                  </a:cubicBezTo>
                  <a:lnTo>
                    <a:pt x="1" y="1820"/>
                  </a:lnTo>
                  <a:cubicBezTo>
                    <a:pt x="444" y="2574"/>
                    <a:pt x="1066" y="3284"/>
                    <a:pt x="1731" y="3905"/>
                  </a:cubicBezTo>
                  <a:cubicBezTo>
                    <a:pt x="2042" y="4215"/>
                    <a:pt x="2397" y="4526"/>
                    <a:pt x="2796" y="4792"/>
                  </a:cubicBezTo>
                  <a:cubicBezTo>
                    <a:pt x="3134" y="5018"/>
                    <a:pt x="3568" y="5211"/>
                    <a:pt x="4070" y="5211"/>
                  </a:cubicBezTo>
                  <a:cubicBezTo>
                    <a:pt x="4161" y="5211"/>
                    <a:pt x="4254" y="5205"/>
                    <a:pt x="4349" y="5191"/>
                  </a:cubicBezTo>
                  <a:cubicBezTo>
                    <a:pt x="4615" y="5147"/>
                    <a:pt x="4926" y="5058"/>
                    <a:pt x="5147" y="4837"/>
                  </a:cubicBezTo>
                  <a:cubicBezTo>
                    <a:pt x="5414" y="4659"/>
                    <a:pt x="5591" y="4348"/>
                    <a:pt x="5635" y="4082"/>
                  </a:cubicBezTo>
                  <a:cubicBezTo>
                    <a:pt x="5769" y="3505"/>
                    <a:pt x="5724" y="3062"/>
                    <a:pt x="5680" y="2618"/>
                  </a:cubicBezTo>
                  <a:cubicBezTo>
                    <a:pt x="5547" y="1686"/>
                    <a:pt x="5281" y="799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30"/>
            <p:cNvSpPr/>
            <p:nvPr/>
          </p:nvSpPr>
          <p:spPr>
            <a:xfrm>
              <a:off x="5234750" y="1389450"/>
              <a:ext cx="25525" cy="127600"/>
            </a:xfrm>
            <a:custGeom>
              <a:avLst/>
              <a:gdLst/>
              <a:ahLst/>
              <a:cxnLst/>
              <a:rect l="l" t="t" r="r" b="b"/>
              <a:pathLst>
                <a:path w="1021" h="5104" extrusionOk="0">
                  <a:moveTo>
                    <a:pt x="45" y="1"/>
                  </a:moveTo>
                  <a:cubicBezTo>
                    <a:pt x="178" y="933"/>
                    <a:pt x="267" y="1776"/>
                    <a:pt x="222" y="2619"/>
                  </a:cubicBezTo>
                  <a:cubicBezTo>
                    <a:pt x="222" y="3062"/>
                    <a:pt x="178" y="3506"/>
                    <a:pt x="89" y="3817"/>
                  </a:cubicBezTo>
                  <a:cubicBezTo>
                    <a:pt x="45" y="3905"/>
                    <a:pt x="45" y="3994"/>
                    <a:pt x="0" y="4038"/>
                  </a:cubicBezTo>
                  <a:cubicBezTo>
                    <a:pt x="0" y="4393"/>
                    <a:pt x="0" y="4748"/>
                    <a:pt x="45" y="5103"/>
                  </a:cubicBezTo>
                  <a:cubicBezTo>
                    <a:pt x="178" y="5015"/>
                    <a:pt x="311" y="4970"/>
                    <a:pt x="444" y="4837"/>
                  </a:cubicBezTo>
                  <a:cubicBezTo>
                    <a:pt x="666" y="4660"/>
                    <a:pt x="843" y="4349"/>
                    <a:pt x="888" y="4083"/>
                  </a:cubicBezTo>
                  <a:cubicBezTo>
                    <a:pt x="1021" y="3506"/>
                    <a:pt x="976" y="3062"/>
                    <a:pt x="932" y="2619"/>
                  </a:cubicBezTo>
                  <a:cubicBezTo>
                    <a:pt x="843" y="1687"/>
                    <a:pt x="533" y="800"/>
                    <a:pt x="45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30"/>
            <p:cNvSpPr/>
            <p:nvPr/>
          </p:nvSpPr>
          <p:spPr>
            <a:xfrm>
              <a:off x="5116075" y="1434950"/>
              <a:ext cx="119800" cy="84800"/>
            </a:xfrm>
            <a:custGeom>
              <a:avLst/>
              <a:gdLst/>
              <a:ahLst/>
              <a:cxnLst/>
              <a:rect l="l" t="t" r="r" b="b"/>
              <a:pathLst>
                <a:path w="4792" h="3392" extrusionOk="0">
                  <a:moveTo>
                    <a:pt x="0" y="0"/>
                  </a:moveTo>
                  <a:lnTo>
                    <a:pt x="0" y="0"/>
                  </a:lnTo>
                  <a:cubicBezTo>
                    <a:pt x="444" y="754"/>
                    <a:pt x="1065" y="1464"/>
                    <a:pt x="1730" y="2085"/>
                  </a:cubicBezTo>
                  <a:cubicBezTo>
                    <a:pt x="2041" y="2396"/>
                    <a:pt x="2396" y="2662"/>
                    <a:pt x="2795" y="2973"/>
                  </a:cubicBezTo>
                  <a:cubicBezTo>
                    <a:pt x="3133" y="3198"/>
                    <a:pt x="3599" y="3392"/>
                    <a:pt x="4084" y="3392"/>
                  </a:cubicBezTo>
                  <a:cubicBezTo>
                    <a:pt x="4172" y="3392"/>
                    <a:pt x="4260" y="3386"/>
                    <a:pt x="4348" y="3372"/>
                  </a:cubicBezTo>
                  <a:cubicBezTo>
                    <a:pt x="4481" y="3372"/>
                    <a:pt x="4614" y="3328"/>
                    <a:pt x="4792" y="3283"/>
                  </a:cubicBezTo>
                  <a:cubicBezTo>
                    <a:pt x="4747" y="2928"/>
                    <a:pt x="4747" y="2573"/>
                    <a:pt x="4747" y="2218"/>
                  </a:cubicBezTo>
                  <a:cubicBezTo>
                    <a:pt x="4614" y="2396"/>
                    <a:pt x="4481" y="2440"/>
                    <a:pt x="4215" y="2485"/>
                  </a:cubicBezTo>
                  <a:cubicBezTo>
                    <a:pt x="4161" y="2497"/>
                    <a:pt x="4105" y="2503"/>
                    <a:pt x="4048" y="2503"/>
                  </a:cubicBezTo>
                  <a:cubicBezTo>
                    <a:pt x="3497" y="2503"/>
                    <a:pt x="2817" y="1955"/>
                    <a:pt x="2174" y="1553"/>
                  </a:cubicBezTo>
                  <a:cubicBezTo>
                    <a:pt x="1420" y="1065"/>
                    <a:pt x="710" y="532"/>
                    <a:pt x="0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30"/>
            <p:cNvSpPr/>
            <p:nvPr/>
          </p:nvSpPr>
          <p:spPr>
            <a:xfrm>
              <a:off x="5131600" y="1915225"/>
              <a:ext cx="144200" cy="129950"/>
            </a:xfrm>
            <a:custGeom>
              <a:avLst/>
              <a:gdLst/>
              <a:ahLst/>
              <a:cxnLst/>
              <a:rect l="l" t="t" r="r" b="b"/>
              <a:pathLst>
                <a:path w="5768" h="5198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25" y="3017"/>
                    <a:pt x="4925" y="3505"/>
                    <a:pt x="4836" y="3816"/>
                  </a:cubicBezTo>
                  <a:cubicBezTo>
                    <a:pt x="4748" y="4127"/>
                    <a:pt x="4526" y="4260"/>
                    <a:pt x="4215" y="4304"/>
                  </a:cubicBezTo>
                  <a:cubicBezTo>
                    <a:pt x="4172" y="4310"/>
                    <a:pt x="4128" y="4313"/>
                    <a:pt x="4085" y="4313"/>
                  </a:cubicBezTo>
                  <a:cubicBezTo>
                    <a:pt x="3495" y="4313"/>
                    <a:pt x="2835" y="3782"/>
                    <a:pt x="2174" y="3328"/>
                  </a:cubicBezTo>
                  <a:cubicBezTo>
                    <a:pt x="1420" y="2840"/>
                    <a:pt x="710" y="2308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4"/>
                    <a:pt x="1730" y="3905"/>
                  </a:cubicBezTo>
                  <a:cubicBezTo>
                    <a:pt x="2041" y="4215"/>
                    <a:pt x="2396" y="4482"/>
                    <a:pt x="2795" y="4748"/>
                  </a:cubicBezTo>
                  <a:cubicBezTo>
                    <a:pt x="3160" y="4991"/>
                    <a:pt x="3673" y="5197"/>
                    <a:pt x="4199" y="5197"/>
                  </a:cubicBezTo>
                  <a:cubicBezTo>
                    <a:pt x="4248" y="5197"/>
                    <a:pt x="4298" y="5195"/>
                    <a:pt x="4348" y="5191"/>
                  </a:cubicBezTo>
                  <a:cubicBezTo>
                    <a:pt x="4614" y="5147"/>
                    <a:pt x="4925" y="5014"/>
                    <a:pt x="5191" y="4837"/>
                  </a:cubicBezTo>
                  <a:cubicBezTo>
                    <a:pt x="5413" y="4615"/>
                    <a:pt x="5590" y="4304"/>
                    <a:pt x="5635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0" y="1642"/>
                    <a:pt x="5280" y="755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5" name="Google Shape;1325;p30"/>
            <p:cNvSpPr/>
            <p:nvPr/>
          </p:nvSpPr>
          <p:spPr>
            <a:xfrm>
              <a:off x="4267525" y="1809850"/>
              <a:ext cx="86550" cy="78775"/>
            </a:xfrm>
            <a:custGeom>
              <a:avLst/>
              <a:gdLst/>
              <a:ahLst/>
              <a:cxnLst/>
              <a:rect l="l" t="t" r="r" b="b"/>
              <a:pathLst>
                <a:path w="3462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73" y="1642"/>
                  </a:cubicBezTo>
                  <a:cubicBezTo>
                    <a:pt x="2929" y="1864"/>
                    <a:pt x="2885" y="2174"/>
                    <a:pt x="2796" y="2352"/>
                  </a:cubicBezTo>
                  <a:cubicBezTo>
                    <a:pt x="2707" y="2529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420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54"/>
                    <a:pt x="533" y="1642"/>
                    <a:pt x="844" y="2086"/>
                  </a:cubicBezTo>
                  <a:cubicBezTo>
                    <a:pt x="1021" y="2308"/>
                    <a:pt x="1199" y="2529"/>
                    <a:pt x="1420" y="2707"/>
                  </a:cubicBezTo>
                  <a:cubicBezTo>
                    <a:pt x="1642" y="2929"/>
                    <a:pt x="1953" y="3106"/>
                    <a:pt x="2352" y="3151"/>
                  </a:cubicBezTo>
                  <a:cubicBezTo>
                    <a:pt x="2530" y="3151"/>
                    <a:pt x="2707" y="3106"/>
                    <a:pt x="2885" y="3017"/>
                  </a:cubicBezTo>
                  <a:cubicBezTo>
                    <a:pt x="3062" y="2884"/>
                    <a:pt x="3195" y="2751"/>
                    <a:pt x="3240" y="2574"/>
                  </a:cubicBezTo>
                  <a:cubicBezTo>
                    <a:pt x="3373" y="2219"/>
                    <a:pt x="3417" y="1953"/>
                    <a:pt x="3417" y="1686"/>
                  </a:cubicBezTo>
                  <a:cubicBezTo>
                    <a:pt x="3461" y="1110"/>
                    <a:pt x="3373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6" name="Google Shape;1326;p30"/>
            <p:cNvSpPr/>
            <p:nvPr/>
          </p:nvSpPr>
          <p:spPr>
            <a:xfrm>
              <a:off x="4384000" y="1793200"/>
              <a:ext cx="85425" cy="78800"/>
            </a:xfrm>
            <a:custGeom>
              <a:avLst/>
              <a:gdLst/>
              <a:ahLst/>
              <a:cxnLst/>
              <a:rect l="l" t="t" r="r" b="b"/>
              <a:pathLst>
                <a:path w="3417" h="3152" extrusionOk="0">
                  <a:moveTo>
                    <a:pt x="3106" y="1"/>
                  </a:moveTo>
                  <a:cubicBezTo>
                    <a:pt x="3106" y="578"/>
                    <a:pt x="3062" y="1110"/>
                    <a:pt x="2929" y="1643"/>
                  </a:cubicBezTo>
                  <a:cubicBezTo>
                    <a:pt x="2884" y="1864"/>
                    <a:pt x="2840" y="2175"/>
                    <a:pt x="2751" y="2352"/>
                  </a:cubicBezTo>
                  <a:cubicBezTo>
                    <a:pt x="2662" y="2530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5"/>
                    <a:pt x="1154" y="1776"/>
                  </a:cubicBezTo>
                  <a:cubicBezTo>
                    <a:pt x="755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3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2" y="3107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7"/>
                    <a:pt x="2840" y="3018"/>
                  </a:cubicBezTo>
                  <a:cubicBezTo>
                    <a:pt x="3017" y="2885"/>
                    <a:pt x="3150" y="2752"/>
                    <a:pt x="3239" y="2574"/>
                  </a:cubicBezTo>
                  <a:cubicBezTo>
                    <a:pt x="3328" y="2264"/>
                    <a:pt x="3372" y="1953"/>
                    <a:pt x="3372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30"/>
            <p:cNvSpPr/>
            <p:nvPr/>
          </p:nvSpPr>
          <p:spPr>
            <a:xfrm>
              <a:off x="4480500" y="1915225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29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6"/>
                    <a:pt x="2840" y="3017"/>
                  </a:cubicBezTo>
                  <a:cubicBezTo>
                    <a:pt x="3017" y="2929"/>
                    <a:pt x="3150" y="2751"/>
                    <a:pt x="3239" y="2574"/>
                  </a:cubicBezTo>
                  <a:cubicBezTo>
                    <a:pt x="3328" y="2263"/>
                    <a:pt x="3372" y="1997"/>
                    <a:pt x="3372" y="1686"/>
                  </a:cubicBezTo>
                  <a:cubicBezTo>
                    <a:pt x="3417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30"/>
            <p:cNvSpPr/>
            <p:nvPr/>
          </p:nvSpPr>
          <p:spPr>
            <a:xfrm>
              <a:off x="4480500" y="20971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29" y="1598"/>
                  </a:cubicBezTo>
                  <a:cubicBezTo>
                    <a:pt x="2884" y="1864"/>
                    <a:pt x="2840" y="2130"/>
                    <a:pt x="2751" y="2308"/>
                  </a:cubicBezTo>
                  <a:cubicBezTo>
                    <a:pt x="2662" y="2485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30"/>
                    <a:pt x="1154" y="1775"/>
                  </a:cubicBezTo>
                  <a:cubicBezTo>
                    <a:pt x="755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10"/>
                    <a:pt x="488" y="1598"/>
                    <a:pt x="843" y="2042"/>
                  </a:cubicBezTo>
                  <a:cubicBezTo>
                    <a:pt x="1021" y="2264"/>
                    <a:pt x="1198" y="2485"/>
                    <a:pt x="1420" y="2707"/>
                  </a:cubicBezTo>
                  <a:cubicBezTo>
                    <a:pt x="1642" y="2885"/>
                    <a:pt x="1952" y="3107"/>
                    <a:pt x="2307" y="3107"/>
                  </a:cubicBezTo>
                  <a:lnTo>
                    <a:pt x="2352" y="3107"/>
                  </a:lnTo>
                  <a:cubicBezTo>
                    <a:pt x="2485" y="3107"/>
                    <a:pt x="2707" y="3062"/>
                    <a:pt x="2840" y="2973"/>
                  </a:cubicBezTo>
                  <a:cubicBezTo>
                    <a:pt x="3017" y="2885"/>
                    <a:pt x="3150" y="2707"/>
                    <a:pt x="3239" y="2530"/>
                  </a:cubicBezTo>
                  <a:cubicBezTo>
                    <a:pt x="3328" y="2219"/>
                    <a:pt x="3372" y="1953"/>
                    <a:pt x="3372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30"/>
            <p:cNvSpPr/>
            <p:nvPr/>
          </p:nvSpPr>
          <p:spPr>
            <a:xfrm>
              <a:off x="4542600" y="1682300"/>
              <a:ext cx="85450" cy="77650"/>
            </a:xfrm>
            <a:custGeom>
              <a:avLst/>
              <a:gdLst/>
              <a:ahLst/>
              <a:cxnLst/>
              <a:rect l="l" t="t" r="r" b="b"/>
              <a:pathLst>
                <a:path w="3418" h="3106" extrusionOk="0">
                  <a:moveTo>
                    <a:pt x="3107" y="0"/>
                  </a:moveTo>
                  <a:cubicBezTo>
                    <a:pt x="3107" y="577"/>
                    <a:pt x="3062" y="1109"/>
                    <a:pt x="2929" y="1642"/>
                  </a:cubicBezTo>
                  <a:cubicBezTo>
                    <a:pt x="2885" y="1864"/>
                    <a:pt x="2840" y="2174"/>
                    <a:pt x="2752" y="2352"/>
                  </a:cubicBezTo>
                  <a:cubicBezTo>
                    <a:pt x="2663" y="2529"/>
                    <a:pt x="2530" y="2573"/>
                    <a:pt x="2352" y="2573"/>
                  </a:cubicBezTo>
                  <a:lnTo>
                    <a:pt x="2308" y="2573"/>
                  </a:lnTo>
                  <a:cubicBezTo>
                    <a:pt x="1953" y="2573"/>
                    <a:pt x="1554" y="2130"/>
                    <a:pt x="1154" y="1775"/>
                  </a:cubicBezTo>
                  <a:cubicBezTo>
                    <a:pt x="755" y="1420"/>
                    <a:pt x="400" y="1021"/>
                    <a:pt x="1" y="621"/>
                  </a:cubicBezTo>
                  <a:lnTo>
                    <a:pt x="1" y="621"/>
                  </a:lnTo>
                  <a:cubicBezTo>
                    <a:pt x="178" y="1154"/>
                    <a:pt x="489" y="1642"/>
                    <a:pt x="844" y="2085"/>
                  </a:cubicBezTo>
                  <a:cubicBezTo>
                    <a:pt x="1021" y="2307"/>
                    <a:pt x="1199" y="2529"/>
                    <a:pt x="1421" y="2707"/>
                  </a:cubicBezTo>
                  <a:cubicBezTo>
                    <a:pt x="1642" y="2928"/>
                    <a:pt x="1953" y="3106"/>
                    <a:pt x="2308" y="3106"/>
                  </a:cubicBezTo>
                  <a:lnTo>
                    <a:pt x="2352" y="3106"/>
                  </a:lnTo>
                  <a:cubicBezTo>
                    <a:pt x="2485" y="3106"/>
                    <a:pt x="2707" y="3106"/>
                    <a:pt x="2840" y="2973"/>
                  </a:cubicBezTo>
                  <a:cubicBezTo>
                    <a:pt x="3018" y="2884"/>
                    <a:pt x="3151" y="2707"/>
                    <a:pt x="3240" y="2573"/>
                  </a:cubicBezTo>
                  <a:cubicBezTo>
                    <a:pt x="3328" y="2219"/>
                    <a:pt x="3373" y="1952"/>
                    <a:pt x="3373" y="1686"/>
                  </a:cubicBezTo>
                  <a:cubicBezTo>
                    <a:pt x="3417" y="1109"/>
                    <a:pt x="3328" y="533"/>
                    <a:pt x="3107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30"/>
            <p:cNvSpPr/>
            <p:nvPr/>
          </p:nvSpPr>
          <p:spPr>
            <a:xfrm>
              <a:off x="4285275" y="168117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3" y="2485"/>
                    <a:pt x="2574" y="2530"/>
                    <a:pt x="2352" y="2530"/>
                  </a:cubicBezTo>
                  <a:cubicBezTo>
                    <a:pt x="1953" y="2530"/>
                    <a:pt x="1553" y="2130"/>
                    <a:pt x="1199" y="1775"/>
                  </a:cubicBezTo>
                  <a:cubicBezTo>
                    <a:pt x="799" y="1376"/>
                    <a:pt x="400" y="977"/>
                    <a:pt x="1" y="578"/>
                  </a:cubicBezTo>
                  <a:lnTo>
                    <a:pt x="1" y="578"/>
                  </a:lnTo>
                  <a:cubicBezTo>
                    <a:pt x="222" y="1110"/>
                    <a:pt x="533" y="1598"/>
                    <a:pt x="844" y="2042"/>
                  </a:cubicBezTo>
                  <a:cubicBezTo>
                    <a:pt x="1021" y="2264"/>
                    <a:pt x="1199" y="2485"/>
                    <a:pt x="1420" y="2707"/>
                  </a:cubicBezTo>
                  <a:cubicBezTo>
                    <a:pt x="1642" y="2885"/>
                    <a:pt x="1953" y="3107"/>
                    <a:pt x="2352" y="3107"/>
                  </a:cubicBezTo>
                  <a:cubicBezTo>
                    <a:pt x="2530" y="3107"/>
                    <a:pt x="2707" y="3062"/>
                    <a:pt x="2884" y="2973"/>
                  </a:cubicBezTo>
                  <a:cubicBezTo>
                    <a:pt x="3062" y="2885"/>
                    <a:pt x="3195" y="2707"/>
                    <a:pt x="3239" y="2530"/>
                  </a:cubicBezTo>
                  <a:cubicBezTo>
                    <a:pt x="3373" y="2219"/>
                    <a:pt x="3373" y="1953"/>
                    <a:pt x="3417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30"/>
            <p:cNvSpPr/>
            <p:nvPr/>
          </p:nvSpPr>
          <p:spPr>
            <a:xfrm>
              <a:off x="4407300" y="1583575"/>
              <a:ext cx="86525" cy="78775"/>
            </a:xfrm>
            <a:custGeom>
              <a:avLst/>
              <a:gdLst/>
              <a:ahLst/>
              <a:cxnLst/>
              <a:rect l="l" t="t" r="r" b="b"/>
              <a:pathLst>
                <a:path w="3461" h="3151" extrusionOk="0">
                  <a:moveTo>
                    <a:pt x="3106" y="0"/>
                  </a:moveTo>
                  <a:cubicBezTo>
                    <a:pt x="3106" y="577"/>
                    <a:pt x="3106" y="1110"/>
                    <a:pt x="2973" y="1642"/>
                  </a:cubicBezTo>
                  <a:cubicBezTo>
                    <a:pt x="2928" y="1908"/>
                    <a:pt x="2884" y="2174"/>
                    <a:pt x="2795" y="2352"/>
                  </a:cubicBezTo>
                  <a:cubicBezTo>
                    <a:pt x="2706" y="2529"/>
                    <a:pt x="2573" y="2574"/>
                    <a:pt x="2396" y="2574"/>
                  </a:cubicBezTo>
                  <a:lnTo>
                    <a:pt x="2352" y="2574"/>
                  </a:lnTo>
                  <a:cubicBezTo>
                    <a:pt x="1952" y="2574"/>
                    <a:pt x="1597" y="2174"/>
                    <a:pt x="1198" y="1819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532" y="1642"/>
                    <a:pt x="887" y="2086"/>
                  </a:cubicBezTo>
                  <a:cubicBezTo>
                    <a:pt x="1020" y="2308"/>
                    <a:pt x="1198" y="2529"/>
                    <a:pt x="1420" y="2751"/>
                  </a:cubicBezTo>
                  <a:cubicBezTo>
                    <a:pt x="1642" y="2929"/>
                    <a:pt x="1952" y="3150"/>
                    <a:pt x="2352" y="3150"/>
                  </a:cubicBezTo>
                  <a:cubicBezTo>
                    <a:pt x="2529" y="3150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416" y="1997"/>
                    <a:pt x="3416" y="1686"/>
                  </a:cubicBezTo>
                  <a:cubicBezTo>
                    <a:pt x="3461" y="1110"/>
                    <a:pt x="3372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30"/>
            <p:cNvSpPr/>
            <p:nvPr/>
          </p:nvSpPr>
          <p:spPr>
            <a:xfrm>
              <a:off x="4543725" y="1459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09"/>
                    <a:pt x="2973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3"/>
                    <a:pt x="2352" y="2573"/>
                  </a:cubicBezTo>
                  <a:lnTo>
                    <a:pt x="2307" y="2573"/>
                  </a:lnTo>
                  <a:cubicBezTo>
                    <a:pt x="1952" y="2573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1"/>
                  </a:cubicBezTo>
                  <a:lnTo>
                    <a:pt x="0" y="621"/>
                  </a:lnTo>
                  <a:cubicBezTo>
                    <a:pt x="178" y="1154"/>
                    <a:pt x="488" y="1642"/>
                    <a:pt x="843" y="2085"/>
                  </a:cubicBezTo>
                  <a:cubicBezTo>
                    <a:pt x="1021" y="2307"/>
                    <a:pt x="1198" y="2529"/>
                    <a:pt x="1420" y="2751"/>
                  </a:cubicBezTo>
                  <a:cubicBezTo>
                    <a:pt x="1642" y="2928"/>
                    <a:pt x="1952" y="3106"/>
                    <a:pt x="2307" y="3150"/>
                  </a:cubicBezTo>
                  <a:lnTo>
                    <a:pt x="2352" y="3150"/>
                  </a:lnTo>
                  <a:cubicBezTo>
                    <a:pt x="2529" y="3150"/>
                    <a:pt x="2707" y="3106"/>
                    <a:pt x="2840" y="3017"/>
                  </a:cubicBezTo>
                  <a:cubicBezTo>
                    <a:pt x="3017" y="2884"/>
                    <a:pt x="3150" y="2751"/>
                    <a:pt x="3239" y="2573"/>
                  </a:cubicBezTo>
                  <a:cubicBezTo>
                    <a:pt x="3372" y="2263"/>
                    <a:pt x="3372" y="1997"/>
                    <a:pt x="3372" y="1686"/>
                  </a:cubicBezTo>
                  <a:cubicBezTo>
                    <a:pt x="3417" y="1109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30"/>
            <p:cNvSpPr/>
            <p:nvPr/>
          </p:nvSpPr>
          <p:spPr>
            <a:xfrm>
              <a:off x="4622475" y="17987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1"/>
                  </a:moveTo>
                  <a:cubicBezTo>
                    <a:pt x="3106" y="578"/>
                    <a:pt x="3062" y="1110"/>
                    <a:pt x="2973" y="1642"/>
                  </a:cubicBezTo>
                  <a:cubicBezTo>
                    <a:pt x="2929" y="1864"/>
                    <a:pt x="2884" y="2175"/>
                    <a:pt x="2751" y="2352"/>
                  </a:cubicBezTo>
                  <a:cubicBezTo>
                    <a:pt x="2662" y="2530"/>
                    <a:pt x="2574" y="2574"/>
                    <a:pt x="2352" y="2574"/>
                  </a:cubicBezTo>
                  <a:cubicBezTo>
                    <a:pt x="1953" y="2574"/>
                    <a:pt x="1553" y="2175"/>
                    <a:pt x="1198" y="1775"/>
                  </a:cubicBezTo>
                  <a:cubicBezTo>
                    <a:pt x="799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3" y="3107"/>
                    <a:pt x="2352" y="3151"/>
                  </a:cubicBezTo>
                  <a:cubicBezTo>
                    <a:pt x="2529" y="3151"/>
                    <a:pt x="2707" y="3107"/>
                    <a:pt x="2884" y="3018"/>
                  </a:cubicBezTo>
                  <a:cubicBezTo>
                    <a:pt x="3062" y="2885"/>
                    <a:pt x="3195" y="2752"/>
                    <a:pt x="3239" y="2574"/>
                  </a:cubicBezTo>
                  <a:cubicBezTo>
                    <a:pt x="3372" y="2264"/>
                    <a:pt x="3372" y="1953"/>
                    <a:pt x="3417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30"/>
            <p:cNvSpPr/>
            <p:nvPr/>
          </p:nvSpPr>
          <p:spPr>
            <a:xfrm>
              <a:off x="4622475" y="20483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5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2" y="2485"/>
                    <a:pt x="2574" y="2574"/>
                    <a:pt x="2352" y="2574"/>
                  </a:cubicBezTo>
                  <a:cubicBezTo>
                    <a:pt x="1953" y="2574"/>
                    <a:pt x="1553" y="2130"/>
                    <a:pt x="1198" y="1775"/>
                  </a:cubicBezTo>
                  <a:cubicBezTo>
                    <a:pt x="799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10"/>
                    <a:pt x="488" y="1598"/>
                    <a:pt x="843" y="2041"/>
                  </a:cubicBezTo>
                  <a:cubicBezTo>
                    <a:pt x="1021" y="2263"/>
                    <a:pt x="1198" y="2485"/>
                    <a:pt x="1420" y="2707"/>
                  </a:cubicBezTo>
                  <a:cubicBezTo>
                    <a:pt x="1642" y="2884"/>
                    <a:pt x="1953" y="3106"/>
                    <a:pt x="2352" y="3106"/>
                  </a:cubicBezTo>
                  <a:cubicBezTo>
                    <a:pt x="2529" y="3106"/>
                    <a:pt x="2707" y="3062"/>
                    <a:pt x="2884" y="2973"/>
                  </a:cubicBezTo>
                  <a:cubicBezTo>
                    <a:pt x="3062" y="2884"/>
                    <a:pt x="3195" y="2707"/>
                    <a:pt x="3239" y="2530"/>
                  </a:cubicBezTo>
                  <a:cubicBezTo>
                    <a:pt x="3372" y="2219"/>
                    <a:pt x="3372" y="1953"/>
                    <a:pt x="3417" y="1642"/>
                  </a:cubicBezTo>
                  <a:cubicBezTo>
                    <a:pt x="3417" y="1065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30"/>
            <p:cNvSpPr/>
            <p:nvPr/>
          </p:nvSpPr>
          <p:spPr>
            <a:xfrm>
              <a:off x="4237575" y="1539200"/>
              <a:ext cx="86550" cy="77675"/>
            </a:xfrm>
            <a:custGeom>
              <a:avLst/>
              <a:gdLst/>
              <a:ahLst/>
              <a:cxnLst/>
              <a:rect l="l" t="t" r="r" b="b"/>
              <a:pathLst>
                <a:path w="3462" h="3107" extrusionOk="0">
                  <a:moveTo>
                    <a:pt x="3151" y="1"/>
                  </a:moveTo>
                  <a:cubicBezTo>
                    <a:pt x="3107" y="533"/>
                    <a:pt x="3107" y="1065"/>
                    <a:pt x="2973" y="1598"/>
                  </a:cubicBezTo>
                  <a:cubicBezTo>
                    <a:pt x="2929" y="1864"/>
                    <a:pt x="2885" y="2130"/>
                    <a:pt x="2796" y="2308"/>
                  </a:cubicBezTo>
                  <a:cubicBezTo>
                    <a:pt x="2707" y="2485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376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10"/>
                    <a:pt x="533" y="1598"/>
                    <a:pt x="888" y="2042"/>
                  </a:cubicBezTo>
                  <a:cubicBezTo>
                    <a:pt x="1021" y="2308"/>
                    <a:pt x="1199" y="2485"/>
                    <a:pt x="1421" y="2707"/>
                  </a:cubicBezTo>
                  <a:cubicBezTo>
                    <a:pt x="1642" y="2885"/>
                    <a:pt x="1997" y="3106"/>
                    <a:pt x="2352" y="3106"/>
                  </a:cubicBezTo>
                  <a:cubicBezTo>
                    <a:pt x="2530" y="3106"/>
                    <a:pt x="2707" y="3062"/>
                    <a:pt x="2885" y="2973"/>
                  </a:cubicBezTo>
                  <a:cubicBezTo>
                    <a:pt x="3062" y="2885"/>
                    <a:pt x="3195" y="2707"/>
                    <a:pt x="3240" y="2530"/>
                  </a:cubicBezTo>
                  <a:cubicBezTo>
                    <a:pt x="3373" y="2219"/>
                    <a:pt x="3417" y="1953"/>
                    <a:pt x="3417" y="1642"/>
                  </a:cubicBezTo>
                  <a:cubicBezTo>
                    <a:pt x="3461" y="1065"/>
                    <a:pt x="3373" y="489"/>
                    <a:pt x="3151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30"/>
            <p:cNvSpPr/>
            <p:nvPr/>
          </p:nvSpPr>
          <p:spPr>
            <a:xfrm>
              <a:off x="4365150" y="1906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1" y="1110"/>
                    <a:pt x="2973" y="1642"/>
                  </a:cubicBezTo>
                  <a:cubicBezTo>
                    <a:pt x="2928" y="1908"/>
                    <a:pt x="2840" y="2174"/>
                    <a:pt x="2751" y="2352"/>
                  </a:cubicBezTo>
                  <a:cubicBezTo>
                    <a:pt x="2662" y="2529"/>
                    <a:pt x="2573" y="2574"/>
                    <a:pt x="2352" y="2574"/>
                  </a:cubicBezTo>
                  <a:cubicBezTo>
                    <a:pt x="1952" y="2574"/>
                    <a:pt x="1553" y="2174"/>
                    <a:pt x="1154" y="1820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529" y="3151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372" y="1997"/>
                    <a:pt x="3416" y="1686"/>
                  </a:cubicBezTo>
                  <a:cubicBezTo>
                    <a:pt x="3416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30"/>
            <p:cNvSpPr/>
            <p:nvPr/>
          </p:nvSpPr>
          <p:spPr>
            <a:xfrm>
              <a:off x="4346275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8" name="Google Shape;1338;p30"/>
            <p:cNvSpPr/>
            <p:nvPr/>
          </p:nvSpPr>
          <p:spPr>
            <a:xfrm>
              <a:off x="4921950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30"/>
            <p:cNvSpPr/>
            <p:nvPr/>
          </p:nvSpPr>
          <p:spPr>
            <a:xfrm>
              <a:off x="4585875" y="1099950"/>
              <a:ext cx="112050" cy="112075"/>
            </a:xfrm>
            <a:custGeom>
              <a:avLst/>
              <a:gdLst/>
              <a:ahLst/>
              <a:cxnLst/>
              <a:rect l="l" t="t" r="r" b="b"/>
              <a:pathLst>
                <a:path w="4482" h="4483" extrusionOk="0">
                  <a:moveTo>
                    <a:pt x="0" y="1"/>
                  </a:moveTo>
                  <a:lnTo>
                    <a:pt x="1686" y="4482"/>
                  </a:lnTo>
                  <a:lnTo>
                    <a:pt x="4481" y="1"/>
                  </a:lnTo>
                  <a:close/>
                </a:path>
              </a:pathLst>
            </a:custGeom>
            <a:solidFill>
              <a:srgbClr val="3D3E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30"/>
            <p:cNvSpPr/>
            <p:nvPr/>
          </p:nvSpPr>
          <p:spPr>
            <a:xfrm>
              <a:off x="4275850" y="406750"/>
              <a:ext cx="172500" cy="163050"/>
            </a:xfrm>
            <a:custGeom>
              <a:avLst/>
              <a:gdLst/>
              <a:ahLst/>
              <a:cxnLst/>
              <a:rect l="l" t="t" r="r" b="b"/>
              <a:pathLst>
                <a:path w="6900" h="6522" extrusionOk="0">
                  <a:moveTo>
                    <a:pt x="1457" y="0"/>
                  </a:moveTo>
                  <a:cubicBezTo>
                    <a:pt x="305" y="0"/>
                    <a:pt x="1" y="4885"/>
                    <a:pt x="5746" y="6521"/>
                  </a:cubicBezTo>
                  <a:cubicBezTo>
                    <a:pt x="6101" y="6388"/>
                    <a:pt x="6500" y="6299"/>
                    <a:pt x="6900" y="6166"/>
                  </a:cubicBezTo>
                  <a:cubicBezTo>
                    <a:pt x="5613" y="5101"/>
                    <a:pt x="3439" y="3060"/>
                    <a:pt x="2285" y="798"/>
                  </a:cubicBezTo>
                  <a:cubicBezTo>
                    <a:pt x="2005" y="237"/>
                    <a:pt x="1710" y="0"/>
                    <a:pt x="1457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30"/>
            <p:cNvSpPr/>
            <p:nvPr/>
          </p:nvSpPr>
          <p:spPr>
            <a:xfrm>
              <a:off x="4419500" y="560900"/>
              <a:ext cx="53250" cy="19975"/>
            </a:xfrm>
            <a:custGeom>
              <a:avLst/>
              <a:gdLst/>
              <a:ahLst/>
              <a:cxnLst/>
              <a:rect l="l" t="t" r="r" b="b"/>
              <a:pathLst>
                <a:path w="2130" h="799" extrusionOk="0">
                  <a:moveTo>
                    <a:pt x="1154" y="0"/>
                  </a:moveTo>
                  <a:cubicBezTo>
                    <a:pt x="754" y="133"/>
                    <a:pt x="355" y="222"/>
                    <a:pt x="0" y="355"/>
                  </a:cubicBezTo>
                  <a:cubicBezTo>
                    <a:pt x="621" y="577"/>
                    <a:pt x="1331" y="710"/>
                    <a:pt x="2130" y="799"/>
                  </a:cubicBezTo>
                  <a:cubicBezTo>
                    <a:pt x="2130" y="799"/>
                    <a:pt x="1730" y="488"/>
                    <a:pt x="115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30"/>
            <p:cNvSpPr/>
            <p:nvPr/>
          </p:nvSpPr>
          <p:spPr>
            <a:xfrm>
              <a:off x="4250650" y="503750"/>
              <a:ext cx="166650" cy="82700"/>
            </a:xfrm>
            <a:custGeom>
              <a:avLst/>
              <a:gdLst/>
              <a:ahLst/>
              <a:cxnLst/>
              <a:rect l="l" t="t" r="r" b="b"/>
              <a:pathLst>
                <a:path w="6666" h="3308" extrusionOk="0">
                  <a:moveTo>
                    <a:pt x="976" y="0"/>
                  </a:moveTo>
                  <a:cubicBezTo>
                    <a:pt x="1" y="0"/>
                    <a:pt x="944" y="3308"/>
                    <a:pt x="4847" y="3308"/>
                  </a:cubicBezTo>
                  <a:cubicBezTo>
                    <a:pt x="4891" y="3308"/>
                    <a:pt x="4935" y="3307"/>
                    <a:pt x="4979" y="3307"/>
                  </a:cubicBezTo>
                  <a:cubicBezTo>
                    <a:pt x="5512" y="3085"/>
                    <a:pt x="6089" y="2863"/>
                    <a:pt x="6665" y="2685"/>
                  </a:cubicBezTo>
                  <a:cubicBezTo>
                    <a:pt x="5512" y="2330"/>
                    <a:pt x="3249" y="1621"/>
                    <a:pt x="1652" y="334"/>
                  </a:cubicBezTo>
                  <a:cubicBezTo>
                    <a:pt x="1372" y="100"/>
                    <a:pt x="1145" y="0"/>
                    <a:pt x="97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30"/>
            <p:cNvSpPr/>
            <p:nvPr/>
          </p:nvSpPr>
          <p:spPr>
            <a:xfrm>
              <a:off x="4375125" y="570875"/>
              <a:ext cx="63250" cy="15550"/>
            </a:xfrm>
            <a:custGeom>
              <a:avLst/>
              <a:gdLst/>
              <a:ahLst/>
              <a:cxnLst/>
              <a:rect l="l" t="t" r="r" b="b"/>
              <a:pathLst>
                <a:path w="2530" h="622" extrusionOk="0">
                  <a:moveTo>
                    <a:pt x="1686" y="0"/>
                  </a:moveTo>
                  <a:cubicBezTo>
                    <a:pt x="1110" y="178"/>
                    <a:pt x="533" y="400"/>
                    <a:pt x="0" y="622"/>
                  </a:cubicBezTo>
                  <a:cubicBezTo>
                    <a:pt x="710" y="622"/>
                    <a:pt x="1553" y="488"/>
                    <a:pt x="2529" y="178"/>
                  </a:cubicBezTo>
                  <a:cubicBezTo>
                    <a:pt x="2529" y="178"/>
                    <a:pt x="2219" y="134"/>
                    <a:pt x="168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4" name="Google Shape;1344;p30"/>
            <p:cNvSpPr/>
            <p:nvPr/>
          </p:nvSpPr>
          <p:spPr>
            <a:xfrm>
              <a:off x="4894225" y="351950"/>
              <a:ext cx="140375" cy="179025"/>
            </a:xfrm>
            <a:custGeom>
              <a:avLst/>
              <a:gdLst/>
              <a:ahLst/>
              <a:cxnLst/>
              <a:rect l="l" t="t" r="r" b="b"/>
              <a:pathLst>
                <a:path w="5615" h="7161" extrusionOk="0">
                  <a:moveTo>
                    <a:pt x="3214" y="0"/>
                  </a:moveTo>
                  <a:cubicBezTo>
                    <a:pt x="2928" y="0"/>
                    <a:pt x="2661" y="298"/>
                    <a:pt x="2529" y="993"/>
                  </a:cubicBezTo>
                  <a:cubicBezTo>
                    <a:pt x="2130" y="3167"/>
                    <a:pt x="932" y="5385"/>
                    <a:pt x="0" y="6850"/>
                  </a:cubicBezTo>
                  <a:cubicBezTo>
                    <a:pt x="400" y="6938"/>
                    <a:pt x="843" y="7027"/>
                    <a:pt x="1243" y="7160"/>
                  </a:cubicBezTo>
                  <a:cubicBezTo>
                    <a:pt x="5614" y="4118"/>
                    <a:pt x="4280" y="0"/>
                    <a:pt x="321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30"/>
            <p:cNvSpPr/>
            <p:nvPr/>
          </p:nvSpPr>
          <p:spPr>
            <a:xfrm>
              <a:off x="4865375" y="523175"/>
              <a:ext cx="59925" cy="41075"/>
            </a:xfrm>
            <a:custGeom>
              <a:avLst/>
              <a:gdLst/>
              <a:ahLst/>
              <a:cxnLst/>
              <a:rect l="l" t="t" r="r" b="b"/>
              <a:pathLst>
                <a:path w="2397" h="1643" extrusionOk="0">
                  <a:moveTo>
                    <a:pt x="1154" y="1"/>
                  </a:moveTo>
                  <a:cubicBezTo>
                    <a:pt x="489" y="977"/>
                    <a:pt x="1" y="1642"/>
                    <a:pt x="1" y="1642"/>
                  </a:cubicBezTo>
                  <a:cubicBezTo>
                    <a:pt x="933" y="1243"/>
                    <a:pt x="1731" y="799"/>
                    <a:pt x="2397" y="311"/>
                  </a:cubicBezTo>
                  <a:cubicBezTo>
                    <a:pt x="1997" y="178"/>
                    <a:pt x="1554" y="89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30"/>
            <p:cNvSpPr/>
            <p:nvPr/>
          </p:nvSpPr>
          <p:spPr>
            <a:xfrm>
              <a:off x="4926400" y="435075"/>
              <a:ext cx="131525" cy="108100"/>
            </a:xfrm>
            <a:custGeom>
              <a:avLst/>
              <a:gdLst/>
              <a:ahLst/>
              <a:cxnLst/>
              <a:rect l="l" t="t" r="r" b="b"/>
              <a:pathLst>
                <a:path w="5261" h="4324" extrusionOk="0">
                  <a:moveTo>
                    <a:pt x="4388" y="0"/>
                  </a:moveTo>
                  <a:cubicBezTo>
                    <a:pt x="4204" y="0"/>
                    <a:pt x="3975" y="151"/>
                    <a:pt x="3727" y="508"/>
                  </a:cubicBezTo>
                  <a:cubicBezTo>
                    <a:pt x="2751" y="1972"/>
                    <a:pt x="1109" y="3170"/>
                    <a:pt x="0" y="3880"/>
                  </a:cubicBezTo>
                  <a:cubicBezTo>
                    <a:pt x="444" y="4013"/>
                    <a:pt x="887" y="4146"/>
                    <a:pt x="1331" y="4323"/>
                  </a:cubicBezTo>
                  <a:cubicBezTo>
                    <a:pt x="5140" y="3371"/>
                    <a:pt x="5261" y="0"/>
                    <a:pt x="4388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30"/>
            <p:cNvSpPr/>
            <p:nvPr/>
          </p:nvSpPr>
          <p:spPr>
            <a:xfrm>
              <a:off x="4897550" y="532050"/>
              <a:ext cx="62150" cy="16950"/>
            </a:xfrm>
            <a:custGeom>
              <a:avLst/>
              <a:gdLst/>
              <a:ahLst/>
              <a:cxnLst/>
              <a:rect l="l" t="t" r="r" b="b"/>
              <a:pathLst>
                <a:path w="2486" h="678" extrusionOk="0">
                  <a:moveTo>
                    <a:pt x="1154" y="1"/>
                  </a:moveTo>
                  <a:cubicBezTo>
                    <a:pt x="489" y="444"/>
                    <a:pt x="1" y="666"/>
                    <a:pt x="1" y="666"/>
                  </a:cubicBezTo>
                  <a:cubicBezTo>
                    <a:pt x="160" y="674"/>
                    <a:pt x="318" y="677"/>
                    <a:pt x="472" y="677"/>
                  </a:cubicBezTo>
                  <a:cubicBezTo>
                    <a:pt x="1218" y="677"/>
                    <a:pt x="1897" y="591"/>
                    <a:pt x="2485" y="444"/>
                  </a:cubicBezTo>
                  <a:cubicBezTo>
                    <a:pt x="2041" y="267"/>
                    <a:pt x="1598" y="134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30"/>
            <p:cNvSpPr/>
            <p:nvPr/>
          </p:nvSpPr>
          <p:spPr>
            <a:xfrm>
              <a:off x="4130000" y="509425"/>
              <a:ext cx="1064850" cy="394225"/>
            </a:xfrm>
            <a:custGeom>
              <a:avLst/>
              <a:gdLst/>
              <a:ahLst/>
              <a:cxnLst/>
              <a:rect l="l" t="t" r="r" b="b"/>
              <a:pathLst>
                <a:path w="42594" h="15769" extrusionOk="0">
                  <a:moveTo>
                    <a:pt x="25646" y="1"/>
                  </a:moveTo>
                  <a:cubicBezTo>
                    <a:pt x="24265" y="1"/>
                    <a:pt x="22814" y="109"/>
                    <a:pt x="21297" y="329"/>
                  </a:cubicBezTo>
                  <a:cubicBezTo>
                    <a:pt x="9628" y="2015"/>
                    <a:pt x="2884" y="4632"/>
                    <a:pt x="0" y="14127"/>
                  </a:cubicBezTo>
                  <a:cubicBezTo>
                    <a:pt x="2307" y="11509"/>
                    <a:pt x="6034" y="8226"/>
                    <a:pt x="10338" y="7916"/>
                  </a:cubicBezTo>
                  <a:cubicBezTo>
                    <a:pt x="10580" y="7897"/>
                    <a:pt x="10819" y="7887"/>
                    <a:pt x="11055" y="7887"/>
                  </a:cubicBezTo>
                  <a:cubicBezTo>
                    <a:pt x="17950" y="7887"/>
                    <a:pt x="22140" y="15769"/>
                    <a:pt x="22140" y="15769"/>
                  </a:cubicBezTo>
                  <a:cubicBezTo>
                    <a:pt x="22140" y="15769"/>
                    <a:pt x="25642" y="7821"/>
                    <a:pt x="34016" y="7821"/>
                  </a:cubicBezTo>
                  <a:cubicBezTo>
                    <a:pt x="34535" y="7821"/>
                    <a:pt x="35071" y="7851"/>
                    <a:pt x="35627" y="7916"/>
                  </a:cubicBezTo>
                  <a:cubicBezTo>
                    <a:pt x="38600" y="8271"/>
                    <a:pt x="40863" y="9735"/>
                    <a:pt x="42593" y="11554"/>
                  </a:cubicBezTo>
                  <a:cubicBezTo>
                    <a:pt x="39850" y="4011"/>
                    <a:pt x="34032" y="1"/>
                    <a:pt x="25646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3" name="Google Shape;590;p24">
            <a:extLst>
              <a:ext uri="{FF2B5EF4-FFF2-40B4-BE49-F238E27FC236}">
                <a16:creationId xmlns:a16="http://schemas.microsoft.com/office/drawing/2014/main" id="{B436789E-DCC4-4B46-961A-A4BE87593423}"/>
              </a:ext>
            </a:extLst>
          </p:cNvPr>
          <p:cNvSpPr txBox="1">
            <a:spLocks/>
          </p:cNvSpPr>
          <p:nvPr/>
        </p:nvSpPr>
        <p:spPr>
          <a:xfrm>
            <a:off x="558759" y="1056356"/>
            <a:ext cx="7752226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4000" dirty="0">
                <a:latin typeface="Twinkl Cursive Looped" panose="02000000000000000000" pitchFamily="2" charset="0"/>
              </a:rPr>
              <a:t>One of the main things we picked out were Imperative Verbs!</a:t>
            </a:r>
          </a:p>
          <a:p>
            <a:endParaRPr lang="en-GB" sz="4000" dirty="0">
              <a:latin typeface="Twinkl Cursive Looped" panose="02000000000000000000" pitchFamily="2" charset="0"/>
            </a:endParaRPr>
          </a:p>
          <a:p>
            <a:r>
              <a:rPr lang="en-GB" sz="4000" dirty="0">
                <a:latin typeface="Twinkl Cursive Looped" panose="02000000000000000000" pitchFamily="2" charset="0"/>
              </a:rPr>
              <a:t>Let’s explore these further…</a:t>
            </a:r>
          </a:p>
          <a:p>
            <a:r>
              <a:rPr lang="en-GB" sz="2800" dirty="0">
                <a:latin typeface="Twinkl Cursive Looped" panose="02000000000000000000" pitchFamily="2" charset="0"/>
              </a:rPr>
              <a:t>(swap to second ppt)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93" name="Google Shape;1693;p34"/>
          <p:cNvGrpSpPr/>
          <p:nvPr/>
        </p:nvGrpSpPr>
        <p:grpSpPr>
          <a:xfrm>
            <a:off x="7336139" y="2571750"/>
            <a:ext cx="1807851" cy="2144100"/>
            <a:chOff x="6525279" y="1038262"/>
            <a:chExt cx="2618712" cy="3677588"/>
          </a:xfrm>
        </p:grpSpPr>
        <p:grpSp>
          <p:nvGrpSpPr>
            <p:cNvPr id="1694" name="Google Shape;1694;p34"/>
            <p:cNvGrpSpPr/>
            <p:nvPr/>
          </p:nvGrpSpPr>
          <p:grpSpPr>
            <a:xfrm flipH="1">
              <a:off x="8554650" y="2477284"/>
              <a:ext cx="151241" cy="137891"/>
              <a:chOff x="1474943" y="3859420"/>
              <a:chExt cx="118956" cy="108456"/>
            </a:xfrm>
          </p:grpSpPr>
          <p:sp>
            <p:nvSpPr>
              <p:cNvPr id="1695" name="Google Shape;1695;p34"/>
              <p:cNvSpPr/>
              <p:nvPr/>
            </p:nvSpPr>
            <p:spPr>
              <a:xfrm>
                <a:off x="1474943" y="3931517"/>
                <a:ext cx="46859" cy="36359"/>
              </a:xfrm>
              <a:custGeom>
                <a:avLst/>
                <a:gdLst/>
                <a:ahLst/>
                <a:cxnLst/>
                <a:rect l="l" t="t" r="r" b="b"/>
                <a:pathLst>
                  <a:path w="1736" h="1347" extrusionOk="0">
                    <a:moveTo>
                      <a:pt x="868" y="0"/>
                    </a:moveTo>
                    <a:cubicBezTo>
                      <a:pt x="1" y="0"/>
                      <a:pt x="1" y="1347"/>
                      <a:pt x="868" y="1347"/>
                    </a:cubicBezTo>
                    <a:cubicBezTo>
                      <a:pt x="1736" y="1347"/>
                      <a:pt x="1736" y="0"/>
                      <a:pt x="86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6" name="Google Shape;1696;p34"/>
              <p:cNvSpPr/>
              <p:nvPr/>
            </p:nvSpPr>
            <p:spPr>
              <a:xfrm>
                <a:off x="1511302" y="3859420"/>
                <a:ext cx="46238" cy="35765"/>
              </a:xfrm>
              <a:custGeom>
                <a:avLst/>
                <a:gdLst/>
                <a:ahLst/>
                <a:cxnLst/>
                <a:rect l="l" t="t" r="r" b="b"/>
                <a:pathLst>
                  <a:path w="1713" h="1325" extrusionOk="0">
                    <a:moveTo>
                      <a:pt x="868" y="1"/>
                    </a:moveTo>
                    <a:cubicBezTo>
                      <a:pt x="0" y="1"/>
                      <a:pt x="0" y="1324"/>
                      <a:pt x="868" y="1324"/>
                    </a:cubicBezTo>
                    <a:cubicBezTo>
                      <a:pt x="1712" y="1324"/>
                      <a:pt x="1712" y="1"/>
                      <a:pt x="86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7" name="Google Shape;1697;p34"/>
              <p:cNvSpPr/>
              <p:nvPr/>
            </p:nvSpPr>
            <p:spPr>
              <a:xfrm>
                <a:off x="1547040" y="3931517"/>
                <a:ext cx="46859" cy="36359"/>
              </a:xfrm>
              <a:custGeom>
                <a:avLst/>
                <a:gdLst/>
                <a:ahLst/>
                <a:cxnLst/>
                <a:rect l="l" t="t" r="r" b="b"/>
                <a:pathLst>
                  <a:path w="1736" h="1347" extrusionOk="0">
                    <a:moveTo>
                      <a:pt x="868" y="0"/>
                    </a:moveTo>
                    <a:cubicBezTo>
                      <a:pt x="0" y="0"/>
                      <a:pt x="0" y="1347"/>
                      <a:pt x="868" y="1347"/>
                    </a:cubicBezTo>
                    <a:cubicBezTo>
                      <a:pt x="1735" y="1347"/>
                      <a:pt x="1735" y="0"/>
                      <a:pt x="86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698" name="Google Shape;1698;p34"/>
            <p:cNvSpPr/>
            <p:nvPr/>
          </p:nvSpPr>
          <p:spPr>
            <a:xfrm flipH="1">
              <a:off x="8746540" y="1839356"/>
              <a:ext cx="72718" cy="56711"/>
            </a:xfrm>
            <a:custGeom>
              <a:avLst/>
              <a:gdLst/>
              <a:ahLst/>
              <a:cxnLst/>
              <a:rect l="l" t="t" r="r" b="b"/>
              <a:pathLst>
                <a:path w="2694" h="2101" extrusionOk="0">
                  <a:moveTo>
                    <a:pt x="1347" y="1"/>
                  </a:moveTo>
                  <a:cubicBezTo>
                    <a:pt x="0" y="1"/>
                    <a:pt x="0" y="2100"/>
                    <a:pt x="1347" y="2100"/>
                  </a:cubicBezTo>
                  <a:cubicBezTo>
                    <a:pt x="2693" y="2100"/>
                    <a:pt x="2693" y="1"/>
                    <a:pt x="13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9" name="Google Shape;1699;p34"/>
            <p:cNvSpPr/>
            <p:nvPr/>
          </p:nvSpPr>
          <p:spPr>
            <a:xfrm flipH="1">
              <a:off x="8690476" y="1727229"/>
              <a:ext cx="72718" cy="56090"/>
            </a:xfrm>
            <a:custGeom>
              <a:avLst/>
              <a:gdLst/>
              <a:ahLst/>
              <a:cxnLst/>
              <a:rect l="l" t="t" r="r" b="b"/>
              <a:pathLst>
                <a:path w="2694" h="2078" extrusionOk="0">
                  <a:moveTo>
                    <a:pt x="1347" y="0"/>
                  </a:moveTo>
                  <a:cubicBezTo>
                    <a:pt x="0" y="0"/>
                    <a:pt x="0" y="2077"/>
                    <a:pt x="1347" y="2077"/>
                  </a:cubicBezTo>
                  <a:cubicBezTo>
                    <a:pt x="2694" y="2077"/>
                    <a:pt x="2694" y="0"/>
                    <a:pt x="134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0" name="Google Shape;1700;p34"/>
            <p:cNvSpPr/>
            <p:nvPr/>
          </p:nvSpPr>
          <p:spPr>
            <a:xfrm flipH="1">
              <a:off x="8634413" y="1839356"/>
              <a:ext cx="72097" cy="56711"/>
            </a:xfrm>
            <a:custGeom>
              <a:avLst/>
              <a:gdLst/>
              <a:ahLst/>
              <a:cxnLst/>
              <a:rect l="l" t="t" r="r" b="b"/>
              <a:pathLst>
                <a:path w="2671" h="2101" extrusionOk="0">
                  <a:moveTo>
                    <a:pt x="1347" y="1"/>
                  </a:moveTo>
                  <a:cubicBezTo>
                    <a:pt x="0" y="1"/>
                    <a:pt x="0" y="2100"/>
                    <a:pt x="1347" y="2100"/>
                  </a:cubicBezTo>
                  <a:cubicBezTo>
                    <a:pt x="2671" y="2100"/>
                    <a:pt x="2671" y="1"/>
                    <a:pt x="13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1" name="Google Shape;1701;p34"/>
            <p:cNvSpPr/>
            <p:nvPr/>
          </p:nvSpPr>
          <p:spPr>
            <a:xfrm flipH="1">
              <a:off x="8293912" y="2647182"/>
              <a:ext cx="842632" cy="1674385"/>
            </a:xfrm>
            <a:custGeom>
              <a:avLst/>
              <a:gdLst/>
              <a:ahLst/>
              <a:cxnLst/>
              <a:rect l="l" t="t" r="r" b="b"/>
              <a:pathLst>
                <a:path w="24554" h="48791" extrusionOk="0">
                  <a:moveTo>
                    <a:pt x="2805" y="1"/>
                  </a:moveTo>
                  <a:cubicBezTo>
                    <a:pt x="2747" y="1"/>
                    <a:pt x="2687" y="5"/>
                    <a:pt x="2625" y="13"/>
                  </a:cubicBezTo>
                  <a:cubicBezTo>
                    <a:pt x="1666" y="13"/>
                    <a:pt x="753" y="835"/>
                    <a:pt x="0" y="1862"/>
                  </a:cubicBezTo>
                  <a:lnTo>
                    <a:pt x="0" y="48791"/>
                  </a:lnTo>
                  <a:lnTo>
                    <a:pt x="12782" y="48791"/>
                  </a:lnTo>
                  <a:cubicBezTo>
                    <a:pt x="12782" y="45869"/>
                    <a:pt x="13284" y="42947"/>
                    <a:pt x="13946" y="40048"/>
                  </a:cubicBezTo>
                  <a:cubicBezTo>
                    <a:pt x="15430" y="31694"/>
                    <a:pt x="20246" y="25212"/>
                    <a:pt x="23396" y="17246"/>
                  </a:cubicBezTo>
                  <a:cubicBezTo>
                    <a:pt x="24554" y="14254"/>
                    <a:pt x="24111" y="13203"/>
                    <a:pt x="22987" y="13203"/>
                  </a:cubicBezTo>
                  <a:cubicBezTo>
                    <a:pt x="21606" y="13203"/>
                    <a:pt x="19197" y="14788"/>
                    <a:pt x="17461" y="16310"/>
                  </a:cubicBezTo>
                  <a:cubicBezTo>
                    <a:pt x="12463" y="20579"/>
                    <a:pt x="10614" y="26148"/>
                    <a:pt x="6893" y="31329"/>
                  </a:cubicBezTo>
                  <a:cubicBezTo>
                    <a:pt x="7829" y="27244"/>
                    <a:pt x="9495" y="23181"/>
                    <a:pt x="11162" y="19278"/>
                  </a:cubicBezTo>
                  <a:cubicBezTo>
                    <a:pt x="12828" y="15762"/>
                    <a:pt x="20246" y="6861"/>
                    <a:pt x="16526" y="3893"/>
                  </a:cubicBezTo>
                  <a:cubicBezTo>
                    <a:pt x="16142" y="3613"/>
                    <a:pt x="15743" y="3483"/>
                    <a:pt x="15332" y="3483"/>
                  </a:cubicBezTo>
                  <a:cubicBezTo>
                    <a:pt x="10589" y="3483"/>
                    <a:pt x="4289" y="20912"/>
                    <a:pt x="1895" y="26878"/>
                  </a:cubicBezTo>
                  <a:cubicBezTo>
                    <a:pt x="1529" y="21126"/>
                    <a:pt x="3196" y="15032"/>
                    <a:pt x="3743" y="9280"/>
                  </a:cubicBezTo>
                  <a:cubicBezTo>
                    <a:pt x="3922" y="7651"/>
                    <a:pt x="5344" y="1"/>
                    <a:pt x="2805" y="1"/>
                  </a:cubicBezTo>
                  <a:close/>
                </a:path>
              </a:pathLst>
            </a:custGeom>
            <a:solidFill>
              <a:srgbClr val="FF888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2" name="Google Shape;1702;p34"/>
            <p:cNvSpPr/>
            <p:nvPr/>
          </p:nvSpPr>
          <p:spPr>
            <a:xfrm flipH="1">
              <a:off x="9051608" y="3093384"/>
              <a:ext cx="84936" cy="437377"/>
            </a:xfrm>
            <a:custGeom>
              <a:avLst/>
              <a:gdLst/>
              <a:ahLst/>
              <a:cxnLst/>
              <a:rect l="l" t="t" r="r" b="b"/>
              <a:pathLst>
                <a:path w="2475" h="12745" extrusionOk="0">
                  <a:moveTo>
                    <a:pt x="2048" y="1"/>
                  </a:moveTo>
                  <a:cubicBezTo>
                    <a:pt x="1911" y="1"/>
                    <a:pt x="1780" y="78"/>
                    <a:pt x="1735" y="259"/>
                  </a:cubicBezTo>
                  <a:cubicBezTo>
                    <a:pt x="1096" y="3043"/>
                    <a:pt x="525" y="5874"/>
                    <a:pt x="0" y="8704"/>
                  </a:cubicBezTo>
                  <a:lnTo>
                    <a:pt x="0" y="12744"/>
                  </a:lnTo>
                  <a:cubicBezTo>
                    <a:pt x="662" y="8613"/>
                    <a:pt x="1461" y="4504"/>
                    <a:pt x="2419" y="441"/>
                  </a:cubicBezTo>
                  <a:cubicBezTo>
                    <a:pt x="2475" y="179"/>
                    <a:pt x="2255" y="1"/>
                    <a:pt x="2048" y="1"/>
                  </a:cubicBezTo>
                  <a:close/>
                </a:path>
              </a:pathLst>
            </a:custGeom>
            <a:solidFill>
              <a:srgbClr val="A5515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3" name="Google Shape;1703;p34"/>
            <p:cNvSpPr/>
            <p:nvPr/>
          </p:nvSpPr>
          <p:spPr>
            <a:xfrm flipH="1">
              <a:off x="8560662" y="3354334"/>
              <a:ext cx="575882" cy="1097714"/>
            </a:xfrm>
            <a:custGeom>
              <a:avLst/>
              <a:gdLst/>
              <a:ahLst/>
              <a:cxnLst/>
              <a:rect l="l" t="t" r="r" b="b"/>
              <a:pathLst>
                <a:path w="16781" h="31987" extrusionOk="0">
                  <a:moveTo>
                    <a:pt x="885" y="1"/>
                  </a:moveTo>
                  <a:cubicBezTo>
                    <a:pt x="571" y="1"/>
                    <a:pt x="276" y="141"/>
                    <a:pt x="0" y="374"/>
                  </a:cubicBezTo>
                  <a:lnTo>
                    <a:pt x="0" y="31987"/>
                  </a:lnTo>
                  <a:lnTo>
                    <a:pt x="9062" y="31987"/>
                  </a:lnTo>
                  <a:cubicBezTo>
                    <a:pt x="9176" y="30434"/>
                    <a:pt x="9495" y="28859"/>
                    <a:pt x="9861" y="27307"/>
                  </a:cubicBezTo>
                  <a:cubicBezTo>
                    <a:pt x="10979" y="21647"/>
                    <a:pt x="13353" y="17059"/>
                    <a:pt x="15704" y="11649"/>
                  </a:cubicBezTo>
                  <a:cubicBezTo>
                    <a:pt x="16780" y="9112"/>
                    <a:pt x="16238" y="8050"/>
                    <a:pt x="15180" y="8050"/>
                  </a:cubicBezTo>
                  <a:cubicBezTo>
                    <a:pt x="14353" y="8050"/>
                    <a:pt x="13211" y="8699"/>
                    <a:pt x="12280" y="9800"/>
                  </a:cubicBezTo>
                  <a:cubicBezTo>
                    <a:pt x="9221" y="13384"/>
                    <a:pt x="7395" y="17881"/>
                    <a:pt x="4634" y="21396"/>
                  </a:cubicBezTo>
                  <a:cubicBezTo>
                    <a:pt x="5318" y="18634"/>
                    <a:pt x="6551" y="15872"/>
                    <a:pt x="7806" y="13224"/>
                  </a:cubicBezTo>
                  <a:cubicBezTo>
                    <a:pt x="9039" y="10850"/>
                    <a:pt x="12919" y="2747"/>
                    <a:pt x="11070" y="1560"/>
                  </a:cubicBezTo>
                  <a:cubicBezTo>
                    <a:pt x="10805" y="1383"/>
                    <a:pt x="10534" y="1300"/>
                    <a:pt x="10258" y="1300"/>
                  </a:cubicBezTo>
                  <a:cubicBezTo>
                    <a:pt x="6812" y="1300"/>
                    <a:pt x="2687" y="14304"/>
                    <a:pt x="890" y="18383"/>
                  </a:cubicBezTo>
                  <a:cubicBezTo>
                    <a:pt x="616" y="14480"/>
                    <a:pt x="1872" y="10348"/>
                    <a:pt x="2283" y="6445"/>
                  </a:cubicBezTo>
                  <a:cubicBezTo>
                    <a:pt x="2419" y="5304"/>
                    <a:pt x="3287" y="1150"/>
                    <a:pt x="1438" y="145"/>
                  </a:cubicBezTo>
                  <a:cubicBezTo>
                    <a:pt x="1248" y="46"/>
                    <a:pt x="1063" y="1"/>
                    <a:pt x="885" y="1"/>
                  </a:cubicBezTo>
                  <a:close/>
                </a:path>
              </a:pathLst>
            </a:custGeom>
            <a:solidFill>
              <a:srgbClr val="A53A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4" name="Google Shape;1704;p34"/>
            <p:cNvSpPr/>
            <p:nvPr/>
          </p:nvSpPr>
          <p:spPr>
            <a:xfrm flipH="1">
              <a:off x="7792772" y="1465016"/>
              <a:ext cx="1265458" cy="1080212"/>
            </a:xfrm>
            <a:custGeom>
              <a:avLst/>
              <a:gdLst/>
              <a:ahLst/>
              <a:cxnLst/>
              <a:rect l="l" t="t" r="r" b="b"/>
              <a:pathLst>
                <a:path w="36875" h="31477" extrusionOk="0">
                  <a:moveTo>
                    <a:pt x="31851" y="0"/>
                  </a:moveTo>
                  <a:cubicBezTo>
                    <a:pt x="31796" y="0"/>
                    <a:pt x="31740" y="1"/>
                    <a:pt x="31682" y="3"/>
                  </a:cubicBezTo>
                  <a:cubicBezTo>
                    <a:pt x="27414" y="208"/>
                    <a:pt x="22598" y="5572"/>
                    <a:pt x="18900" y="8357"/>
                  </a:cubicBezTo>
                  <a:cubicBezTo>
                    <a:pt x="18749" y="6204"/>
                    <a:pt x="20363" y="255"/>
                    <a:pt x="18301" y="255"/>
                  </a:cubicBezTo>
                  <a:cubicBezTo>
                    <a:pt x="17871" y="255"/>
                    <a:pt x="17281" y="514"/>
                    <a:pt x="16480" y="1121"/>
                  </a:cubicBezTo>
                  <a:cubicBezTo>
                    <a:pt x="13513" y="3358"/>
                    <a:pt x="12783" y="10023"/>
                    <a:pt x="9998" y="12055"/>
                  </a:cubicBezTo>
                  <a:cubicBezTo>
                    <a:pt x="9998" y="10936"/>
                    <a:pt x="10546" y="6120"/>
                    <a:pt x="9268" y="5572"/>
                  </a:cubicBezTo>
                  <a:cubicBezTo>
                    <a:pt x="9087" y="5482"/>
                    <a:pt x="8908" y="5440"/>
                    <a:pt x="8730" y="5440"/>
                  </a:cubicBezTo>
                  <a:cubicBezTo>
                    <a:pt x="6713" y="5440"/>
                    <a:pt x="4970" y="10874"/>
                    <a:pt x="4634" y="12237"/>
                  </a:cubicBezTo>
                  <a:cubicBezTo>
                    <a:pt x="3150" y="17053"/>
                    <a:pt x="1667" y="25590"/>
                    <a:pt x="1" y="31319"/>
                  </a:cubicBezTo>
                  <a:cubicBezTo>
                    <a:pt x="1667" y="31045"/>
                    <a:pt x="3613" y="30954"/>
                    <a:pt x="5581" y="30954"/>
                  </a:cubicBezTo>
                  <a:cubicBezTo>
                    <a:pt x="7550" y="30954"/>
                    <a:pt x="9542" y="31045"/>
                    <a:pt x="11299" y="31137"/>
                  </a:cubicBezTo>
                  <a:cubicBezTo>
                    <a:pt x="12365" y="31242"/>
                    <a:pt x="14609" y="31476"/>
                    <a:pt x="16636" y="31476"/>
                  </a:cubicBezTo>
                  <a:cubicBezTo>
                    <a:pt x="18124" y="31476"/>
                    <a:pt x="19496" y="31350"/>
                    <a:pt x="20201" y="30954"/>
                  </a:cubicBezTo>
                  <a:cubicBezTo>
                    <a:pt x="23533" y="28923"/>
                    <a:pt x="18717" y="27256"/>
                    <a:pt x="17599" y="25407"/>
                  </a:cubicBezTo>
                  <a:cubicBezTo>
                    <a:pt x="21867" y="24837"/>
                    <a:pt x="24264" y="24654"/>
                    <a:pt x="27414" y="23353"/>
                  </a:cubicBezTo>
                  <a:cubicBezTo>
                    <a:pt x="34284" y="20957"/>
                    <a:pt x="24629" y="19473"/>
                    <a:pt x="21867" y="18354"/>
                  </a:cubicBezTo>
                  <a:cubicBezTo>
                    <a:pt x="26318" y="16688"/>
                    <a:pt x="32618" y="15387"/>
                    <a:pt x="34079" y="11872"/>
                  </a:cubicBezTo>
                  <a:cubicBezTo>
                    <a:pt x="34881" y="10206"/>
                    <a:pt x="33985" y="9698"/>
                    <a:pt x="32474" y="9698"/>
                  </a:cubicBezTo>
                  <a:cubicBezTo>
                    <a:pt x="30115" y="9698"/>
                    <a:pt x="26255" y="10936"/>
                    <a:pt x="25017" y="10936"/>
                  </a:cubicBezTo>
                  <a:cubicBezTo>
                    <a:pt x="29036" y="8204"/>
                    <a:pt x="36875" y="0"/>
                    <a:pt x="31851" y="0"/>
                  </a:cubicBezTo>
                  <a:close/>
                </a:path>
              </a:pathLst>
            </a:custGeom>
            <a:solidFill>
              <a:srgbClr val="CFD6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5" name="Google Shape;1705;p34"/>
            <p:cNvSpPr/>
            <p:nvPr/>
          </p:nvSpPr>
          <p:spPr>
            <a:xfrm flipH="1">
              <a:off x="8056400" y="1606065"/>
              <a:ext cx="1031412" cy="952276"/>
            </a:xfrm>
            <a:custGeom>
              <a:avLst/>
              <a:gdLst/>
              <a:ahLst/>
              <a:cxnLst/>
              <a:rect l="l" t="t" r="r" b="b"/>
              <a:pathLst>
                <a:path w="30055" h="27749" extrusionOk="0">
                  <a:moveTo>
                    <a:pt x="29567" y="1"/>
                  </a:moveTo>
                  <a:cubicBezTo>
                    <a:pt x="29486" y="1"/>
                    <a:pt x="29401" y="35"/>
                    <a:pt x="29326" y="116"/>
                  </a:cubicBezTo>
                  <a:cubicBezTo>
                    <a:pt x="20310" y="9839"/>
                    <a:pt x="9627" y="17805"/>
                    <a:pt x="246" y="27164"/>
                  </a:cubicBezTo>
                  <a:cubicBezTo>
                    <a:pt x="1" y="27409"/>
                    <a:pt x="226" y="27748"/>
                    <a:pt x="489" y="27748"/>
                  </a:cubicBezTo>
                  <a:cubicBezTo>
                    <a:pt x="568" y="27748"/>
                    <a:pt x="651" y="27717"/>
                    <a:pt x="726" y="27643"/>
                  </a:cubicBezTo>
                  <a:cubicBezTo>
                    <a:pt x="10107" y="18307"/>
                    <a:pt x="20812" y="10319"/>
                    <a:pt x="29828" y="595"/>
                  </a:cubicBezTo>
                  <a:cubicBezTo>
                    <a:pt x="30054" y="351"/>
                    <a:pt x="29829" y="1"/>
                    <a:pt x="29567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6" name="Google Shape;1706;p34"/>
            <p:cNvSpPr/>
            <p:nvPr/>
          </p:nvSpPr>
          <p:spPr>
            <a:xfrm flipH="1">
              <a:off x="8521630" y="2042421"/>
              <a:ext cx="18806" cy="17262"/>
            </a:xfrm>
            <a:custGeom>
              <a:avLst/>
              <a:gdLst/>
              <a:ahLst/>
              <a:cxnLst/>
              <a:rect l="l" t="t" r="r" b="b"/>
              <a:pathLst>
                <a:path w="548" h="503" extrusionOk="0">
                  <a:moveTo>
                    <a:pt x="548" y="0"/>
                  </a:moveTo>
                  <a:lnTo>
                    <a:pt x="548" y="0"/>
                  </a:lnTo>
                  <a:cubicBezTo>
                    <a:pt x="365" y="23"/>
                    <a:pt x="183" y="69"/>
                    <a:pt x="0" y="91"/>
                  </a:cubicBezTo>
                  <a:cubicBezTo>
                    <a:pt x="160" y="228"/>
                    <a:pt x="297" y="365"/>
                    <a:pt x="434" y="502"/>
                  </a:cubicBezTo>
                  <a:cubicBezTo>
                    <a:pt x="479" y="343"/>
                    <a:pt x="502" y="160"/>
                    <a:pt x="548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7" name="Google Shape;1707;p34"/>
            <p:cNvSpPr/>
            <p:nvPr/>
          </p:nvSpPr>
          <p:spPr>
            <a:xfrm flipH="1">
              <a:off x="8056147" y="1651056"/>
              <a:ext cx="494241" cy="417472"/>
            </a:xfrm>
            <a:custGeom>
              <a:avLst/>
              <a:gdLst/>
              <a:ahLst/>
              <a:cxnLst/>
              <a:rect l="l" t="t" r="r" b="b"/>
              <a:pathLst>
                <a:path w="14402" h="12165" extrusionOk="0">
                  <a:moveTo>
                    <a:pt x="838" y="11404"/>
                  </a:moveTo>
                  <a:lnTo>
                    <a:pt x="838" y="11404"/>
                  </a:lnTo>
                  <a:cubicBezTo>
                    <a:pt x="792" y="11564"/>
                    <a:pt x="769" y="11747"/>
                    <a:pt x="724" y="11906"/>
                  </a:cubicBezTo>
                  <a:cubicBezTo>
                    <a:pt x="587" y="11769"/>
                    <a:pt x="450" y="11632"/>
                    <a:pt x="290" y="11495"/>
                  </a:cubicBezTo>
                  <a:cubicBezTo>
                    <a:pt x="473" y="11473"/>
                    <a:pt x="655" y="11427"/>
                    <a:pt x="838" y="11404"/>
                  </a:cubicBezTo>
                  <a:close/>
                  <a:moveTo>
                    <a:pt x="1667" y="0"/>
                  </a:moveTo>
                  <a:cubicBezTo>
                    <a:pt x="1495" y="0"/>
                    <a:pt x="1329" y="109"/>
                    <a:pt x="1340" y="334"/>
                  </a:cubicBezTo>
                  <a:cubicBezTo>
                    <a:pt x="1500" y="4169"/>
                    <a:pt x="838" y="7980"/>
                    <a:pt x="62" y="11724"/>
                  </a:cubicBezTo>
                  <a:cubicBezTo>
                    <a:pt x="0" y="11990"/>
                    <a:pt x="178" y="12164"/>
                    <a:pt x="396" y="12164"/>
                  </a:cubicBezTo>
                  <a:cubicBezTo>
                    <a:pt x="421" y="12164"/>
                    <a:pt x="447" y="12162"/>
                    <a:pt x="473" y="12157"/>
                  </a:cubicBezTo>
                  <a:cubicBezTo>
                    <a:pt x="2664" y="11838"/>
                    <a:pt x="4764" y="11016"/>
                    <a:pt x="6818" y="10286"/>
                  </a:cubicBezTo>
                  <a:cubicBezTo>
                    <a:pt x="9238" y="9441"/>
                    <a:pt x="11611" y="8528"/>
                    <a:pt x="14008" y="7707"/>
                  </a:cubicBezTo>
                  <a:cubicBezTo>
                    <a:pt x="14401" y="7582"/>
                    <a:pt x="14288" y="7026"/>
                    <a:pt x="13939" y="7026"/>
                  </a:cubicBezTo>
                  <a:cubicBezTo>
                    <a:pt x="13904" y="7026"/>
                    <a:pt x="13866" y="7032"/>
                    <a:pt x="13825" y="7045"/>
                  </a:cubicBezTo>
                  <a:cubicBezTo>
                    <a:pt x="11406" y="7843"/>
                    <a:pt x="9032" y="8756"/>
                    <a:pt x="6635" y="9624"/>
                  </a:cubicBezTo>
                  <a:cubicBezTo>
                    <a:pt x="4764" y="10286"/>
                    <a:pt x="2824" y="11016"/>
                    <a:pt x="838" y="11404"/>
                  </a:cubicBezTo>
                  <a:cubicBezTo>
                    <a:pt x="1568" y="7752"/>
                    <a:pt x="2185" y="4054"/>
                    <a:pt x="2025" y="334"/>
                  </a:cubicBezTo>
                  <a:cubicBezTo>
                    <a:pt x="2025" y="114"/>
                    <a:pt x="1843" y="0"/>
                    <a:pt x="1667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8" name="Google Shape;1708;p34"/>
            <p:cNvSpPr/>
            <p:nvPr/>
          </p:nvSpPr>
          <p:spPr>
            <a:xfrm flipH="1">
              <a:off x="8267032" y="1911600"/>
              <a:ext cx="447329" cy="323031"/>
            </a:xfrm>
            <a:custGeom>
              <a:avLst/>
              <a:gdLst/>
              <a:ahLst/>
              <a:cxnLst/>
              <a:rect l="l" t="t" r="r" b="b"/>
              <a:pathLst>
                <a:path w="13035" h="9413" extrusionOk="0">
                  <a:moveTo>
                    <a:pt x="1470" y="0"/>
                  </a:moveTo>
                  <a:cubicBezTo>
                    <a:pt x="1296" y="0"/>
                    <a:pt x="1119" y="115"/>
                    <a:pt x="1119" y="343"/>
                  </a:cubicBezTo>
                  <a:cubicBezTo>
                    <a:pt x="1051" y="3150"/>
                    <a:pt x="229" y="5889"/>
                    <a:pt x="1" y="8674"/>
                  </a:cubicBezTo>
                  <a:cubicBezTo>
                    <a:pt x="1" y="8834"/>
                    <a:pt x="115" y="8994"/>
                    <a:pt x="252" y="9016"/>
                  </a:cubicBezTo>
                  <a:cubicBezTo>
                    <a:pt x="1627" y="9313"/>
                    <a:pt x="3028" y="9412"/>
                    <a:pt x="4440" y="9412"/>
                  </a:cubicBezTo>
                  <a:cubicBezTo>
                    <a:pt x="7154" y="9412"/>
                    <a:pt x="9905" y="9046"/>
                    <a:pt x="12578" y="9016"/>
                  </a:cubicBezTo>
                  <a:cubicBezTo>
                    <a:pt x="13034" y="9016"/>
                    <a:pt x="13034" y="8332"/>
                    <a:pt x="12578" y="8332"/>
                  </a:cubicBezTo>
                  <a:cubicBezTo>
                    <a:pt x="9697" y="8352"/>
                    <a:pt x="6797" y="8660"/>
                    <a:pt x="3913" y="8660"/>
                  </a:cubicBezTo>
                  <a:cubicBezTo>
                    <a:pt x="3644" y="8660"/>
                    <a:pt x="3374" y="8657"/>
                    <a:pt x="3105" y="8651"/>
                  </a:cubicBezTo>
                  <a:cubicBezTo>
                    <a:pt x="2329" y="8628"/>
                    <a:pt x="1553" y="8560"/>
                    <a:pt x="800" y="8423"/>
                  </a:cubicBezTo>
                  <a:cubicBezTo>
                    <a:pt x="571" y="8377"/>
                    <a:pt x="1051" y="5981"/>
                    <a:pt x="1119" y="5638"/>
                  </a:cubicBezTo>
                  <a:cubicBezTo>
                    <a:pt x="1439" y="3881"/>
                    <a:pt x="1781" y="2146"/>
                    <a:pt x="1804" y="343"/>
                  </a:cubicBezTo>
                  <a:cubicBezTo>
                    <a:pt x="1815" y="115"/>
                    <a:pt x="1644" y="0"/>
                    <a:pt x="1470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9" name="Google Shape;1709;p34"/>
            <p:cNvSpPr/>
            <p:nvPr/>
          </p:nvSpPr>
          <p:spPr>
            <a:xfrm flipH="1">
              <a:off x="8502833" y="2038612"/>
              <a:ext cx="434768" cy="392421"/>
            </a:xfrm>
            <a:custGeom>
              <a:avLst/>
              <a:gdLst/>
              <a:ahLst/>
              <a:cxnLst/>
              <a:rect l="l" t="t" r="r" b="b"/>
              <a:pathLst>
                <a:path w="12669" h="11435" extrusionOk="0">
                  <a:moveTo>
                    <a:pt x="2382" y="0"/>
                  </a:moveTo>
                  <a:cubicBezTo>
                    <a:pt x="2245" y="0"/>
                    <a:pt x="2114" y="75"/>
                    <a:pt x="2078" y="248"/>
                  </a:cubicBezTo>
                  <a:cubicBezTo>
                    <a:pt x="1324" y="3444"/>
                    <a:pt x="617" y="6662"/>
                    <a:pt x="46" y="9880"/>
                  </a:cubicBezTo>
                  <a:cubicBezTo>
                    <a:pt x="1" y="10109"/>
                    <a:pt x="138" y="10314"/>
                    <a:pt x="366" y="10337"/>
                  </a:cubicBezTo>
                  <a:cubicBezTo>
                    <a:pt x="4337" y="10519"/>
                    <a:pt x="8263" y="11067"/>
                    <a:pt x="12235" y="11432"/>
                  </a:cubicBezTo>
                  <a:cubicBezTo>
                    <a:pt x="12249" y="11434"/>
                    <a:pt x="12262" y="11435"/>
                    <a:pt x="12276" y="11435"/>
                  </a:cubicBezTo>
                  <a:cubicBezTo>
                    <a:pt x="12668" y="11435"/>
                    <a:pt x="12655" y="10792"/>
                    <a:pt x="12235" y="10748"/>
                  </a:cubicBezTo>
                  <a:cubicBezTo>
                    <a:pt x="8400" y="10383"/>
                    <a:pt x="4611" y="9858"/>
                    <a:pt x="777" y="9652"/>
                  </a:cubicBezTo>
                  <a:cubicBezTo>
                    <a:pt x="754" y="9789"/>
                    <a:pt x="731" y="9926"/>
                    <a:pt x="708" y="10086"/>
                  </a:cubicBezTo>
                  <a:cubicBezTo>
                    <a:pt x="594" y="9926"/>
                    <a:pt x="480" y="9789"/>
                    <a:pt x="366" y="9629"/>
                  </a:cubicBezTo>
                  <a:lnTo>
                    <a:pt x="366" y="9629"/>
                  </a:lnTo>
                  <a:cubicBezTo>
                    <a:pt x="503" y="9652"/>
                    <a:pt x="640" y="9652"/>
                    <a:pt x="777" y="9652"/>
                  </a:cubicBezTo>
                  <a:cubicBezTo>
                    <a:pt x="1347" y="6571"/>
                    <a:pt x="2032" y="3489"/>
                    <a:pt x="2740" y="431"/>
                  </a:cubicBezTo>
                  <a:cubicBezTo>
                    <a:pt x="2808" y="170"/>
                    <a:pt x="2588" y="0"/>
                    <a:pt x="2382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0" name="Google Shape;1710;p34"/>
            <p:cNvSpPr/>
            <p:nvPr/>
          </p:nvSpPr>
          <p:spPr>
            <a:xfrm flipH="1">
              <a:off x="8910936" y="2369062"/>
              <a:ext cx="14139" cy="15683"/>
            </a:xfrm>
            <a:custGeom>
              <a:avLst/>
              <a:gdLst/>
              <a:ahLst/>
              <a:cxnLst/>
              <a:rect l="l" t="t" r="r" b="b"/>
              <a:pathLst>
                <a:path w="412" h="457" extrusionOk="0">
                  <a:moveTo>
                    <a:pt x="1" y="0"/>
                  </a:moveTo>
                  <a:cubicBezTo>
                    <a:pt x="115" y="160"/>
                    <a:pt x="229" y="297"/>
                    <a:pt x="343" y="457"/>
                  </a:cubicBezTo>
                  <a:cubicBezTo>
                    <a:pt x="366" y="297"/>
                    <a:pt x="389" y="160"/>
                    <a:pt x="412" y="23"/>
                  </a:cubicBezTo>
                  <a:cubicBezTo>
                    <a:pt x="275" y="23"/>
                    <a:pt x="138" y="23"/>
                    <a:pt x="1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1" name="Google Shape;1711;p34"/>
            <p:cNvSpPr/>
            <p:nvPr/>
          </p:nvSpPr>
          <p:spPr>
            <a:xfrm flipH="1">
              <a:off x="7471219" y="1038262"/>
              <a:ext cx="1665325" cy="1843536"/>
            </a:xfrm>
            <a:custGeom>
              <a:avLst/>
              <a:gdLst/>
              <a:ahLst/>
              <a:cxnLst/>
              <a:rect l="l" t="t" r="r" b="b"/>
              <a:pathLst>
                <a:path w="48527" h="53720" extrusionOk="0">
                  <a:moveTo>
                    <a:pt x="25863" y="1"/>
                  </a:moveTo>
                  <a:cubicBezTo>
                    <a:pt x="20047" y="1"/>
                    <a:pt x="14276" y="3555"/>
                    <a:pt x="12919" y="9493"/>
                  </a:cubicBezTo>
                  <a:cubicBezTo>
                    <a:pt x="9833" y="7156"/>
                    <a:pt x="6192" y="5344"/>
                    <a:pt x="2639" y="5344"/>
                  </a:cubicBezTo>
                  <a:cubicBezTo>
                    <a:pt x="1750" y="5344"/>
                    <a:pt x="867" y="5457"/>
                    <a:pt x="0" y="5704"/>
                  </a:cubicBezTo>
                  <a:lnTo>
                    <a:pt x="0" y="25197"/>
                  </a:lnTo>
                  <a:cubicBezTo>
                    <a:pt x="205" y="25379"/>
                    <a:pt x="411" y="25585"/>
                    <a:pt x="593" y="25790"/>
                  </a:cubicBezTo>
                  <a:cubicBezTo>
                    <a:pt x="411" y="25859"/>
                    <a:pt x="205" y="25927"/>
                    <a:pt x="0" y="26018"/>
                  </a:cubicBezTo>
                  <a:lnTo>
                    <a:pt x="0" y="46127"/>
                  </a:lnTo>
                  <a:cubicBezTo>
                    <a:pt x="478" y="46174"/>
                    <a:pt x="959" y="46197"/>
                    <a:pt x="1442" y="46197"/>
                  </a:cubicBezTo>
                  <a:cubicBezTo>
                    <a:pt x="3999" y="46197"/>
                    <a:pt x="6576" y="45552"/>
                    <a:pt x="8765" y="44438"/>
                  </a:cubicBezTo>
                  <a:lnTo>
                    <a:pt x="9267" y="44918"/>
                  </a:lnTo>
                  <a:cubicBezTo>
                    <a:pt x="11535" y="49328"/>
                    <a:pt x="16571" y="53720"/>
                    <a:pt x="21990" y="53720"/>
                  </a:cubicBezTo>
                  <a:cubicBezTo>
                    <a:pt x="22517" y="53720"/>
                    <a:pt x="23047" y="53678"/>
                    <a:pt x="23579" y="53591"/>
                  </a:cubicBezTo>
                  <a:cubicBezTo>
                    <a:pt x="26569" y="53249"/>
                    <a:pt x="29901" y="51240"/>
                    <a:pt x="31385" y="48433"/>
                  </a:cubicBezTo>
                  <a:cubicBezTo>
                    <a:pt x="33051" y="45260"/>
                    <a:pt x="32229" y="42589"/>
                    <a:pt x="32047" y="38276"/>
                  </a:cubicBezTo>
                  <a:cubicBezTo>
                    <a:pt x="38871" y="38276"/>
                    <a:pt x="45696" y="36450"/>
                    <a:pt x="47203" y="28620"/>
                  </a:cubicBezTo>
                  <a:cubicBezTo>
                    <a:pt x="48527" y="20791"/>
                    <a:pt x="40880" y="18965"/>
                    <a:pt x="35060" y="18303"/>
                  </a:cubicBezTo>
                  <a:cubicBezTo>
                    <a:pt x="38552" y="12483"/>
                    <a:pt x="38712" y="4814"/>
                    <a:pt x="31727" y="1322"/>
                  </a:cubicBezTo>
                  <a:cubicBezTo>
                    <a:pt x="29887" y="425"/>
                    <a:pt x="27872" y="1"/>
                    <a:pt x="25863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2" name="Google Shape;1712;p34"/>
            <p:cNvSpPr/>
            <p:nvPr/>
          </p:nvSpPr>
          <p:spPr>
            <a:xfrm flipH="1">
              <a:off x="8127644" y="1597204"/>
              <a:ext cx="1008900" cy="2878929"/>
            </a:xfrm>
            <a:custGeom>
              <a:avLst/>
              <a:gdLst/>
              <a:ahLst/>
              <a:cxnLst/>
              <a:rect l="l" t="t" r="r" b="b"/>
              <a:pathLst>
                <a:path w="29399" h="83891" extrusionOk="0">
                  <a:moveTo>
                    <a:pt x="15689" y="0"/>
                  </a:moveTo>
                  <a:cubicBezTo>
                    <a:pt x="14399" y="0"/>
                    <a:pt x="13558" y="9917"/>
                    <a:pt x="12075" y="14502"/>
                  </a:cubicBezTo>
                  <a:cubicBezTo>
                    <a:pt x="11253" y="17583"/>
                    <a:pt x="5227" y="28745"/>
                    <a:pt x="0" y="45909"/>
                  </a:cubicBezTo>
                  <a:lnTo>
                    <a:pt x="0" y="83891"/>
                  </a:lnTo>
                  <a:lnTo>
                    <a:pt x="2693" y="83891"/>
                  </a:lnTo>
                  <a:lnTo>
                    <a:pt x="4451" y="83868"/>
                  </a:lnTo>
                  <a:cubicBezTo>
                    <a:pt x="2442" y="76883"/>
                    <a:pt x="3538" y="60654"/>
                    <a:pt x="5432" y="50611"/>
                  </a:cubicBezTo>
                  <a:cubicBezTo>
                    <a:pt x="7099" y="41778"/>
                    <a:pt x="9587" y="26143"/>
                    <a:pt x="16252" y="19980"/>
                  </a:cubicBezTo>
                  <a:cubicBezTo>
                    <a:pt x="21228" y="14502"/>
                    <a:pt x="29399" y="11169"/>
                    <a:pt x="29399" y="9846"/>
                  </a:cubicBezTo>
                  <a:cubicBezTo>
                    <a:pt x="29260" y="9610"/>
                    <a:pt x="28911" y="9476"/>
                    <a:pt x="28373" y="9476"/>
                  </a:cubicBezTo>
                  <a:cubicBezTo>
                    <a:pt x="26250" y="9476"/>
                    <a:pt x="21180" y="11553"/>
                    <a:pt x="14426" y="17652"/>
                  </a:cubicBezTo>
                  <a:cubicBezTo>
                    <a:pt x="16252" y="11512"/>
                    <a:pt x="17575" y="1012"/>
                    <a:pt x="15749" y="8"/>
                  </a:cubicBezTo>
                  <a:cubicBezTo>
                    <a:pt x="15729" y="3"/>
                    <a:pt x="15709" y="0"/>
                    <a:pt x="15689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3" name="Google Shape;1713;p34"/>
            <p:cNvSpPr/>
            <p:nvPr/>
          </p:nvSpPr>
          <p:spPr>
            <a:xfrm flipH="1">
              <a:off x="8747766" y="2366461"/>
              <a:ext cx="201684" cy="376840"/>
            </a:xfrm>
            <a:custGeom>
              <a:avLst/>
              <a:gdLst/>
              <a:ahLst/>
              <a:cxnLst/>
              <a:rect l="l" t="t" r="r" b="b"/>
              <a:pathLst>
                <a:path w="5877" h="10981" extrusionOk="0">
                  <a:moveTo>
                    <a:pt x="5411" y="0"/>
                  </a:moveTo>
                  <a:cubicBezTo>
                    <a:pt x="5308" y="0"/>
                    <a:pt x="5206" y="53"/>
                    <a:pt x="5142" y="181"/>
                  </a:cubicBezTo>
                  <a:cubicBezTo>
                    <a:pt x="3270" y="3559"/>
                    <a:pt x="1490" y="6960"/>
                    <a:pt x="97" y="10567"/>
                  </a:cubicBezTo>
                  <a:cubicBezTo>
                    <a:pt x="0" y="10816"/>
                    <a:pt x="214" y="10981"/>
                    <a:pt x="433" y="10981"/>
                  </a:cubicBezTo>
                  <a:cubicBezTo>
                    <a:pt x="575" y="10981"/>
                    <a:pt x="719" y="10911"/>
                    <a:pt x="782" y="10749"/>
                  </a:cubicBezTo>
                  <a:cubicBezTo>
                    <a:pt x="2152" y="7211"/>
                    <a:pt x="3909" y="3856"/>
                    <a:pt x="5735" y="524"/>
                  </a:cubicBezTo>
                  <a:cubicBezTo>
                    <a:pt x="5876" y="257"/>
                    <a:pt x="5640" y="0"/>
                    <a:pt x="5411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4" name="Google Shape;1714;p34"/>
            <p:cNvSpPr/>
            <p:nvPr/>
          </p:nvSpPr>
          <p:spPr>
            <a:xfrm flipH="1">
              <a:off x="8835551" y="2670649"/>
              <a:ext cx="50207" cy="97462"/>
            </a:xfrm>
            <a:custGeom>
              <a:avLst/>
              <a:gdLst/>
              <a:ahLst/>
              <a:cxnLst/>
              <a:rect l="l" t="t" r="r" b="b"/>
              <a:pathLst>
                <a:path w="1463" h="2840" extrusionOk="0">
                  <a:moveTo>
                    <a:pt x="1047" y="0"/>
                  </a:moveTo>
                  <a:cubicBezTo>
                    <a:pt x="911" y="0"/>
                    <a:pt x="778" y="75"/>
                    <a:pt x="732" y="248"/>
                  </a:cubicBezTo>
                  <a:cubicBezTo>
                    <a:pt x="550" y="979"/>
                    <a:pt x="253" y="1664"/>
                    <a:pt x="71" y="2394"/>
                  </a:cubicBezTo>
                  <a:cubicBezTo>
                    <a:pt x="1" y="2660"/>
                    <a:pt x="222" y="2840"/>
                    <a:pt x="430" y="2840"/>
                  </a:cubicBezTo>
                  <a:cubicBezTo>
                    <a:pt x="562" y="2840"/>
                    <a:pt x="688" y="2767"/>
                    <a:pt x="732" y="2599"/>
                  </a:cubicBezTo>
                  <a:cubicBezTo>
                    <a:pt x="938" y="1869"/>
                    <a:pt x="1212" y="1161"/>
                    <a:pt x="1394" y="431"/>
                  </a:cubicBezTo>
                  <a:cubicBezTo>
                    <a:pt x="1463" y="170"/>
                    <a:pt x="1251" y="0"/>
                    <a:pt x="1047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5" name="Google Shape;1715;p34"/>
            <p:cNvSpPr/>
            <p:nvPr/>
          </p:nvSpPr>
          <p:spPr>
            <a:xfrm flipH="1">
              <a:off x="8937158" y="2837471"/>
              <a:ext cx="91388" cy="228555"/>
            </a:xfrm>
            <a:custGeom>
              <a:avLst/>
              <a:gdLst/>
              <a:ahLst/>
              <a:cxnLst/>
              <a:rect l="l" t="t" r="r" b="b"/>
              <a:pathLst>
                <a:path w="2663" h="6660" extrusionOk="0">
                  <a:moveTo>
                    <a:pt x="2241" y="0"/>
                  </a:moveTo>
                  <a:cubicBezTo>
                    <a:pt x="2102" y="0"/>
                    <a:pt x="1964" y="75"/>
                    <a:pt x="1909" y="248"/>
                  </a:cubicBezTo>
                  <a:cubicBezTo>
                    <a:pt x="1316" y="2234"/>
                    <a:pt x="768" y="4243"/>
                    <a:pt x="83" y="6229"/>
                  </a:cubicBezTo>
                  <a:cubicBezTo>
                    <a:pt x="1" y="6489"/>
                    <a:pt x="207" y="6659"/>
                    <a:pt x="419" y="6659"/>
                  </a:cubicBezTo>
                  <a:cubicBezTo>
                    <a:pt x="560" y="6659"/>
                    <a:pt x="704" y="6584"/>
                    <a:pt x="768" y="6411"/>
                  </a:cubicBezTo>
                  <a:cubicBezTo>
                    <a:pt x="1430" y="4425"/>
                    <a:pt x="2000" y="2417"/>
                    <a:pt x="2594" y="431"/>
                  </a:cubicBezTo>
                  <a:cubicBezTo>
                    <a:pt x="2662" y="170"/>
                    <a:pt x="2451" y="0"/>
                    <a:pt x="2241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6" name="Google Shape;1716;p34"/>
            <p:cNvSpPr/>
            <p:nvPr/>
          </p:nvSpPr>
          <p:spPr>
            <a:xfrm flipH="1">
              <a:off x="8917597" y="3011361"/>
              <a:ext cx="109988" cy="374232"/>
            </a:xfrm>
            <a:custGeom>
              <a:avLst/>
              <a:gdLst/>
              <a:ahLst/>
              <a:cxnLst/>
              <a:rect l="l" t="t" r="r" b="b"/>
              <a:pathLst>
                <a:path w="3205" h="10905" extrusionOk="0">
                  <a:moveTo>
                    <a:pt x="2789" y="1"/>
                  </a:moveTo>
                  <a:cubicBezTo>
                    <a:pt x="2653" y="1"/>
                    <a:pt x="2520" y="76"/>
                    <a:pt x="2474" y="249"/>
                  </a:cubicBezTo>
                  <a:cubicBezTo>
                    <a:pt x="1584" y="3627"/>
                    <a:pt x="808" y="7051"/>
                    <a:pt x="55" y="10474"/>
                  </a:cubicBezTo>
                  <a:cubicBezTo>
                    <a:pt x="0" y="10735"/>
                    <a:pt x="217" y="10905"/>
                    <a:pt x="424" y="10905"/>
                  </a:cubicBezTo>
                  <a:cubicBezTo>
                    <a:pt x="561" y="10905"/>
                    <a:pt x="694" y="10830"/>
                    <a:pt x="740" y="10657"/>
                  </a:cubicBezTo>
                  <a:cubicBezTo>
                    <a:pt x="1493" y="7233"/>
                    <a:pt x="2246" y="3832"/>
                    <a:pt x="3136" y="431"/>
                  </a:cubicBezTo>
                  <a:cubicBezTo>
                    <a:pt x="3205" y="171"/>
                    <a:pt x="2993" y="1"/>
                    <a:pt x="2789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7" name="Google Shape;1717;p34"/>
            <p:cNvSpPr/>
            <p:nvPr/>
          </p:nvSpPr>
          <p:spPr>
            <a:xfrm flipH="1">
              <a:off x="9040559" y="3122587"/>
              <a:ext cx="95162" cy="271966"/>
            </a:xfrm>
            <a:custGeom>
              <a:avLst/>
              <a:gdLst/>
              <a:ahLst/>
              <a:cxnLst/>
              <a:rect l="l" t="t" r="r" b="b"/>
              <a:pathLst>
                <a:path w="2773" h="7925" extrusionOk="0">
                  <a:moveTo>
                    <a:pt x="2356" y="1"/>
                  </a:moveTo>
                  <a:cubicBezTo>
                    <a:pt x="2220" y="1"/>
                    <a:pt x="2087" y="76"/>
                    <a:pt x="2042" y="249"/>
                  </a:cubicBezTo>
                  <a:cubicBezTo>
                    <a:pt x="1426" y="2668"/>
                    <a:pt x="535" y="5042"/>
                    <a:pt x="56" y="7484"/>
                  </a:cubicBezTo>
                  <a:cubicBezTo>
                    <a:pt x="1" y="7746"/>
                    <a:pt x="220" y="7925"/>
                    <a:pt x="423" y="7925"/>
                  </a:cubicBezTo>
                  <a:cubicBezTo>
                    <a:pt x="556" y="7925"/>
                    <a:pt x="682" y="7848"/>
                    <a:pt x="718" y="7667"/>
                  </a:cubicBezTo>
                  <a:cubicBezTo>
                    <a:pt x="1197" y="5225"/>
                    <a:pt x="2088" y="2851"/>
                    <a:pt x="2704" y="431"/>
                  </a:cubicBezTo>
                  <a:cubicBezTo>
                    <a:pt x="2772" y="171"/>
                    <a:pt x="2561" y="1"/>
                    <a:pt x="2356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8" name="Google Shape;1718;p34"/>
            <p:cNvSpPr/>
            <p:nvPr/>
          </p:nvSpPr>
          <p:spPr>
            <a:xfrm flipH="1">
              <a:off x="9069214" y="3430902"/>
              <a:ext cx="61017" cy="195129"/>
            </a:xfrm>
            <a:custGeom>
              <a:avLst/>
              <a:gdLst/>
              <a:ahLst/>
              <a:cxnLst/>
              <a:rect l="l" t="t" r="r" b="b"/>
              <a:pathLst>
                <a:path w="1778" h="5686" extrusionOk="0">
                  <a:moveTo>
                    <a:pt x="1355" y="0"/>
                  </a:moveTo>
                  <a:cubicBezTo>
                    <a:pt x="1222" y="0"/>
                    <a:pt x="1096" y="77"/>
                    <a:pt x="1060" y="258"/>
                  </a:cubicBezTo>
                  <a:cubicBezTo>
                    <a:pt x="718" y="1924"/>
                    <a:pt x="398" y="3590"/>
                    <a:pt x="56" y="5234"/>
                  </a:cubicBezTo>
                  <a:cubicBezTo>
                    <a:pt x="1" y="5510"/>
                    <a:pt x="221" y="5686"/>
                    <a:pt x="424" y="5686"/>
                  </a:cubicBezTo>
                  <a:cubicBezTo>
                    <a:pt x="556" y="5686"/>
                    <a:pt x="682" y="5611"/>
                    <a:pt x="718" y="5439"/>
                  </a:cubicBezTo>
                  <a:cubicBezTo>
                    <a:pt x="1060" y="3773"/>
                    <a:pt x="1380" y="2107"/>
                    <a:pt x="1722" y="441"/>
                  </a:cubicBezTo>
                  <a:cubicBezTo>
                    <a:pt x="1777" y="179"/>
                    <a:pt x="1558" y="0"/>
                    <a:pt x="1355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9" name="Google Shape;1719;p34"/>
            <p:cNvSpPr/>
            <p:nvPr/>
          </p:nvSpPr>
          <p:spPr>
            <a:xfrm flipH="1">
              <a:off x="9078171" y="3682558"/>
              <a:ext cx="65821" cy="385420"/>
            </a:xfrm>
            <a:custGeom>
              <a:avLst/>
              <a:gdLst/>
              <a:ahLst/>
              <a:cxnLst/>
              <a:rect l="l" t="t" r="r" b="b"/>
              <a:pathLst>
                <a:path w="1918" h="11231" extrusionOk="0">
                  <a:moveTo>
                    <a:pt x="1584" y="1"/>
                  </a:moveTo>
                  <a:cubicBezTo>
                    <a:pt x="1410" y="1"/>
                    <a:pt x="1221" y="115"/>
                    <a:pt x="1187" y="343"/>
                  </a:cubicBezTo>
                  <a:cubicBezTo>
                    <a:pt x="754" y="3858"/>
                    <a:pt x="366" y="7373"/>
                    <a:pt x="23" y="10888"/>
                  </a:cubicBezTo>
                  <a:cubicBezTo>
                    <a:pt x="0" y="11117"/>
                    <a:pt x="166" y="11231"/>
                    <a:pt x="343" y="11231"/>
                  </a:cubicBezTo>
                  <a:cubicBezTo>
                    <a:pt x="520" y="11231"/>
                    <a:pt x="708" y="11117"/>
                    <a:pt x="731" y="10888"/>
                  </a:cubicBezTo>
                  <a:cubicBezTo>
                    <a:pt x="1073" y="7373"/>
                    <a:pt x="1438" y="3858"/>
                    <a:pt x="1895" y="343"/>
                  </a:cubicBezTo>
                  <a:cubicBezTo>
                    <a:pt x="1918" y="115"/>
                    <a:pt x="1758" y="1"/>
                    <a:pt x="1584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0" name="Google Shape;1720;p34"/>
            <p:cNvSpPr/>
            <p:nvPr/>
          </p:nvSpPr>
          <p:spPr>
            <a:xfrm flipH="1">
              <a:off x="8617736" y="1868079"/>
              <a:ext cx="61463" cy="183907"/>
            </a:xfrm>
            <a:custGeom>
              <a:avLst/>
              <a:gdLst/>
              <a:ahLst/>
              <a:cxnLst/>
              <a:rect l="l" t="t" r="r" b="b"/>
              <a:pathLst>
                <a:path w="1791" h="5359" extrusionOk="0">
                  <a:moveTo>
                    <a:pt x="1364" y="0"/>
                  </a:moveTo>
                  <a:cubicBezTo>
                    <a:pt x="1228" y="0"/>
                    <a:pt x="1097" y="75"/>
                    <a:pt x="1060" y="248"/>
                  </a:cubicBezTo>
                  <a:cubicBezTo>
                    <a:pt x="718" y="1800"/>
                    <a:pt x="398" y="3375"/>
                    <a:pt x="56" y="4928"/>
                  </a:cubicBezTo>
                  <a:cubicBezTo>
                    <a:pt x="1" y="5188"/>
                    <a:pt x="218" y="5358"/>
                    <a:pt x="425" y="5358"/>
                  </a:cubicBezTo>
                  <a:cubicBezTo>
                    <a:pt x="562" y="5358"/>
                    <a:pt x="695" y="5283"/>
                    <a:pt x="741" y="5110"/>
                  </a:cubicBezTo>
                  <a:cubicBezTo>
                    <a:pt x="1083" y="3558"/>
                    <a:pt x="1380" y="1983"/>
                    <a:pt x="1722" y="431"/>
                  </a:cubicBezTo>
                  <a:cubicBezTo>
                    <a:pt x="1791" y="170"/>
                    <a:pt x="1571" y="0"/>
                    <a:pt x="1364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1" name="Google Shape;1721;p34"/>
            <p:cNvSpPr/>
            <p:nvPr/>
          </p:nvSpPr>
          <p:spPr>
            <a:xfrm flipH="1">
              <a:off x="8389552" y="2063651"/>
              <a:ext cx="138059" cy="103570"/>
            </a:xfrm>
            <a:custGeom>
              <a:avLst/>
              <a:gdLst/>
              <a:ahLst/>
              <a:cxnLst/>
              <a:rect l="l" t="t" r="r" b="b"/>
              <a:pathLst>
                <a:path w="4023" h="3018" extrusionOk="0">
                  <a:moveTo>
                    <a:pt x="3522" y="1"/>
                  </a:moveTo>
                  <a:cubicBezTo>
                    <a:pt x="3468" y="1"/>
                    <a:pt x="3410" y="16"/>
                    <a:pt x="3351" y="51"/>
                  </a:cubicBezTo>
                  <a:cubicBezTo>
                    <a:pt x="2209" y="713"/>
                    <a:pt x="1274" y="1603"/>
                    <a:pt x="269" y="2447"/>
                  </a:cubicBezTo>
                  <a:cubicBezTo>
                    <a:pt x="1" y="2662"/>
                    <a:pt x="252" y="3017"/>
                    <a:pt x="538" y="3017"/>
                  </a:cubicBezTo>
                  <a:cubicBezTo>
                    <a:pt x="616" y="3017"/>
                    <a:pt x="698" y="2991"/>
                    <a:pt x="771" y="2927"/>
                  </a:cubicBezTo>
                  <a:cubicBezTo>
                    <a:pt x="1730" y="2128"/>
                    <a:pt x="2620" y="1283"/>
                    <a:pt x="3693" y="667"/>
                  </a:cubicBezTo>
                  <a:cubicBezTo>
                    <a:pt x="4022" y="473"/>
                    <a:pt x="3826" y="1"/>
                    <a:pt x="352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2" name="Google Shape;1722;p34"/>
            <p:cNvSpPr/>
            <p:nvPr/>
          </p:nvSpPr>
          <p:spPr>
            <a:xfrm flipH="1">
              <a:off x="8230233" y="2530427"/>
              <a:ext cx="21174" cy="17262"/>
            </a:xfrm>
            <a:custGeom>
              <a:avLst/>
              <a:gdLst/>
              <a:ahLst/>
              <a:cxnLst/>
              <a:rect l="l" t="t" r="r" b="b"/>
              <a:pathLst>
                <a:path w="617" h="503" extrusionOk="0">
                  <a:moveTo>
                    <a:pt x="434" y="0"/>
                  </a:moveTo>
                  <a:cubicBezTo>
                    <a:pt x="297" y="137"/>
                    <a:pt x="160" y="274"/>
                    <a:pt x="1" y="411"/>
                  </a:cubicBezTo>
                  <a:cubicBezTo>
                    <a:pt x="206" y="457"/>
                    <a:pt x="411" y="502"/>
                    <a:pt x="617" y="502"/>
                  </a:cubicBezTo>
                  <a:cubicBezTo>
                    <a:pt x="571" y="343"/>
                    <a:pt x="503" y="160"/>
                    <a:pt x="434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3" name="Google Shape;1723;p34"/>
            <p:cNvSpPr/>
            <p:nvPr/>
          </p:nvSpPr>
          <p:spPr>
            <a:xfrm flipH="1">
              <a:off x="7972517" y="2281311"/>
              <a:ext cx="627461" cy="633741"/>
            </a:xfrm>
            <a:custGeom>
              <a:avLst/>
              <a:gdLst/>
              <a:ahLst/>
              <a:cxnLst/>
              <a:rect l="l" t="t" r="r" b="b"/>
              <a:pathLst>
                <a:path w="18284" h="18467" extrusionOk="0">
                  <a:moveTo>
                    <a:pt x="10591" y="7259"/>
                  </a:moveTo>
                  <a:cubicBezTo>
                    <a:pt x="10660" y="7419"/>
                    <a:pt x="10728" y="7602"/>
                    <a:pt x="10774" y="7761"/>
                  </a:cubicBezTo>
                  <a:cubicBezTo>
                    <a:pt x="10568" y="7761"/>
                    <a:pt x="10363" y="7716"/>
                    <a:pt x="10158" y="7670"/>
                  </a:cubicBezTo>
                  <a:cubicBezTo>
                    <a:pt x="10317" y="7533"/>
                    <a:pt x="10454" y="7396"/>
                    <a:pt x="10591" y="7259"/>
                  </a:cubicBezTo>
                  <a:close/>
                  <a:moveTo>
                    <a:pt x="14928" y="1"/>
                  </a:moveTo>
                  <a:cubicBezTo>
                    <a:pt x="14677" y="1"/>
                    <a:pt x="14426" y="343"/>
                    <a:pt x="14677" y="594"/>
                  </a:cubicBezTo>
                  <a:cubicBezTo>
                    <a:pt x="17348" y="3356"/>
                    <a:pt x="14472" y="7100"/>
                    <a:pt x="11230" y="7100"/>
                  </a:cubicBezTo>
                  <a:cubicBezTo>
                    <a:pt x="10934" y="7100"/>
                    <a:pt x="10637" y="7077"/>
                    <a:pt x="10363" y="7008"/>
                  </a:cubicBezTo>
                  <a:lnTo>
                    <a:pt x="10272" y="7008"/>
                  </a:lnTo>
                  <a:cubicBezTo>
                    <a:pt x="10066" y="7008"/>
                    <a:pt x="9838" y="7191"/>
                    <a:pt x="9929" y="7442"/>
                  </a:cubicBezTo>
                  <a:cubicBezTo>
                    <a:pt x="10888" y="10021"/>
                    <a:pt x="11322" y="13240"/>
                    <a:pt x="9884" y="15727"/>
                  </a:cubicBezTo>
                  <a:cubicBezTo>
                    <a:pt x="9039" y="17211"/>
                    <a:pt x="7761" y="17805"/>
                    <a:pt x="6414" y="17805"/>
                  </a:cubicBezTo>
                  <a:cubicBezTo>
                    <a:pt x="4291" y="17805"/>
                    <a:pt x="1963" y="16389"/>
                    <a:pt x="685" y="14746"/>
                  </a:cubicBezTo>
                  <a:cubicBezTo>
                    <a:pt x="617" y="14677"/>
                    <a:pt x="548" y="14632"/>
                    <a:pt x="457" y="14632"/>
                  </a:cubicBezTo>
                  <a:cubicBezTo>
                    <a:pt x="229" y="14632"/>
                    <a:pt x="0" y="14974"/>
                    <a:pt x="206" y="15248"/>
                  </a:cubicBezTo>
                  <a:cubicBezTo>
                    <a:pt x="1644" y="17097"/>
                    <a:pt x="3949" y="18466"/>
                    <a:pt x="6186" y="18466"/>
                  </a:cubicBezTo>
                  <a:cubicBezTo>
                    <a:pt x="7487" y="18466"/>
                    <a:pt x="8765" y="18010"/>
                    <a:pt x="9861" y="16914"/>
                  </a:cubicBezTo>
                  <a:cubicBezTo>
                    <a:pt x="12121" y="14632"/>
                    <a:pt x="11733" y="10615"/>
                    <a:pt x="10774" y="7761"/>
                  </a:cubicBezTo>
                  <a:lnTo>
                    <a:pt x="10774" y="7761"/>
                  </a:lnTo>
                  <a:cubicBezTo>
                    <a:pt x="10911" y="7784"/>
                    <a:pt x="11071" y="7784"/>
                    <a:pt x="11208" y="7784"/>
                  </a:cubicBezTo>
                  <a:cubicBezTo>
                    <a:pt x="15042" y="7784"/>
                    <a:pt x="18283" y="3333"/>
                    <a:pt x="15156" y="115"/>
                  </a:cubicBezTo>
                  <a:cubicBezTo>
                    <a:pt x="15088" y="47"/>
                    <a:pt x="15019" y="1"/>
                    <a:pt x="14928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4" name="Google Shape;1724;p34"/>
            <p:cNvSpPr/>
            <p:nvPr/>
          </p:nvSpPr>
          <p:spPr>
            <a:xfrm flipH="1">
              <a:off x="8360269" y="2516322"/>
              <a:ext cx="196639" cy="177044"/>
            </a:xfrm>
            <a:custGeom>
              <a:avLst/>
              <a:gdLst/>
              <a:ahLst/>
              <a:cxnLst/>
              <a:rect l="l" t="t" r="r" b="b"/>
              <a:pathLst>
                <a:path w="5730" h="5159" extrusionOk="0">
                  <a:moveTo>
                    <a:pt x="5045" y="0"/>
                  </a:moveTo>
                  <a:cubicBezTo>
                    <a:pt x="4840" y="0"/>
                    <a:pt x="4611" y="160"/>
                    <a:pt x="4680" y="434"/>
                  </a:cubicBezTo>
                  <a:cubicBezTo>
                    <a:pt x="5136" y="2306"/>
                    <a:pt x="4064" y="4429"/>
                    <a:pt x="2420" y="4429"/>
                  </a:cubicBezTo>
                  <a:cubicBezTo>
                    <a:pt x="1918" y="4429"/>
                    <a:pt x="1347" y="4223"/>
                    <a:pt x="754" y="3744"/>
                  </a:cubicBezTo>
                  <a:cubicBezTo>
                    <a:pt x="685" y="3675"/>
                    <a:pt x="617" y="3652"/>
                    <a:pt x="526" y="3652"/>
                  </a:cubicBezTo>
                  <a:cubicBezTo>
                    <a:pt x="252" y="3652"/>
                    <a:pt x="1" y="4018"/>
                    <a:pt x="275" y="4246"/>
                  </a:cubicBezTo>
                  <a:cubicBezTo>
                    <a:pt x="937" y="4771"/>
                    <a:pt x="1758" y="5159"/>
                    <a:pt x="2557" y="5159"/>
                  </a:cubicBezTo>
                  <a:cubicBezTo>
                    <a:pt x="3105" y="5159"/>
                    <a:pt x="3653" y="4976"/>
                    <a:pt x="4155" y="4543"/>
                  </a:cubicBezTo>
                  <a:cubicBezTo>
                    <a:pt x="5410" y="3470"/>
                    <a:pt x="5730" y="1781"/>
                    <a:pt x="5342" y="229"/>
                  </a:cubicBezTo>
                  <a:cubicBezTo>
                    <a:pt x="5296" y="69"/>
                    <a:pt x="5182" y="0"/>
                    <a:pt x="5045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5" name="Google Shape;1725;p34"/>
            <p:cNvSpPr/>
            <p:nvPr/>
          </p:nvSpPr>
          <p:spPr>
            <a:xfrm flipH="1">
              <a:off x="8042238" y="2016545"/>
              <a:ext cx="17262" cy="16507"/>
            </a:xfrm>
            <a:custGeom>
              <a:avLst/>
              <a:gdLst/>
              <a:ahLst/>
              <a:cxnLst/>
              <a:rect l="l" t="t" r="r" b="b"/>
              <a:pathLst>
                <a:path w="503" h="481" extrusionOk="0">
                  <a:moveTo>
                    <a:pt x="389" y="1"/>
                  </a:moveTo>
                  <a:cubicBezTo>
                    <a:pt x="252" y="92"/>
                    <a:pt x="115" y="184"/>
                    <a:pt x="1" y="275"/>
                  </a:cubicBezTo>
                  <a:cubicBezTo>
                    <a:pt x="161" y="343"/>
                    <a:pt x="343" y="412"/>
                    <a:pt x="503" y="480"/>
                  </a:cubicBezTo>
                  <a:cubicBezTo>
                    <a:pt x="480" y="321"/>
                    <a:pt x="434" y="161"/>
                    <a:pt x="389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6" name="Google Shape;1726;p34"/>
            <p:cNvSpPr/>
            <p:nvPr/>
          </p:nvSpPr>
          <p:spPr>
            <a:xfrm flipH="1">
              <a:off x="7597296" y="1770958"/>
              <a:ext cx="710510" cy="539711"/>
            </a:xfrm>
            <a:custGeom>
              <a:avLst/>
              <a:gdLst/>
              <a:ahLst/>
              <a:cxnLst/>
              <a:rect l="l" t="t" r="r" b="b"/>
              <a:pathLst>
                <a:path w="20704" h="15727" extrusionOk="0">
                  <a:moveTo>
                    <a:pt x="5045" y="0"/>
                  </a:moveTo>
                  <a:cubicBezTo>
                    <a:pt x="2489" y="0"/>
                    <a:pt x="503" y="2032"/>
                    <a:pt x="46" y="4474"/>
                  </a:cubicBezTo>
                  <a:cubicBezTo>
                    <a:pt x="1" y="4725"/>
                    <a:pt x="229" y="4908"/>
                    <a:pt x="434" y="4908"/>
                  </a:cubicBezTo>
                  <a:cubicBezTo>
                    <a:pt x="571" y="4908"/>
                    <a:pt x="686" y="4816"/>
                    <a:pt x="731" y="4656"/>
                  </a:cubicBezTo>
                  <a:cubicBezTo>
                    <a:pt x="1188" y="2123"/>
                    <a:pt x="3174" y="799"/>
                    <a:pt x="5137" y="799"/>
                  </a:cubicBezTo>
                  <a:cubicBezTo>
                    <a:pt x="7008" y="799"/>
                    <a:pt x="8880" y="2009"/>
                    <a:pt x="9382" y="4474"/>
                  </a:cubicBezTo>
                  <a:cubicBezTo>
                    <a:pt x="9405" y="4634"/>
                    <a:pt x="9565" y="4748"/>
                    <a:pt x="9724" y="4748"/>
                  </a:cubicBezTo>
                  <a:cubicBezTo>
                    <a:pt x="9793" y="4748"/>
                    <a:pt x="9839" y="4725"/>
                    <a:pt x="9884" y="4702"/>
                  </a:cubicBezTo>
                  <a:cubicBezTo>
                    <a:pt x="11140" y="3743"/>
                    <a:pt x="12555" y="3059"/>
                    <a:pt x="14061" y="3059"/>
                  </a:cubicBezTo>
                  <a:cubicBezTo>
                    <a:pt x="14541" y="3059"/>
                    <a:pt x="15020" y="3127"/>
                    <a:pt x="15522" y="3264"/>
                  </a:cubicBezTo>
                  <a:cubicBezTo>
                    <a:pt x="17257" y="3812"/>
                    <a:pt x="18535" y="5387"/>
                    <a:pt x="19197" y="7007"/>
                  </a:cubicBezTo>
                  <a:cubicBezTo>
                    <a:pt x="19859" y="8628"/>
                    <a:pt x="19973" y="10523"/>
                    <a:pt x="19265" y="12143"/>
                  </a:cubicBezTo>
                  <a:cubicBezTo>
                    <a:pt x="18352" y="14129"/>
                    <a:pt x="16252" y="14905"/>
                    <a:pt x="14198" y="15019"/>
                  </a:cubicBezTo>
                  <a:cubicBezTo>
                    <a:pt x="13764" y="15065"/>
                    <a:pt x="13764" y="15727"/>
                    <a:pt x="14175" y="15727"/>
                  </a:cubicBezTo>
                  <a:lnTo>
                    <a:pt x="14198" y="15727"/>
                  </a:lnTo>
                  <a:cubicBezTo>
                    <a:pt x="16412" y="15590"/>
                    <a:pt x="18512" y="14814"/>
                    <a:pt x="19676" y="12828"/>
                  </a:cubicBezTo>
                  <a:cubicBezTo>
                    <a:pt x="20703" y="11093"/>
                    <a:pt x="20589" y="8856"/>
                    <a:pt x="19950" y="7007"/>
                  </a:cubicBezTo>
                  <a:cubicBezTo>
                    <a:pt x="19288" y="5181"/>
                    <a:pt x="17919" y="3470"/>
                    <a:pt x="16070" y="2739"/>
                  </a:cubicBezTo>
                  <a:cubicBezTo>
                    <a:pt x="15408" y="2465"/>
                    <a:pt x="14723" y="2351"/>
                    <a:pt x="14084" y="2351"/>
                  </a:cubicBezTo>
                  <a:cubicBezTo>
                    <a:pt x="12600" y="2351"/>
                    <a:pt x="11185" y="2945"/>
                    <a:pt x="9930" y="3812"/>
                  </a:cubicBezTo>
                  <a:cubicBezTo>
                    <a:pt x="9975" y="3972"/>
                    <a:pt x="10021" y="4132"/>
                    <a:pt x="10044" y="4291"/>
                  </a:cubicBezTo>
                  <a:cubicBezTo>
                    <a:pt x="9884" y="4223"/>
                    <a:pt x="9702" y="4154"/>
                    <a:pt x="9542" y="4086"/>
                  </a:cubicBezTo>
                  <a:cubicBezTo>
                    <a:pt x="9656" y="3995"/>
                    <a:pt x="9793" y="3903"/>
                    <a:pt x="9930" y="3812"/>
                  </a:cubicBezTo>
                  <a:cubicBezTo>
                    <a:pt x="9291" y="1575"/>
                    <a:pt x="7533" y="23"/>
                    <a:pt x="5114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7" name="Google Shape;1727;p34"/>
            <p:cNvSpPr/>
            <p:nvPr/>
          </p:nvSpPr>
          <p:spPr>
            <a:xfrm flipH="1">
              <a:off x="7845596" y="2109788"/>
              <a:ext cx="98731" cy="150414"/>
            </a:xfrm>
            <a:custGeom>
              <a:avLst/>
              <a:gdLst/>
              <a:ahLst/>
              <a:cxnLst/>
              <a:rect l="l" t="t" r="r" b="b"/>
              <a:pathLst>
                <a:path w="2877" h="4383" extrusionOk="0">
                  <a:moveTo>
                    <a:pt x="479" y="0"/>
                  </a:moveTo>
                  <a:cubicBezTo>
                    <a:pt x="183" y="0"/>
                    <a:pt x="0" y="457"/>
                    <a:pt x="297" y="662"/>
                  </a:cubicBezTo>
                  <a:cubicBezTo>
                    <a:pt x="1301" y="1324"/>
                    <a:pt x="2100" y="2671"/>
                    <a:pt x="1233" y="3766"/>
                  </a:cubicBezTo>
                  <a:cubicBezTo>
                    <a:pt x="1027" y="4040"/>
                    <a:pt x="1256" y="4383"/>
                    <a:pt x="1484" y="4383"/>
                  </a:cubicBezTo>
                  <a:cubicBezTo>
                    <a:pt x="1575" y="4383"/>
                    <a:pt x="1644" y="4360"/>
                    <a:pt x="1712" y="4268"/>
                  </a:cubicBezTo>
                  <a:cubicBezTo>
                    <a:pt x="2876" y="2785"/>
                    <a:pt x="2077" y="1004"/>
                    <a:pt x="639" y="69"/>
                  </a:cubicBezTo>
                  <a:cubicBezTo>
                    <a:pt x="594" y="23"/>
                    <a:pt x="525" y="0"/>
                    <a:pt x="479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8" name="Google Shape;1728;p34"/>
            <p:cNvSpPr/>
            <p:nvPr/>
          </p:nvSpPr>
          <p:spPr>
            <a:xfrm flipH="1">
              <a:off x="8220041" y="1702465"/>
              <a:ext cx="21174" cy="14104"/>
            </a:xfrm>
            <a:custGeom>
              <a:avLst/>
              <a:gdLst/>
              <a:ahLst/>
              <a:cxnLst/>
              <a:rect l="l" t="t" r="r" b="b"/>
              <a:pathLst>
                <a:path w="617" h="411" extrusionOk="0">
                  <a:moveTo>
                    <a:pt x="343" y="0"/>
                  </a:moveTo>
                  <a:cubicBezTo>
                    <a:pt x="229" y="137"/>
                    <a:pt x="114" y="274"/>
                    <a:pt x="0" y="411"/>
                  </a:cubicBezTo>
                  <a:lnTo>
                    <a:pt x="617" y="411"/>
                  </a:lnTo>
                  <a:cubicBezTo>
                    <a:pt x="525" y="274"/>
                    <a:pt x="434" y="137"/>
                    <a:pt x="343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9" name="Google Shape;1729;p34"/>
            <p:cNvSpPr/>
            <p:nvPr/>
          </p:nvSpPr>
          <p:spPr>
            <a:xfrm flipH="1">
              <a:off x="8029311" y="1278642"/>
              <a:ext cx="513870" cy="150448"/>
            </a:xfrm>
            <a:custGeom>
              <a:avLst/>
              <a:gdLst/>
              <a:ahLst/>
              <a:cxnLst/>
              <a:rect l="l" t="t" r="r" b="b"/>
              <a:pathLst>
                <a:path w="14974" h="4384" extrusionOk="0">
                  <a:moveTo>
                    <a:pt x="3652" y="1"/>
                  </a:moveTo>
                  <a:cubicBezTo>
                    <a:pt x="2100" y="1"/>
                    <a:pt x="913" y="1256"/>
                    <a:pt x="160" y="2535"/>
                  </a:cubicBezTo>
                  <a:cubicBezTo>
                    <a:pt x="0" y="2808"/>
                    <a:pt x="229" y="3060"/>
                    <a:pt x="480" y="3060"/>
                  </a:cubicBezTo>
                  <a:cubicBezTo>
                    <a:pt x="571" y="3060"/>
                    <a:pt x="685" y="3014"/>
                    <a:pt x="754" y="2877"/>
                  </a:cubicBezTo>
                  <a:cubicBezTo>
                    <a:pt x="1484" y="1667"/>
                    <a:pt x="2443" y="731"/>
                    <a:pt x="3744" y="731"/>
                  </a:cubicBezTo>
                  <a:cubicBezTo>
                    <a:pt x="4040" y="731"/>
                    <a:pt x="4337" y="777"/>
                    <a:pt x="4679" y="891"/>
                  </a:cubicBezTo>
                  <a:cubicBezTo>
                    <a:pt x="6095" y="1325"/>
                    <a:pt x="7190" y="2694"/>
                    <a:pt x="7966" y="3881"/>
                  </a:cubicBezTo>
                  <a:cubicBezTo>
                    <a:pt x="8058" y="3995"/>
                    <a:pt x="8149" y="4041"/>
                    <a:pt x="8263" y="4041"/>
                  </a:cubicBezTo>
                  <a:cubicBezTo>
                    <a:pt x="8377" y="4041"/>
                    <a:pt x="8491" y="3995"/>
                    <a:pt x="8583" y="3881"/>
                  </a:cubicBezTo>
                  <a:cubicBezTo>
                    <a:pt x="9359" y="2831"/>
                    <a:pt x="10888" y="1941"/>
                    <a:pt x="12166" y="1941"/>
                  </a:cubicBezTo>
                  <a:cubicBezTo>
                    <a:pt x="13193" y="1941"/>
                    <a:pt x="14061" y="2512"/>
                    <a:pt x="14243" y="4041"/>
                  </a:cubicBezTo>
                  <a:cubicBezTo>
                    <a:pt x="14266" y="4269"/>
                    <a:pt x="14472" y="4383"/>
                    <a:pt x="14631" y="4383"/>
                  </a:cubicBezTo>
                  <a:cubicBezTo>
                    <a:pt x="14814" y="4383"/>
                    <a:pt x="14974" y="4269"/>
                    <a:pt x="14951" y="4041"/>
                  </a:cubicBezTo>
                  <a:cubicBezTo>
                    <a:pt x="14700" y="2055"/>
                    <a:pt x="13536" y="1279"/>
                    <a:pt x="12166" y="1279"/>
                  </a:cubicBezTo>
                  <a:cubicBezTo>
                    <a:pt x="10819" y="1279"/>
                    <a:pt x="9313" y="2032"/>
                    <a:pt x="8309" y="3128"/>
                  </a:cubicBezTo>
                  <a:cubicBezTo>
                    <a:pt x="8400" y="3265"/>
                    <a:pt x="8491" y="3402"/>
                    <a:pt x="8583" y="3539"/>
                  </a:cubicBezTo>
                  <a:lnTo>
                    <a:pt x="7966" y="3539"/>
                  </a:lnTo>
                  <a:cubicBezTo>
                    <a:pt x="8080" y="3402"/>
                    <a:pt x="8195" y="3265"/>
                    <a:pt x="8309" y="3128"/>
                  </a:cubicBezTo>
                  <a:cubicBezTo>
                    <a:pt x="7304" y="1736"/>
                    <a:pt x="6026" y="457"/>
                    <a:pt x="4291" y="69"/>
                  </a:cubicBezTo>
                  <a:cubicBezTo>
                    <a:pt x="4063" y="24"/>
                    <a:pt x="3858" y="1"/>
                    <a:pt x="3652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0" name="Google Shape;1730;p34"/>
            <p:cNvSpPr/>
            <p:nvPr/>
          </p:nvSpPr>
          <p:spPr>
            <a:xfrm flipH="1">
              <a:off x="8116870" y="1145682"/>
              <a:ext cx="177044" cy="61119"/>
            </a:xfrm>
            <a:custGeom>
              <a:avLst/>
              <a:gdLst/>
              <a:ahLst/>
              <a:cxnLst/>
              <a:rect l="l" t="t" r="r" b="b"/>
              <a:pathLst>
                <a:path w="5159" h="1781" extrusionOk="0">
                  <a:moveTo>
                    <a:pt x="2785" y="0"/>
                  </a:moveTo>
                  <a:cubicBezTo>
                    <a:pt x="1940" y="0"/>
                    <a:pt x="1027" y="388"/>
                    <a:pt x="274" y="1028"/>
                  </a:cubicBezTo>
                  <a:cubicBezTo>
                    <a:pt x="0" y="1256"/>
                    <a:pt x="251" y="1598"/>
                    <a:pt x="548" y="1598"/>
                  </a:cubicBezTo>
                  <a:cubicBezTo>
                    <a:pt x="617" y="1598"/>
                    <a:pt x="685" y="1575"/>
                    <a:pt x="776" y="1507"/>
                  </a:cubicBezTo>
                  <a:cubicBezTo>
                    <a:pt x="1370" y="1005"/>
                    <a:pt x="2077" y="685"/>
                    <a:pt x="2762" y="685"/>
                  </a:cubicBezTo>
                  <a:cubicBezTo>
                    <a:pt x="3378" y="685"/>
                    <a:pt x="3949" y="936"/>
                    <a:pt x="4383" y="1621"/>
                  </a:cubicBezTo>
                  <a:cubicBezTo>
                    <a:pt x="4451" y="1735"/>
                    <a:pt x="4565" y="1781"/>
                    <a:pt x="4657" y="1781"/>
                  </a:cubicBezTo>
                  <a:cubicBezTo>
                    <a:pt x="4908" y="1781"/>
                    <a:pt x="5159" y="1530"/>
                    <a:pt x="4976" y="1256"/>
                  </a:cubicBezTo>
                  <a:cubicBezTo>
                    <a:pt x="4406" y="366"/>
                    <a:pt x="3607" y="0"/>
                    <a:pt x="2785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1" name="Google Shape;1731;p34"/>
            <p:cNvSpPr/>
            <p:nvPr/>
          </p:nvSpPr>
          <p:spPr>
            <a:xfrm flipH="1">
              <a:off x="8847487" y="1407398"/>
              <a:ext cx="277320" cy="172342"/>
            </a:xfrm>
            <a:custGeom>
              <a:avLst/>
              <a:gdLst/>
              <a:ahLst/>
              <a:cxnLst/>
              <a:rect l="l" t="t" r="r" b="b"/>
              <a:pathLst>
                <a:path w="8081" h="5022" extrusionOk="0">
                  <a:moveTo>
                    <a:pt x="4086" y="3721"/>
                  </a:moveTo>
                  <a:cubicBezTo>
                    <a:pt x="4268" y="3766"/>
                    <a:pt x="4474" y="3835"/>
                    <a:pt x="4679" y="3926"/>
                  </a:cubicBezTo>
                  <a:cubicBezTo>
                    <a:pt x="4542" y="4063"/>
                    <a:pt x="4405" y="4200"/>
                    <a:pt x="4268" y="4337"/>
                  </a:cubicBezTo>
                  <a:cubicBezTo>
                    <a:pt x="4177" y="4131"/>
                    <a:pt x="4109" y="3926"/>
                    <a:pt x="4086" y="3721"/>
                  </a:cubicBezTo>
                  <a:close/>
                  <a:moveTo>
                    <a:pt x="6962" y="0"/>
                  </a:moveTo>
                  <a:cubicBezTo>
                    <a:pt x="5044" y="0"/>
                    <a:pt x="3698" y="1826"/>
                    <a:pt x="4086" y="3721"/>
                  </a:cubicBezTo>
                  <a:cubicBezTo>
                    <a:pt x="3538" y="3561"/>
                    <a:pt x="3013" y="3492"/>
                    <a:pt x="2511" y="3492"/>
                  </a:cubicBezTo>
                  <a:cubicBezTo>
                    <a:pt x="1575" y="3492"/>
                    <a:pt x="730" y="3743"/>
                    <a:pt x="0" y="4177"/>
                  </a:cubicBezTo>
                  <a:lnTo>
                    <a:pt x="0" y="5022"/>
                  </a:lnTo>
                  <a:cubicBezTo>
                    <a:pt x="685" y="4497"/>
                    <a:pt x="1552" y="4200"/>
                    <a:pt x="2534" y="4200"/>
                  </a:cubicBezTo>
                  <a:cubicBezTo>
                    <a:pt x="3150" y="4200"/>
                    <a:pt x="3812" y="4314"/>
                    <a:pt x="4497" y="4588"/>
                  </a:cubicBezTo>
                  <a:cubicBezTo>
                    <a:pt x="4542" y="4611"/>
                    <a:pt x="4565" y="4611"/>
                    <a:pt x="4588" y="4611"/>
                  </a:cubicBezTo>
                  <a:cubicBezTo>
                    <a:pt x="4816" y="4611"/>
                    <a:pt x="5022" y="4360"/>
                    <a:pt x="4930" y="4154"/>
                  </a:cubicBezTo>
                  <a:cubicBezTo>
                    <a:pt x="4268" y="2557"/>
                    <a:pt x="5227" y="685"/>
                    <a:pt x="6916" y="685"/>
                  </a:cubicBezTo>
                  <a:cubicBezTo>
                    <a:pt x="7099" y="685"/>
                    <a:pt x="7304" y="708"/>
                    <a:pt x="7510" y="753"/>
                  </a:cubicBezTo>
                  <a:cubicBezTo>
                    <a:pt x="7532" y="776"/>
                    <a:pt x="7555" y="776"/>
                    <a:pt x="7578" y="776"/>
                  </a:cubicBezTo>
                  <a:cubicBezTo>
                    <a:pt x="7966" y="776"/>
                    <a:pt x="8080" y="183"/>
                    <a:pt x="7692" y="91"/>
                  </a:cubicBezTo>
                  <a:cubicBezTo>
                    <a:pt x="7441" y="46"/>
                    <a:pt x="7190" y="0"/>
                    <a:pt x="6962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2" name="Google Shape;1732;p34"/>
            <p:cNvSpPr/>
            <p:nvPr/>
          </p:nvSpPr>
          <p:spPr>
            <a:xfrm flipH="1">
              <a:off x="8975935" y="1664062"/>
              <a:ext cx="20419" cy="21174"/>
            </a:xfrm>
            <a:custGeom>
              <a:avLst/>
              <a:gdLst/>
              <a:ahLst/>
              <a:cxnLst/>
              <a:rect l="l" t="t" r="r" b="b"/>
              <a:pathLst>
                <a:path w="595" h="617" extrusionOk="0">
                  <a:moveTo>
                    <a:pt x="1" y="1"/>
                  </a:moveTo>
                  <a:cubicBezTo>
                    <a:pt x="24" y="206"/>
                    <a:pt x="92" y="411"/>
                    <a:pt x="183" y="617"/>
                  </a:cubicBezTo>
                  <a:cubicBezTo>
                    <a:pt x="320" y="480"/>
                    <a:pt x="457" y="343"/>
                    <a:pt x="594" y="206"/>
                  </a:cubicBezTo>
                  <a:cubicBezTo>
                    <a:pt x="389" y="115"/>
                    <a:pt x="183" y="46"/>
                    <a:pt x="1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3" name="Google Shape;1733;p34"/>
            <p:cNvSpPr/>
            <p:nvPr/>
          </p:nvSpPr>
          <p:spPr>
            <a:xfrm flipH="1">
              <a:off x="8832615" y="1622222"/>
              <a:ext cx="170798" cy="171588"/>
            </a:xfrm>
            <a:custGeom>
              <a:avLst/>
              <a:gdLst/>
              <a:ahLst/>
              <a:cxnLst/>
              <a:rect l="l" t="t" r="r" b="b"/>
              <a:pathLst>
                <a:path w="4977" h="5000" extrusionOk="0">
                  <a:moveTo>
                    <a:pt x="4314" y="1"/>
                  </a:moveTo>
                  <a:cubicBezTo>
                    <a:pt x="1598" y="1"/>
                    <a:pt x="46" y="2009"/>
                    <a:pt x="0" y="4680"/>
                  </a:cubicBezTo>
                  <a:cubicBezTo>
                    <a:pt x="0" y="4885"/>
                    <a:pt x="183" y="4999"/>
                    <a:pt x="343" y="4999"/>
                  </a:cubicBezTo>
                  <a:cubicBezTo>
                    <a:pt x="525" y="4999"/>
                    <a:pt x="708" y="4885"/>
                    <a:pt x="708" y="4680"/>
                  </a:cubicBezTo>
                  <a:cubicBezTo>
                    <a:pt x="754" y="2375"/>
                    <a:pt x="1986" y="686"/>
                    <a:pt x="4337" y="686"/>
                  </a:cubicBezTo>
                  <a:lnTo>
                    <a:pt x="4543" y="686"/>
                  </a:lnTo>
                  <a:cubicBezTo>
                    <a:pt x="4976" y="686"/>
                    <a:pt x="4953" y="24"/>
                    <a:pt x="4520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4" name="Google Shape;1734;p34"/>
            <p:cNvSpPr/>
            <p:nvPr/>
          </p:nvSpPr>
          <p:spPr>
            <a:xfrm flipH="1">
              <a:off x="8809120" y="2036141"/>
              <a:ext cx="278864" cy="600831"/>
            </a:xfrm>
            <a:custGeom>
              <a:avLst/>
              <a:gdLst/>
              <a:ahLst/>
              <a:cxnLst/>
              <a:rect l="l" t="t" r="r" b="b"/>
              <a:pathLst>
                <a:path w="8126" h="17508" extrusionOk="0">
                  <a:moveTo>
                    <a:pt x="7669" y="1"/>
                  </a:moveTo>
                  <a:cubicBezTo>
                    <a:pt x="5592" y="115"/>
                    <a:pt x="3949" y="1324"/>
                    <a:pt x="3287" y="3287"/>
                  </a:cubicBezTo>
                  <a:cubicBezTo>
                    <a:pt x="2716" y="4999"/>
                    <a:pt x="4109" y="6346"/>
                    <a:pt x="5273" y="7442"/>
                  </a:cubicBezTo>
                  <a:cubicBezTo>
                    <a:pt x="5524" y="7396"/>
                    <a:pt x="5752" y="7350"/>
                    <a:pt x="6003" y="7327"/>
                  </a:cubicBezTo>
                  <a:lnTo>
                    <a:pt x="6003" y="7327"/>
                  </a:lnTo>
                  <a:cubicBezTo>
                    <a:pt x="5935" y="7510"/>
                    <a:pt x="5843" y="7716"/>
                    <a:pt x="5775" y="7921"/>
                  </a:cubicBezTo>
                  <a:cubicBezTo>
                    <a:pt x="5615" y="7761"/>
                    <a:pt x="5455" y="7601"/>
                    <a:pt x="5273" y="7442"/>
                  </a:cubicBezTo>
                  <a:cubicBezTo>
                    <a:pt x="890" y="8514"/>
                    <a:pt x="0" y="14791"/>
                    <a:pt x="3675" y="17462"/>
                  </a:cubicBezTo>
                  <a:cubicBezTo>
                    <a:pt x="3744" y="17508"/>
                    <a:pt x="3789" y="17508"/>
                    <a:pt x="3858" y="17508"/>
                  </a:cubicBezTo>
                  <a:cubicBezTo>
                    <a:pt x="4132" y="17508"/>
                    <a:pt x="4314" y="17074"/>
                    <a:pt x="4017" y="16846"/>
                  </a:cubicBezTo>
                  <a:cubicBezTo>
                    <a:pt x="731" y="14449"/>
                    <a:pt x="1689" y="8469"/>
                    <a:pt x="6003" y="8012"/>
                  </a:cubicBezTo>
                  <a:cubicBezTo>
                    <a:pt x="6300" y="7989"/>
                    <a:pt x="6483" y="7647"/>
                    <a:pt x="6254" y="7419"/>
                  </a:cubicBezTo>
                  <a:cubicBezTo>
                    <a:pt x="5410" y="6574"/>
                    <a:pt x="4337" y="5798"/>
                    <a:pt x="3949" y="4634"/>
                  </a:cubicBezTo>
                  <a:cubicBezTo>
                    <a:pt x="3196" y="2489"/>
                    <a:pt x="5935" y="799"/>
                    <a:pt x="7669" y="685"/>
                  </a:cubicBezTo>
                  <a:cubicBezTo>
                    <a:pt x="8103" y="663"/>
                    <a:pt x="8126" y="1"/>
                    <a:pt x="7692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5" name="Google Shape;1735;p34"/>
            <p:cNvSpPr/>
            <p:nvPr/>
          </p:nvSpPr>
          <p:spPr>
            <a:xfrm flipH="1">
              <a:off x="8881937" y="2287591"/>
              <a:ext cx="25120" cy="20385"/>
            </a:xfrm>
            <a:custGeom>
              <a:avLst/>
              <a:gdLst/>
              <a:ahLst/>
              <a:cxnLst/>
              <a:rect l="l" t="t" r="r" b="b"/>
              <a:pathLst>
                <a:path w="732" h="594" extrusionOk="0">
                  <a:moveTo>
                    <a:pt x="731" y="0"/>
                  </a:moveTo>
                  <a:cubicBezTo>
                    <a:pt x="480" y="23"/>
                    <a:pt x="252" y="69"/>
                    <a:pt x="1" y="115"/>
                  </a:cubicBezTo>
                  <a:cubicBezTo>
                    <a:pt x="183" y="274"/>
                    <a:pt x="343" y="434"/>
                    <a:pt x="503" y="594"/>
                  </a:cubicBezTo>
                  <a:cubicBezTo>
                    <a:pt x="571" y="389"/>
                    <a:pt x="663" y="183"/>
                    <a:pt x="731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736" name="Google Shape;1736;p34"/>
            <p:cNvGrpSpPr/>
            <p:nvPr/>
          </p:nvGrpSpPr>
          <p:grpSpPr>
            <a:xfrm>
              <a:off x="6525279" y="2126218"/>
              <a:ext cx="806084" cy="1268203"/>
              <a:chOff x="6572342" y="1937643"/>
              <a:chExt cx="806084" cy="1268203"/>
            </a:xfrm>
          </p:grpSpPr>
          <p:sp>
            <p:nvSpPr>
              <p:cNvPr id="1737" name="Google Shape;1737;p34"/>
              <p:cNvSpPr/>
              <p:nvPr/>
            </p:nvSpPr>
            <p:spPr>
              <a:xfrm flipH="1">
                <a:off x="6572342" y="1937643"/>
                <a:ext cx="806084" cy="1268203"/>
              </a:xfrm>
              <a:custGeom>
                <a:avLst/>
                <a:gdLst/>
                <a:ahLst/>
                <a:cxnLst/>
                <a:rect l="l" t="t" r="r" b="b"/>
                <a:pathLst>
                  <a:path w="23489" h="36955" extrusionOk="0">
                    <a:moveTo>
                      <a:pt x="17622" y="1"/>
                    </a:moveTo>
                    <a:lnTo>
                      <a:pt x="17622" y="1"/>
                    </a:lnTo>
                    <a:cubicBezTo>
                      <a:pt x="15180" y="2329"/>
                      <a:pt x="13103" y="5022"/>
                      <a:pt x="10660" y="7350"/>
                    </a:cubicBezTo>
                    <a:cubicBezTo>
                      <a:pt x="7602" y="10158"/>
                      <a:pt x="4406" y="13353"/>
                      <a:pt x="2580" y="17256"/>
                    </a:cubicBezTo>
                    <a:cubicBezTo>
                      <a:pt x="1" y="22894"/>
                      <a:pt x="868" y="31088"/>
                      <a:pt x="1850" y="36955"/>
                    </a:cubicBezTo>
                    <a:cubicBezTo>
                      <a:pt x="17508" y="32686"/>
                      <a:pt x="23488" y="13467"/>
                      <a:pt x="17622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8" name="Google Shape;1738;p34"/>
              <p:cNvSpPr/>
              <p:nvPr/>
            </p:nvSpPr>
            <p:spPr>
              <a:xfrm flipH="1">
                <a:off x="6809165" y="2149078"/>
                <a:ext cx="501688" cy="1055366"/>
              </a:xfrm>
              <a:custGeom>
                <a:avLst/>
                <a:gdLst/>
                <a:ahLst/>
                <a:cxnLst/>
                <a:rect l="l" t="t" r="r" b="b"/>
                <a:pathLst>
                  <a:path w="14619" h="30753" extrusionOk="0">
                    <a:moveTo>
                      <a:pt x="14189" y="0"/>
                    </a:moveTo>
                    <a:cubicBezTo>
                      <a:pt x="14051" y="0"/>
                      <a:pt x="13912" y="70"/>
                      <a:pt x="13850" y="231"/>
                    </a:cubicBezTo>
                    <a:cubicBezTo>
                      <a:pt x="11955" y="5686"/>
                      <a:pt x="9079" y="10685"/>
                      <a:pt x="6934" y="16003"/>
                    </a:cubicBezTo>
                    <a:cubicBezTo>
                      <a:pt x="4994" y="20887"/>
                      <a:pt x="3350" y="26000"/>
                      <a:pt x="178" y="30269"/>
                    </a:cubicBezTo>
                    <a:cubicBezTo>
                      <a:pt x="0" y="30511"/>
                      <a:pt x="245" y="30753"/>
                      <a:pt x="500" y="30753"/>
                    </a:cubicBezTo>
                    <a:cubicBezTo>
                      <a:pt x="606" y="30753"/>
                      <a:pt x="714" y="30711"/>
                      <a:pt x="794" y="30611"/>
                    </a:cubicBezTo>
                    <a:cubicBezTo>
                      <a:pt x="3807" y="26548"/>
                      <a:pt x="5473" y="21663"/>
                      <a:pt x="7299" y="17007"/>
                    </a:cubicBezTo>
                    <a:cubicBezTo>
                      <a:pt x="9490" y="11369"/>
                      <a:pt x="12526" y="6119"/>
                      <a:pt x="14535" y="436"/>
                    </a:cubicBezTo>
                    <a:cubicBezTo>
                      <a:pt x="14618" y="171"/>
                      <a:pt x="14405" y="0"/>
                      <a:pt x="14189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9" name="Google Shape;1739;p34"/>
              <p:cNvSpPr/>
              <p:nvPr/>
            </p:nvSpPr>
            <p:spPr>
              <a:xfrm flipH="1">
                <a:off x="7164520" y="2955179"/>
                <a:ext cx="14928" cy="15683"/>
              </a:xfrm>
              <a:custGeom>
                <a:avLst/>
                <a:gdLst/>
                <a:ahLst/>
                <a:cxnLst/>
                <a:rect l="l" t="t" r="r" b="b"/>
                <a:pathLst>
                  <a:path w="435" h="457" extrusionOk="0">
                    <a:moveTo>
                      <a:pt x="411" y="0"/>
                    </a:moveTo>
                    <a:cubicBezTo>
                      <a:pt x="275" y="46"/>
                      <a:pt x="138" y="92"/>
                      <a:pt x="1" y="115"/>
                    </a:cubicBezTo>
                    <a:cubicBezTo>
                      <a:pt x="138" y="229"/>
                      <a:pt x="275" y="343"/>
                      <a:pt x="434" y="457"/>
                    </a:cubicBezTo>
                    <a:cubicBezTo>
                      <a:pt x="411" y="320"/>
                      <a:pt x="411" y="160"/>
                      <a:pt x="411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0" name="Google Shape;1740;p34"/>
              <p:cNvSpPr/>
              <p:nvPr/>
            </p:nvSpPr>
            <p:spPr>
              <a:xfrm flipH="1">
                <a:off x="6953949" y="2677991"/>
                <a:ext cx="283154" cy="304911"/>
              </a:xfrm>
              <a:custGeom>
                <a:avLst/>
                <a:gdLst/>
                <a:ahLst/>
                <a:cxnLst/>
                <a:rect l="l" t="t" r="r" b="b"/>
                <a:pathLst>
                  <a:path w="8251" h="8885" extrusionOk="0">
                    <a:moveTo>
                      <a:pt x="414" y="0"/>
                    </a:moveTo>
                    <a:cubicBezTo>
                      <a:pt x="207" y="0"/>
                      <a:pt x="1" y="170"/>
                      <a:pt x="83" y="431"/>
                    </a:cubicBezTo>
                    <a:cubicBezTo>
                      <a:pt x="927" y="3056"/>
                      <a:pt x="1270" y="5795"/>
                      <a:pt x="1407" y="8534"/>
                    </a:cubicBezTo>
                    <a:cubicBezTo>
                      <a:pt x="1427" y="8736"/>
                      <a:pt x="1590" y="8884"/>
                      <a:pt x="1785" y="8884"/>
                    </a:cubicBezTo>
                    <a:cubicBezTo>
                      <a:pt x="1811" y="8884"/>
                      <a:pt x="1837" y="8882"/>
                      <a:pt x="1863" y="8876"/>
                    </a:cubicBezTo>
                    <a:cubicBezTo>
                      <a:pt x="4077" y="8329"/>
                      <a:pt x="6337" y="7164"/>
                      <a:pt x="8003" y="5612"/>
                    </a:cubicBezTo>
                    <a:cubicBezTo>
                      <a:pt x="8251" y="5365"/>
                      <a:pt x="8019" y="5008"/>
                      <a:pt x="7743" y="5008"/>
                    </a:cubicBezTo>
                    <a:cubicBezTo>
                      <a:pt x="7662" y="5008"/>
                      <a:pt x="7578" y="5038"/>
                      <a:pt x="7501" y="5110"/>
                    </a:cubicBezTo>
                    <a:cubicBezTo>
                      <a:pt x="6040" y="6503"/>
                      <a:pt x="4054" y="7552"/>
                      <a:pt x="2091" y="8077"/>
                    </a:cubicBezTo>
                    <a:cubicBezTo>
                      <a:pt x="2091" y="8237"/>
                      <a:pt x="2091" y="8397"/>
                      <a:pt x="2114" y="8534"/>
                    </a:cubicBezTo>
                    <a:cubicBezTo>
                      <a:pt x="1955" y="8420"/>
                      <a:pt x="1818" y="8306"/>
                      <a:pt x="1681" y="8192"/>
                    </a:cubicBezTo>
                    <a:cubicBezTo>
                      <a:pt x="1818" y="8169"/>
                      <a:pt x="1955" y="8123"/>
                      <a:pt x="2091" y="8077"/>
                    </a:cubicBezTo>
                    <a:cubicBezTo>
                      <a:pt x="1932" y="5430"/>
                      <a:pt x="1566" y="2782"/>
                      <a:pt x="745" y="248"/>
                    </a:cubicBezTo>
                    <a:cubicBezTo>
                      <a:pt x="690" y="75"/>
                      <a:pt x="552" y="0"/>
                      <a:pt x="414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1" name="Google Shape;1741;p34"/>
              <p:cNvSpPr/>
              <p:nvPr/>
            </p:nvSpPr>
            <p:spPr>
              <a:xfrm flipH="1">
                <a:off x="6844269" y="2526819"/>
                <a:ext cx="309029" cy="225500"/>
              </a:xfrm>
              <a:custGeom>
                <a:avLst/>
                <a:gdLst/>
                <a:ahLst/>
                <a:cxnLst/>
                <a:rect l="l" t="t" r="r" b="b"/>
                <a:pathLst>
                  <a:path w="9005" h="6571" extrusionOk="0">
                    <a:moveTo>
                      <a:pt x="429" y="0"/>
                    </a:moveTo>
                    <a:cubicBezTo>
                      <a:pt x="215" y="0"/>
                      <a:pt x="1" y="170"/>
                      <a:pt x="83" y="431"/>
                    </a:cubicBezTo>
                    <a:cubicBezTo>
                      <a:pt x="699" y="2371"/>
                      <a:pt x="1293" y="4334"/>
                      <a:pt x="1795" y="6297"/>
                    </a:cubicBezTo>
                    <a:cubicBezTo>
                      <a:pt x="1841" y="6434"/>
                      <a:pt x="1978" y="6571"/>
                      <a:pt x="2137" y="6571"/>
                    </a:cubicBezTo>
                    <a:cubicBezTo>
                      <a:pt x="4443" y="6297"/>
                      <a:pt x="6999" y="4882"/>
                      <a:pt x="8734" y="3398"/>
                    </a:cubicBezTo>
                    <a:cubicBezTo>
                      <a:pt x="9005" y="3163"/>
                      <a:pt x="8761" y="2814"/>
                      <a:pt x="8478" y="2814"/>
                    </a:cubicBezTo>
                    <a:cubicBezTo>
                      <a:pt x="8404" y="2814"/>
                      <a:pt x="8326" y="2839"/>
                      <a:pt x="8255" y="2896"/>
                    </a:cubicBezTo>
                    <a:cubicBezTo>
                      <a:pt x="6862" y="4083"/>
                      <a:pt x="5082" y="4950"/>
                      <a:pt x="3370" y="5566"/>
                    </a:cubicBezTo>
                    <a:cubicBezTo>
                      <a:pt x="3096" y="5658"/>
                      <a:pt x="2822" y="5726"/>
                      <a:pt x="2525" y="5795"/>
                    </a:cubicBezTo>
                    <a:cubicBezTo>
                      <a:pt x="2520" y="5796"/>
                      <a:pt x="2515" y="5797"/>
                      <a:pt x="2510" y="5797"/>
                    </a:cubicBezTo>
                    <a:cubicBezTo>
                      <a:pt x="2284" y="5797"/>
                      <a:pt x="1999" y="4330"/>
                      <a:pt x="1955" y="4151"/>
                    </a:cubicBezTo>
                    <a:cubicBezTo>
                      <a:pt x="1567" y="2850"/>
                      <a:pt x="1156" y="1549"/>
                      <a:pt x="768" y="248"/>
                    </a:cubicBezTo>
                    <a:cubicBezTo>
                      <a:pt x="713" y="75"/>
                      <a:pt x="571" y="0"/>
                      <a:pt x="429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2" name="Google Shape;1742;p34"/>
              <p:cNvSpPr/>
              <p:nvPr/>
            </p:nvSpPr>
            <p:spPr>
              <a:xfrm flipH="1">
                <a:off x="6984349" y="2549400"/>
                <a:ext cx="14928" cy="11016"/>
              </a:xfrm>
              <a:custGeom>
                <a:avLst/>
                <a:gdLst/>
                <a:ahLst/>
                <a:cxnLst/>
                <a:rect l="l" t="t" r="r" b="b"/>
                <a:pathLst>
                  <a:path w="435" h="321" extrusionOk="0">
                    <a:moveTo>
                      <a:pt x="343" y="1"/>
                    </a:moveTo>
                    <a:cubicBezTo>
                      <a:pt x="229" y="24"/>
                      <a:pt x="115" y="47"/>
                      <a:pt x="0" y="69"/>
                    </a:cubicBezTo>
                    <a:cubicBezTo>
                      <a:pt x="137" y="161"/>
                      <a:pt x="297" y="252"/>
                      <a:pt x="434" y="321"/>
                    </a:cubicBezTo>
                    <a:cubicBezTo>
                      <a:pt x="411" y="206"/>
                      <a:pt x="366" y="92"/>
                      <a:pt x="343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3" name="Google Shape;1743;p34"/>
              <p:cNvSpPr/>
              <p:nvPr/>
            </p:nvSpPr>
            <p:spPr>
              <a:xfrm flipH="1">
                <a:off x="6815543" y="2366999"/>
                <a:ext cx="244855" cy="208685"/>
              </a:xfrm>
              <a:custGeom>
                <a:avLst/>
                <a:gdLst/>
                <a:ahLst/>
                <a:cxnLst/>
                <a:rect l="l" t="t" r="r" b="b"/>
                <a:pathLst>
                  <a:path w="7135" h="6081" extrusionOk="0">
                    <a:moveTo>
                      <a:pt x="417" y="1"/>
                    </a:moveTo>
                    <a:cubicBezTo>
                      <a:pt x="213" y="1"/>
                      <a:pt x="1" y="171"/>
                      <a:pt x="70" y="431"/>
                    </a:cubicBezTo>
                    <a:cubicBezTo>
                      <a:pt x="572" y="2235"/>
                      <a:pt x="1142" y="3992"/>
                      <a:pt x="1530" y="5818"/>
                    </a:cubicBezTo>
                    <a:cubicBezTo>
                      <a:pt x="1568" y="5989"/>
                      <a:pt x="1717" y="6081"/>
                      <a:pt x="1870" y="6081"/>
                    </a:cubicBezTo>
                    <a:cubicBezTo>
                      <a:pt x="1902" y="6081"/>
                      <a:pt x="1933" y="6077"/>
                      <a:pt x="1964" y="6069"/>
                    </a:cubicBezTo>
                    <a:cubicBezTo>
                      <a:pt x="3585" y="5681"/>
                      <a:pt x="5160" y="5202"/>
                      <a:pt x="6735" y="4723"/>
                    </a:cubicBezTo>
                    <a:cubicBezTo>
                      <a:pt x="7134" y="4596"/>
                      <a:pt x="7011" y="4025"/>
                      <a:pt x="6649" y="4025"/>
                    </a:cubicBezTo>
                    <a:cubicBezTo>
                      <a:pt x="6619" y="4025"/>
                      <a:pt x="6586" y="4029"/>
                      <a:pt x="6552" y="4038"/>
                    </a:cubicBezTo>
                    <a:cubicBezTo>
                      <a:pt x="5091" y="4494"/>
                      <a:pt x="3630" y="4951"/>
                      <a:pt x="2124" y="5316"/>
                    </a:cubicBezTo>
                    <a:cubicBezTo>
                      <a:pt x="2147" y="5407"/>
                      <a:pt x="2192" y="5521"/>
                      <a:pt x="2215" y="5636"/>
                    </a:cubicBezTo>
                    <a:cubicBezTo>
                      <a:pt x="2078" y="5567"/>
                      <a:pt x="1918" y="5476"/>
                      <a:pt x="1781" y="5384"/>
                    </a:cubicBezTo>
                    <a:cubicBezTo>
                      <a:pt x="1896" y="5362"/>
                      <a:pt x="2010" y="5339"/>
                      <a:pt x="2124" y="5316"/>
                    </a:cubicBezTo>
                    <a:cubicBezTo>
                      <a:pt x="1736" y="3604"/>
                      <a:pt x="1211" y="1938"/>
                      <a:pt x="731" y="249"/>
                    </a:cubicBezTo>
                    <a:cubicBezTo>
                      <a:pt x="686" y="76"/>
                      <a:pt x="553" y="1"/>
                      <a:pt x="417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4" name="Google Shape;1744;p34"/>
              <p:cNvSpPr/>
              <p:nvPr/>
            </p:nvSpPr>
            <p:spPr>
              <a:xfrm flipH="1">
                <a:off x="6895843" y="2344177"/>
                <a:ext cx="11805" cy="13350"/>
              </a:xfrm>
              <a:custGeom>
                <a:avLst/>
                <a:gdLst/>
                <a:ahLst/>
                <a:cxnLst/>
                <a:rect l="l" t="t" r="r" b="b"/>
                <a:pathLst>
                  <a:path w="344" h="389" extrusionOk="0">
                    <a:moveTo>
                      <a:pt x="275" y="1"/>
                    </a:moveTo>
                    <a:cubicBezTo>
                      <a:pt x="184" y="24"/>
                      <a:pt x="92" y="46"/>
                      <a:pt x="1" y="46"/>
                    </a:cubicBezTo>
                    <a:cubicBezTo>
                      <a:pt x="115" y="161"/>
                      <a:pt x="229" y="275"/>
                      <a:pt x="343" y="389"/>
                    </a:cubicBezTo>
                    <a:cubicBezTo>
                      <a:pt x="321" y="252"/>
                      <a:pt x="298" y="138"/>
                      <a:pt x="275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5" name="Google Shape;1745;p34"/>
              <p:cNvSpPr/>
              <p:nvPr/>
            </p:nvSpPr>
            <p:spPr>
              <a:xfrm flipH="1">
                <a:off x="6740488" y="2212464"/>
                <a:ext cx="215891" cy="157655"/>
              </a:xfrm>
              <a:custGeom>
                <a:avLst/>
                <a:gdLst/>
                <a:ahLst/>
                <a:cxnLst/>
                <a:rect l="l" t="t" r="r" b="b"/>
                <a:pathLst>
                  <a:path w="6291" h="4594" extrusionOk="0">
                    <a:moveTo>
                      <a:pt x="417" y="1"/>
                    </a:moveTo>
                    <a:cubicBezTo>
                      <a:pt x="205" y="1"/>
                      <a:pt x="0" y="166"/>
                      <a:pt x="97" y="415"/>
                    </a:cubicBezTo>
                    <a:cubicBezTo>
                      <a:pt x="576" y="1648"/>
                      <a:pt x="919" y="2903"/>
                      <a:pt x="1056" y="4227"/>
                    </a:cubicBezTo>
                    <a:cubicBezTo>
                      <a:pt x="1077" y="4400"/>
                      <a:pt x="1202" y="4594"/>
                      <a:pt x="1390" y="4594"/>
                    </a:cubicBezTo>
                    <a:cubicBezTo>
                      <a:pt x="1400" y="4594"/>
                      <a:pt x="1410" y="4593"/>
                      <a:pt x="1421" y="4592"/>
                    </a:cubicBezTo>
                    <a:cubicBezTo>
                      <a:pt x="3087" y="4364"/>
                      <a:pt x="4365" y="3314"/>
                      <a:pt x="5918" y="2743"/>
                    </a:cubicBezTo>
                    <a:cubicBezTo>
                      <a:pt x="6290" y="2598"/>
                      <a:pt x="6175" y="2040"/>
                      <a:pt x="5843" y="2040"/>
                    </a:cubicBezTo>
                    <a:cubicBezTo>
                      <a:pt x="5809" y="2040"/>
                      <a:pt x="5773" y="2046"/>
                      <a:pt x="5735" y="2058"/>
                    </a:cubicBezTo>
                    <a:cubicBezTo>
                      <a:pt x="4365" y="2583"/>
                      <a:pt x="3156" y="3542"/>
                      <a:pt x="1695" y="3839"/>
                    </a:cubicBezTo>
                    <a:cubicBezTo>
                      <a:pt x="1718" y="3976"/>
                      <a:pt x="1741" y="4090"/>
                      <a:pt x="1763" y="4227"/>
                    </a:cubicBezTo>
                    <a:cubicBezTo>
                      <a:pt x="1649" y="4113"/>
                      <a:pt x="1535" y="3999"/>
                      <a:pt x="1421" y="3884"/>
                    </a:cubicBezTo>
                    <a:cubicBezTo>
                      <a:pt x="1512" y="3884"/>
                      <a:pt x="1604" y="3862"/>
                      <a:pt x="1695" y="3839"/>
                    </a:cubicBezTo>
                    <a:cubicBezTo>
                      <a:pt x="1535" y="2583"/>
                      <a:pt x="1216" y="1396"/>
                      <a:pt x="759" y="232"/>
                    </a:cubicBezTo>
                    <a:cubicBezTo>
                      <a:pt x="696" y="71"/>
                      <a:pt x="555" y="1"/>
                      <a:pt x="417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6" name="Google Shape;1746;p34"/>
              <p:cNvSpPr/>
              <p:nvPr/>
            </p:nvSpPr>
            <p:spPr>
              <a:xfrm flipH="1">
                <a:off x="6796355" y="2432718"/>
                <a:ext cx="46260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28" extrusionOk="0">
                    <a:moveTo>
                      <a:pt x="662" y="0"/>
                    </a:moveTo>
                    <a:cubicBezTo>
                      <a:pt x="0" y="0"/>
                      <a:pt x="0" y="1027"/>
                      <a:pt x="662" y="1027"/>
                    </a:cubicBezTo>
                    <a:cubicBezTo>
                      <a:pt x="1347" y="1027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7" name="Google Shape;1747;p34"/>
              <p:cNvSpPr/>
              <p:nvPr/>
            </p:nvSpPr>
            <p:spPr>
              <a:xfrm flipH="1">
                <a:off x="6771302" y="2381790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63" y="0"/>
                    </a:moveTo>
                    <a:cubicBezTo>
                      <a:pt x="1" y="0"/>
                      <a:pt x="1" y="1050"/>
                      <a:pt x="663" y="1050"/>
                    </a:cubicBezTo>
                    <a:cubicBezTo>
                      <a:pt x="1348" y="1050"/>
                      <a:pt x="1348" y="0"/>
                      <a:pt x="663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8" name="Google Shape;1748;p34"/>
              <p:cNvSpPr/>
              <p:nvPr/>
            </p:nvSpPr>
            <p:spPr>
              <a:xfrm flipH="1">
                <a:off x="6746216" y="2428017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0"/>
                    </a:moveTo>
                    <a:cubicBezTo>
                      <a:pt x="0" y="0"/>
                      <a:pt x="0" y="1050"/>
                      <a:pt x="685" y="1050"/>
                    </a:cubicBezTo>
                    <a:cubicBezTo>
                      <a:pt x="1347" y="1050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9" name="Google Shape;1749;p34"/>
              <p:cNvSpPr/>
              <p:nvPr/>
            </p:nvSpPr>
            <p:spPr>
              <a:xfrm flipH="1">
                <a:off x="7137101" y="2445244"/>
                <a:ext cx="45471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25" h="1028" extrusionOk="0">
                    <a:moveTo>
                      <a:pt x="662" y="0"/>
                    </a:moveTo>
                    <a:cubicBezTo>
                      <a:pt x="0" y="0"/>
                      <a:pt x="0" y="1027"/>
                      <a:pt x="662" y="1027"/>
                    </a:cubicBezTo>
                    <a:cubicBezTo>
                      <a:pt x="1324" y="1027"/>
                      <a:pt x="1324" y="0"/>
                      <a:pt x="662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0" name="Google Shape;1750;p34"/>
              <p:cNvSpPr/>
              <p:nvPr/>
            </p:nvSpPr>
            <p:spPr>
              <a:xfrm flipH="1">
                <a:off x="7115961" y="2390404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6" y="0"/>
                    </a:moveTo>
                    <a:cubicBezTo>
                      <a:pt x="1" y="0"/>
                      <a:pt x="1" y="1050"/>
                      <a:pt x="686" y="1050"/>
                    </a:cubicBezTo>
                    <a:cubicBezTo>
                      <a:pt x="1347" y="1050"/>
                      <a:pt x="1347" y="0"/>
                      <a:pt x="686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1" name="Google Shape;1751;p34"/>
              <p:cNvSpPr/>
              <p:nvPr/>
            </p:nvSpPr>
            <p:spPr>
              <a:xfrm flipH="1">
                <a:off x="7082294" y="2445244"/>
                <a:ext cx="46226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28" extrusionOk="0">
                    <a:moveTo>
                      <a:pt x="685" y="0"/>
                    </a:moveTo>
                    <a:cubicBezTo>
                      <a:pt x="0" y="0"/>
                      <a:pt x="0" y="1027"/>
                      <a:pt x="685" y="1027"/>
                    </a:cubicBezTo>
                    <a:cubicBezTo>
                      <a:pt x="1347" y="1027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2" name="Google Shape;1752;p34"/>
              <p:cNvSpPr/>
              <p:nvPr/>
            </p:nvSpPr>
            <p:spPr>
              <a:xfrm flipH="1">
                <a:off x="6801056" y="2276062"/>
                <a:ext cx="46260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28" extrusionOk="0">
                    <a:moveTo>
                      <a:pt x="685" y="1"/>
                    </a:moveTo>
                    <a:cubicBezTo>
                      <a:pt x="1" y="1"/>
                      <a:pt x="1" y="1028"/>
                      <a:pt x="685" y="1028"/>
                    </a:cubicBezTo>
                    <a:cubicBezTo>
                      <a:pt x="1347" y="1028"/>
                      <a:pt x="1347" y="1"/>
                      <a:pt x="685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3" name="Google Shape;1753;p34"/>
              <p:cNvSpPr/>
              <p:nvPr/>
            </p:nvSpPr>
            <p:spPr>
              <a:xfrm flipH="1">
                <a:off x="6767390" y="2296447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85" y="0"/>
                    </a:moveTo>
                    <a:cubicBezTo>
                      <a:pt x="0" y="0"/>
                      <a:pt x="0" y="1050"/>
                      <a:pt x="685" y="1050"/>
                    </a:cubicBezTo>
                    <a:cubicBezTo>
                      <a:pt x="1347" y="1050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4" name="Google Shape;1754;p34"/>
              <p:cNvSpPr/>
              <p:nvPr/>
            </p:nvSpPr>
            <p:spPr>
              <a:xfrm flipH="1">
                <a:off x="6796355" y="2667695"/>
                <a:ext cx="46260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28" extrusionOk="0">
                    <a:moveTo>
                      <a:pt x="662" y="1"/>
                    </a:moveTo>
                    <a:cubicBezTo>
                      <a:pt x="0" y="1"/>
                      <a:pt x="0" y="1028"/>
                      <a:pt x="662" y="1028"/>
                    </a:cubicBezTo>
                    <a:cubicBezTo>
                      <a:pt x="1347" y="1028"/>
                      <a:pt x="1347" y="1"/>
                      <a:pt x="662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5" name="Google Shape;1755;p34"/>
              <p:cNvSpPr/>
              <p:nvPr/>
            </p:nvSpPr>
            <p:spPr>
              <a:xfrm flipH="1">
                <a:off x="6776004" y="2621469"/>
                <a:ext cx="45471" cy="35313"/>
              </a:xfrm>
              <a:custGeom>
                <a:avLst/>
                <a:gdLst/>
                <a:ahLst/>
                <a:cxnLst/>
                <a:rect l="l" t="t" r="r" b="b"/>
                <a:pathLst>
                  <a:path w="1325" h="1029" extrusionOk="0">
                    <a:moveTo>
                      <a:pt x="663" y="1"/>
                    </a:moveTo>
                    <a:cubicBezTo>
                      <a:pt x="1" y="1"/>
                      <a:pt x="1" y="1028"/>
                      <a:pt x="663" y="1028"/>
                    </a:cubicBezTo>
                    <a:cubicBezTo>
                      <a:pt x="1325" y="1028"/>
                      <a:pt x="1325" y="1"/>
                      <a:pt x="663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6" name="Google Shape;1756;p34"/>
              <p:cNvSpPr/>
              <p:nvPr/>
            </p:nvSpPr>
            <p:spPr>
              <a:xfrm flipH="1">
                <a:off x="7254606" y="2659082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1"/>
                    </a:moveTo>
                    <a:cubicBezTo>
                      <a:pt x="1" y="1"/>
                      <a:pt x="1" y="1050"/>
                      <a:pt x="685" y="1050"/>
                    </a:cubicBezTo>
                    <a:cubicBezTo>
                      <a:pt x="1347" y="1050"/>
                      <a:pt x="1347" y="1"/>
                      <a:pt x="685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7" name="Google Shape;1757;p34"/>
              <p:cNvSpPr/>
              <p:nvPr/>
            </p:nvSpPr>
            <p:spPr>
              <a:xfrm flipH="1">
                <a:off x="7249905" y="2608943"/>
                <a:ext cx="46260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28" extrusionOk="0">
                    <a:moveTo>
                      <a:pt x="663" y="1"/>
                    </a:moveTo>
                    <a:cubicBezTo>
                      <a:pt x="1" y="1"/>
                      <a:pt x="1" y="1028"/>
                      <a:pt x="663" y="1028"/>
                    </a:cubicBezTo>
                    <a:cubicBezTo>
                      <a:pt x="1347" y="1028"/>
                      <a:pt x="1347" y="1"/>
                      <a:pt x="663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58" name="Google Shape;1758;p34"/>
            <p:cNvGrpSpPr/>
            <p:nvPr/>
          </p:nvGrpSpPr>
          <p:grpSpPr>
            <a:xfrm>
              <a:off x="6783946" y="1637898"/>
              <a:ext cx="2058395" cy="2804648"/>
              <a:chOff x="2072675" y="629825"/>
              <a:chExt cx="3226325" cy="4396000"/>
            </a:xfrm>
          </p:grpSpPr>
          <p:sp>
            <p:nvSpPr>
              <p:cNvPr id="1759" name="Google Shape;1759;p34"/>
              <p:cNvSpPr/>
              <p:nvPr/>
            </p:nvSpPr>
            <p:spPr>
              <a:xfrm>
                <a:off x="2993025" y="1196400"/>
                <a:ext cx="362250" cy="476300"/>
              </a:xfrm>
              <a:custGeom>
                <a:avLst/>
                <a:gdLst/>
                <a:ahLst/>
                <a:cxnLst/>
                <a:rect l="l" t="t" r="r" b="b"/>
                <a:pathLst>
                  <a:path w="14490" h="19052" extrusionOk="0">
                    <a:moveTo>
                      <a:pt x="8679" y="0"/>
                    </a:moveTo>
                    <a:cubicBezTo>
                      <a:pt x="8345" y="0"/>
                      <a:pt x="8031" y="181"/>
                      <a:pt x="7763" y="628"/>
                    </a:cubicBezTo>
                    <a:cubicBezTo>
                      <a:pt x="7522" y="1014"/>
                      <a:pt x="7450" y="1472"/>
                      <a:pt x="7329" y="1906"/>
                    </a:cubicBezTo>
                    <a:cubicBezTo>
                      <a:pt x="6847" y="3690"/>
                      <a:pt x="5666" y="5185"/>
                      <a:pt x="4460" y="6583"/>
                    </a:cubicBezTo>
                    <a:cubicBezTo>
                      <a:pt x="3255" y="7981"/>
                      <a:pt x="1977" y="9379"/>
                      <a:pt x="1206" y="11043"/>
                    </a:cubicBezTo>
                    <a:cubicBezTo>
                      <a:pt x="1109" y="11284"/>
                      <a:pt x="1013" y="11501"/>
                      <a:pt x="940" y="11742"/>
                    </a:cubicBezTo>
                    <a:cubicBezTo>
                      <a:pt x="0" y="14683"/>
                      <a:pt x="1254" y="18420"/>
                      <a:pt x="4629" y="18975"/>
                    </a:cubicBezTo>
                    <a:cubicBezTo>
                      <a:pt x="4938" y="19027"/>
                      <a:pt x="5249" y="19052"/>
                      <a:pt x="5561" y="19052"/>
                    </a:cubicBezTo>
                    <a:cubicBezTo>
                      <a:pt x="7979" y="19052"/>
                      <a:pt x="10428" y="17554"/>
                      <a:pt x="11837" y="15696"/>
                    </a:cubicBezTo>
                    <a:cubicBezTo>
                      <a:pt x="14489" y="12200"/>
                      <a:pt x="13959" y="6583"/>
                      <a:pt x="11765" y="3039"/>
                    </a:cubicBezTo>
                    <a:cubicBezTo>
                      <a:pt x="11313" y="2323"/>
                      <a:pt x="9873" y="0"/>
                      <a:pt x="8679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0" name="Google Shape;1760;p34"/>
              <p:cNvSpPr/>
              <p:nvPr/>
            </p:nvSpPr>
            <p:spPr>
              <a:xfrm>
                <a:off x="3178050" y="1303700"/>
                <a:ext cx="133825" cy="267625"/>
              </a:xfrm>
              <a:custGeom>
                <a:avLst/>
                <a:gdLst/>
                <a:ahLst/>
                <a:cxnLst/>
                <a:rect l="l" t="t" r="r" b="b"/>
                <a:pathLst>
                  <a:path w="5353" h="10705" extrusionOk="0">
                    <a:moveTo>
                      <a:pt x="3134" y="1"/>
                    </a:moveTo>
                    <a:cubicBezTo>
                      <a:pt x="2532" y="1158"/>
                      <a:pt x="1760" y="2219"/>
                      <a:pt x="1061" y="3352"/>
                    </a:cubicBezTo>
                    <a:cubicBezTo>
                      <a:pt x="362" y="4533"/>
                      <a:pt x="0" y="5449"/>
                      <a:pt x="73" y="6823"/>
                    </a:cubicBezTo>
                    <a:cubicBezTo>
                      <a:pt x="121" y="7571"/>
                      <a:pt x="531" y="10705"/>
                      <a:pt x="1543" y="10705"/>
                    </a:cubicBezTo>
                    <a:cubicBezTo>
                      <a:pt x="2050" y="10705"/>
                      <a:pt x="3665" y="9017"/>
                      <a:pt x="3954" y="8511"/>
                    </a:cubicBezTo>
                    <a:cubicBezTo>
                      <a:pt x="5352" y="6052"/>
                      <a:pt x="4509" y="2243"/>
                      <a:pt x="3134" y="1"/>
                    </a:cubicBezTo>
                    <a:close/>
                  </a:path>
                </a:pathLst>
              </a:custGeom>
              <a:solidFill>
                <a:srgbClr val="E772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1" name="Google Shape;1761;p34"/>
              <p:cNvSpPr/>
              <p:nvPr/>
            </p:nvSpPr>
            <p:spPr>
              <a:xfrm>
                <a:off x="2072675" y="790800"/>
                <a:ext cx="896250" cy="879650"/>
              </a:xfrm>
              <a:custGeom>
                <a:avLst/>
                <a:gdLst/>
                <a:ahLst/>
                <a:cxnLst/>
                <a:rect l="l" t="t" r="r" b="b"/>
                <a:pathLst>
                  <a:path w="35850" h="35186" extrusionOk="0">
                    <a:moveTo>
                      <a:pt x="7209" y="0"/>
                    </a:moveTo>
                    <a:cubicBezTo>
                      <a:pt x="6703" y="0"/>
                      <a:pt x="6389" y="531"/>
                      <a:pt x="6245" y="1013"/>
                    </a:cubicBezTo>
                    <a:cubicBezTo>
                      <a:pt x="5521" y="3231"/>
                      <a:pt x="5883" y="5666"/>
                      <a:pt x="6655" y="7860"/>
                    </a:cubicBezTo>
                    <a:cubicBezTo>
                      <a:pt x="7426" y="10054"/>
                      <a:pt x="8607" y="12079"/>
                      <a:pt x="9548" y="14200"/>
                    </a:cubicBezTo>
                    <a:cubicBezTo>
                      <a:pt x="9620" y="14393"/>
                      <a:pt x="9692" y="14586"/>
                      <a:pt x="9596" y="14755"/>
                    </a:cubicBezTo>
                    <a:cubicBezTo>
                      <a:pt x="9523" y="14899"/>
                      <a:pt x="9331" y="14948"/>
                      <a:pt x="9138" y="14972"/>
                    </a:cubicBezTo>
                    <a:cubicBezTo>
                      <a:pt x="8969" y="14989"/>
                      <a:pt x="8804" y="14998"/>
                      <a:pt x="8643" y="14998"/>
                    </a:cubicBezTo>
                    <a:cubicBezTo>
                      <a:pt x="7058" y="14998"/>
                      <a:pt x="5830" y="14191"/>
                      <a:pt x="4364" y="13622"/>
                    </a:cubicBezTo>
                    <a:cubicBezTo>
                      <a:pt x="3643" y="13345"/>
                      <a:pt x="2540" y="12678"/>
                      <a:pt x="1678" y="12678"/>
                    </a:cubicBezTo>
                    <a:cubicBezTo>
                      <a:pt x="1187" y="12678"/>
                      <a:pt x="774" y="12895"/>
                      <a:pt x="555" y="13525"/>
                    </a:cubicBezTo>
                    <a:cubicBezTo>
                      <a:pt x="1" y="15092"/>
                      <a:pt x="1447" y="16659"/>
                      <a:pt x="2918" y="17431"/>
                    </a:cubicBezTo>
                    <a:cubicBezTo>
                      <a:pt x="4171" y="18082"/>
                      <a:pt x="5738" y="18805"/>
                      <a:pt x="7113" y="19094"/>
                    </a:cubicBezTo>
                    <a:cubicBezTo>
                      <a:pt x="8559" y="19359"/>
                      <a:pt x="10078" y="19215"/>
                      <a:pt x="11476" y="19697"/>
                    </a:cubicBezTo>
                    <a:cubicBezTo>
                      <a:pt x="12875" y="20203"/>
                      <a:pt x="13983" y="21312"/>
                      <a:pt x="15044" y="22349"/>
                    </a:cubicBezTo>
                    <a:cubicBezTo>
                      <a:pt x="15117" y="22421"/>
                      <a:pt x="15189" y="22493"/>
                      <a:pt x="15261" y="22566"/>
                    </a:cubicBezTo>
                    <a:cubicBezTo>
                      <a:pt x="20155" y="27339"/>
                      <a:pt x="25724" y="30956"/>
                      <a:pt x="31655" y="34355"/>
                    </a:cubicBezTo>
                    <a:cubicBezTo>
                      <a:pt x="32282" y="34716"/>
                      <a:pt x="32933" y="35078"/>
                      <a:pt x="33656" y="35175"/>
                    </a:cubicBezTo>
                    <a:cubicBezTo>
                      <a:pt x="33728" y="35182"/>
                      <a:pt x="33802" y="35185"/>
                      <a:pt x="33875" y="35185"/>
                    </a:cubicBezTo>
                    <a:cubicBezTo>
                      <a:pt x="34538" y="35185"/>
                      <a:pt x="35233" y="34892"/>
                      <a:pt x="35536" y="34307"/>
                    </a:cubicBezTo>
                    <a:cubicBezTo>
                      <a:pt x="35850" y="33632"/>
                      <a:pt x="35560" y="32812"/>
                      <a:pt x="35030" y="32281"/>
                    </a:cubicBezTo>
                    <a:cubicBezTo>
                      <a:pt x="34500" y="31751"/>
                      <a:pt x="33801" y="31462"/>
                      <a:pt x="33126" y="31148"/>
                    </a:cubicBezTo>
                    <a:cubicBezTo>
                      <a:pt x="30835" y="30112"/>
                      <a:pt x="28617" y="28810"/>
                      <a:pt x="26954" y="26929"/>
                    </a:cubicBezTo>
                    <a:cubicBezTo>
                      <a:pt x="25556" y="25338"/>
                      <a:pt x="24278" y="23024"/>
                      <a:pt x="24398" y="20830"/>
                    </a:cubicBezTo>
                    <a:cubicBezTo>
                      <a:pt x="24495" y="18660"/>
                      <a:pt x="24953" y="16442"/>
                      <a:pt x="24109" y="14321"/>
                    </a:cubicBezTo>
                    <a:cubicBezTo>
                      <a:pt x="24013" y="14080"/>
                      <a:pt x="23892" y="13863"/>
                      <a:pt x="23675" y="13742"/>
                    </a:cubicBezTo>
                    <a:cubicBezTo>
                      <a:pt x="23585" y="13699"/>
                      <a:pt x="23497" y="13680"/>
                      <a:pt x="23412" y="13680"/>
                    </a:cubicBezTo>
                    <a:cubicBezTo>
                      <a:pt x="22922" y="13680"/>
                      <a:pt x="22510" y="14321"/>
                      <a:pt x="22325" y="14875"/>
                    </a:cubicBezTo>
                    <a:cubicBezTo>
                      <a:pt x="21964" y="15957"/>
                      <a:pt x="21556" y="20420"/>
                      <a:pt x="20143" y="20420"/>
                    </a:cubicBezTo>
                    <a:cubicBezTo>
                      <a:pt x="20139" y="20420"/>
                      <a:pt x="20135" y="20420"/>
                      <a:pt x="20131" y="20420"/>
                    </a:cubicBezTo>
                    <a:cubicBezTo>
                      <a:pt x="19649" y="20396"/>
                      <a:pt x="19239" y="20131"/>
                      <a:pt x="18853" y="19842"/>
                    </a:cubicBezTo>
                    <a:cubicBezTo>
                      <a:pt x="14466" y="16418"/>
                      <a:pt x="12079" y="11042"/>
                      <a:pt x="10295" y="5762"/>
                    </a:cubicBezTo>
                    <a:cubicBezTo>
                      <a:pt x="9692" y="4026"/>
                      <a:pt x="9138" y="2242"/>
                      <a:pt x="8149" y="700"/>
                    </a:cubicBezTo>
                    <a:cubicBezTo>
                      <a:pt x="7932" y="362"/>
                      <a:pt x="7619" y="0"/>
                      <a:pt x="7209" y="0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2" name="Google Shape;1762;p34"/>
              <p:cNvSpPr/>
              <p:nvPr/>
            </p:nvSpPr>
            <p:spPr>
              <a:xfrm>
                <a:off x="2896575" y="629825"/>
                <a:ext cx="371300" cy="949825"/>
              </a:xfrm>
              <a:custGeom>
                <a:avLst/>
                <a:gdLst/>
                <a:ahLst/>
                <a:cxnLst/>
                <a:rect l="l" t="t" r="r" b="b"/>
                <a:pathLst>
                  <a:path w="14852" h="37993" extrusionOk="0">
                    <a:moveTo>
                      <a:pt x="1590" y="1"/>
                    </a:moveTo>
                    <a:cubicBezTo>
                      <a:pt x="1396" y="1"/>
                      <a:pt x="1216" y="54"/>
                      <a:pt x="1086" y="195"/>
                    </a:cubicBezTo>
                    <a:cubicBezTo>
                      <a:pt x="845" y="461"/>
                      <a:pt x="893" y="846"/>
                      <a:pt x="989" y="1184"/>
                    </a:cubicBezTo>
                    <a:cubicBezTo>
                      <a:pt x="1351" y="2727"/>
                      <a:pt x="2146" y="4101"/>
                      <a:pt x="2870" y="5475"/>
                    </a:cubicBezTo>
                    <a:cubicBezTo>
                      <a:pt x="5136" y="9694"/>
                      <a:pt x="7089" y="14323"/>
                      <a:pt x="6655" y="19072"/>
                    </a:cubicBezTo>
                    <a:cubicBezTo>
                      <a:pt x="6631" y="19482"/>
                      <a:pt x="6558" y="19892"/>
                      <a:pt x="6293" y="20205"/>
                    </a:cubicBezTo>
                    <a:cubicBezTo>
                      <a:pt x="6164" y="20346"/>
                      <a:pt x="5979" y="20406"/>
                      <a:pt x="5756" y="20406"/>
                    </a:cubicBezTo>
                    <a:cubicBezTo>
                      <a:pt x="4568" y="20406"/>
                      <a:pt x="2295" y="18690"/>
                      <a:pt x="1544" y="18325"/>
                    </a:cubicBezTo>
                    <a:cubicBezTo>
                      <a:pt x="1291" y="18210"/>
                      <a:pt x="978" y="18122"/>
                      <a:pt x="701" y="18122"/>
                    </a:cubicBezTo>
                    <a:cubicBezTo>
                      <a:pt x="397" y="18122"/>
                      <a:pt x="137" y="18228"/>
                      <a:pt x="49" y="18518"/>
                    </a:cubicBezTo>
                    <a:cubicBezTo>
                      <a:pt x="1" y="18711"/>
                      <a:pt x="73" y="18928"/>
                      <a:pt x="145" y="19120"/>
                    </a:cubicBezTo>
                    <a:cubicBezTo>
                      <a:pt x="989" y="20904"/>
                      <a:pt x="2653" y="21893"/>
                      <a:pt x="4051" y="23098"/>
                    </a:cubicBezTo>
                    <a:cubicBezTo>
                      <a:pt x="5497" y="24328"/>
                      <a:pt x="6197" y="26473"/>
                      <a:pt x="6365" y="28282"/>
                    </a:cubicBezTo>
                    <a:cubicBezTo>
                      <a:pt x="6558" y="30403"/>
                      <a:pt x="6100" y="32573"/>
                      <a:pt x="5401" y="34598"/>
                    </a:cubicBezTo>
                    <a:cubicBezTo>
                      <a:pt x="5184" y="35201"/>
                      <a:pt x="4967" y="35803"/>
                      <a:pt x="4991" y="36454"/>
                    </a:cubicBezTo>
                    <a:cubicBezTo>
                      <a:pt x="5015" y="37081"/>
                      <a:pt x="5353" y="37756"/>
                      <a:pt x="5956" y="37949"/>
                    </a:cubicBezTo>
                    <a:cubicBezTo>
                      <a:pt x="6062" y="37979"/>
                      <a:pt x="6171" y="37993"/>
                      <a:pt x="6279" y="37993"/>
                    </a:cubicBezTo>
                    <a:cubicBezTo>
                      <a:pt x="6781" y="37993"/>
                      <a:pt x="7278" y="37691"/>
                      <a:pt x="7595" y="37274"/>
                    </a:cubicBezTo>
                    <a:cubicBezTo>
                      <a:pt x="7957" y="36792"/>
                      <a:pt x="8125" y="36165"/>
                      <a:pt x="8270" y="35562"/>
                    </a:cubicBezTo>
                    <a:cubicBezTo>
                      <a:pt x="9620" y="29873"/>
                      <a:pt x="10584" y="24280"/>
                      <a:pt x="10488" y="18421"/>
                    </a:cubicBezTo>
                    <a:cubicBezTo>
                      <a:pt x="10464" y="18325"/>
                      <a:pt x="10464" y="18228"/>
                      <a:pt x="10464" y="18156"/>
                    </a:cubicBezTo>
                    <a:cubicBezTo>
                      <a:pt x="10440" y="16878"/>
                      <a:pt x="10391" y="15552"/>
                      <a:pt x="10898" y="14371"/>
                    </a:cubicBezTo>
                    <a:cubicBezTo>
                      <a:pt x="11404" y="13214"/>
                      <a:pt x="12392" y="12370"/>
                      <a:pt x="13068" y="11309"/>
                    </a:cubicBezTo>
                    <a:cubicBezTo>
                      <a:pt x="13694" y="10273"/>
                      <a:pt x="14152" y="8874"/>
                      <a:pt x="14466" y="7717"/>
                    </a:cubicBezTo>
                    <a:cubicBezTo>
                      <a:pt x="14852" y="6343"/>
                      <a:pt x="14731" y="4511"/>
                      <a:pt x="13429" y="3956"/>
                    </a:cubicBezTo>
                    <a:cubicBezTo>
                      <a:pt x="13242" y="3872"/>
                      <a:pt x="13074" y="3834"/>
                      <a:pt x="12921" y="3834"/>
                    </a:cubicBezTo>
                    <a:cubicBezTo>
                      <a:pt x="11895" y="3834"/>
                      <a:pt x="11595" y="5551"/>
                      <a:pt x="11259" y="6391"/>
                    </a:cubicBezTo>
                    <a:cubicBezTo>
                      <a:pt x="10705" y="7765"/>
                      <a:pt x="10488" y="9115"/>
                      <a:pt x="9307" y="10152"/>
                    </a:cubicBezTo>
                    <a:cubicBezTo>
                      <a:pt x="9199" y="10238"/>
                      <a:pt x="9072" y="10325"/>
                      <a:pt x="8943" y="10325"/>
                    </a:cubicBezTo>
                    <a:cubicBezTo>
                      <a:pt x="8927" y="10325"/>
                      <a:pt x="8912" y="10323"/>
                      <a:pt x="8897" y="10321"/>
                    </a:cubicBezTo>
                    <a:cubicBezTo>
                      <a:pt x="8752" y="10273"/>
                      <a:pt x="8656" y="10128"/>
                      <a:pt x="8583" y="9959"/>
                    </a:cubicBezTo>
                    <a:cubicBezTo>
                      <a:pt x="7812" y="8127"/>
                      <a:pt x="7233" y="6198"/>
                      <a:pt x="6317" y="4438"/>
                    </a:cubicBezTo>
                    <a:cubicBezTo>
                      <a:pt x="5401" y="2678"/>
                      <a:pt x="4099" y="1015"/>
                      <a:pt x="2291" y="171"/>
                    </a:cubicBezTo>
                    <a:cubicBezTo>
                      <a:pt x="2080" y="79"/>
                      <a:pt x="1825" y="1"/>
                      <a:pt x="1590" y="1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3" name="Google Shape;1763;p34"/>
              <p:cNvSpPr/>
              <p:nvPr/>
            </p:nvSpPr>
            <p:spPr>
              <a:xfrm>
                <a:off x="2337875" y="3151600"/>
                <a:ext cx="899250" cy="1242350"/>
              </a:xfrm>
              <a:custGeom>
                <a:avLst/>
                <a:gdLst/>
                <a:ahLst/>
                <a:cxnLst/>
                <a:rect l="l" t="t" r="r" b="b"/>
                <a:pathLst>
                  <a:path w="35970" h="49694" extrusionOk="0">
                    <a:moveTo>
                      <a:pt x="22783" y="1"/>
                    </a:moveTo>
                    <a:lnTo>
                      <a:pt x="23843" y="1279"/>
                    </a:lnTo>
                    <a:cubicBezTo>
                      <a:pt x="18130" y="1327"/>
                      <a:pt x="12416" y="1472"/>
                      <a:pt x="6727" y="1761"/>
                    </a:cubicBezTo>
                    <a:cubicBezTo>
                      <a:pt x="5039" y="1833"/>
                      <a:pt x="3231" y="1978"/>
                      <a:pt x="1929" y="3039"/>
                    </a:cubicBezTo>
                    <a:cubicBezTo>
                      <a:pt x="145" y="4533"/>
                      <a:pt x="0" y="7161"/>
                      <a:pt x="97" y="9500"/>
                    </a:cubicBezTo>
                    <a:cubicBezTo>
                      <a:pt x="603" y="21433"/>
                      <a:pt x="3954" y="33126"/>
                      <a:pt x="9137" y="43878"/>
                    </a:cubicBezTo>
                    <a:cubicBezTo>
                      <a:pt x="9909" y="45493"/>
                      <a:pt x="10777" y="47133"/>
                      <a:pt x="12127" y="48290"/>
                    </a:cubicBezTo>
                    <a:cubicBezTo>
                      <a:pt x="12271" y="48435"/>
                      <a:pt x="12416" y="48555"/>
                      <a:pt x="12585" y="48652"/>
                    </a:cubicBezTo>
                    <a:cubicBezTo>
                      <a:pt x="13467" y="49288"/>
                      <a:pt x="14536" y="49693"/>
                      <a:pt x="15592" y="49693"/>
                    </a:cubicBezTo>
                    <a:cubicBezTo>
                      <a:pt x="16095" y="49693"/>
                      <a:pt x="16595" y="49601"/>
                      <a:pt x="17069" y="49399"/>
                    </a:cubicBezTo>
                    <a:cubicBezTo>
                      <a:pt x="18733" y="48700"/>
                      <a:pt x="19625" y="46410"/>
                      <a:pt x="18540" y="44987"/>
                    </a:cubicBezTo>
                    <a:cubicBezTo>
                      <a:pt x="17913" y="44167"/>
                      <a:pt x="16852" y="43830"/>
                      <a:pt x="15912" y="43348"/>
                    </a:cubicBezTo>
                    <a:cubicBezTo>
                      <a:pt x="15815" y="43300"/>
                      <a:pt x="15719" y="43251"/>
                      <a:pt x="15623" y="43203"/>
                    </a:cubicBezTo>
                    <a:cubicBezTo>
                      <a:pt x="13260" y="41829"/>
                      <a:pt x="12271" y="38960"/>
                      <a:pt x="11621" y="36284"/>
                    </a:cubicBezTo>
                    <a:cubicBezTo>
                      <a:pt x="9885" y="28979"/>
                      <a:pt x="9499" y="21361"/>
                      <a:pt x="10512" y="13911"/>
                    </a:cubicBezTo>
                    <a:cubicBezTo>
                      <a:pt x="10608" y="13357"/>
                      <a:pt x="10753" y="12706"/>
                      <a:pt x="11283" y="12489"/>
                    </a:cubicBezTo>
                    <a:cubicBezTo>
                      <a:pt x="11393" y="12442"/>
                      <a:pt x="11508" y="12423"/>
                      <a:pt x="11626" y="12423"/>
                    </a:cubicBezTo>
                    <a:cubicBezTo>
                      <a:pt x="11869" y="12423"/>
                      <a:pt x="12124" y="12504"/>
                      <a:pt x="12368" y="12585"/>
                    </a:cubicBezTo>
                    <a:cubicBezTo>
                      <a:pt x="20830" y="15527"/>
                      <a:pt x="28713" y="20155"/>
                      <a:pt x="35343" y="26183"/>
                    </a:cubicBezTo>
                    <a:cubicBezTo>
                      <a:pt x="35970" y="16105"/>
                      <a:pt x="31052" y="5835"/>
                      <a:pt x="22783" y="1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4" name="Google Shape;1764;p34"/>
              <p:cNvSpPr/>
              <p:nvPr/>
            </p:nvSpPr>
            <p:spPr>
              <a:xfrm>
                <a:off x="4076675" y="3306500"/>
                <a:ext cx="638900" cy="1613025"/>
              </a:xfrm>
              <a:custGeom>
                <a:avLst/>
                <a:gdLst/>
                <a:ahLst/>
                <a:cxnLst/>
                <a:rect l="l" t="t" r="r" b="b"/>
                <a:pathLst>
                  <a:path w="25556" h="64521" extrusionOk="0">
                    <a:moveTo>
                      <a:pt x="4317" y="1"/>
                    </a:moveTo>
                    <a:cubicBezTo>
                      <a:pt x="3619" y="1"/>
                      <a:pt x="2925" y="116"/>
                      <a:pt x="2364" y="507"/>
                    </a:cubicBezTo>
                    <a:cubicBezTo>
                      <a:pt x="1881" y="869"/>
                      <a:pt x="1568" y="1399"/>
                      <a:pt x="1351" y="1978"/>
                    </a:cubicBezTo>
                    <a:cubicBezTo>
                      <a:pt x="1279" y="2195"/>
                      <a:pt x="1206" y="2436"/>
                      <a:pt x="1134" y="2677"/>
                    </a:cubicBezTo>
                    <a:cubicBezTo>
                      <a:pt x="1" y="7016"/>
                      <a:pt x="1279" y="11573"/>
                      <a:pt x="2532" y="15864"/>
                    </a:cubicBezTo>
                    <a:cubicBezTo>
                      <a:pt x="4003" y="20951"/>
                      <a:pt x="6534" y="26472"/>
                      <a:pt x="6703" y="31776"/>
                    </a:cubicBezTo>
                    <a:cubicBezTo>
                      <a:pt x="6848" y="37393"/>
                      <a:pt x="6751" y="42745"/>
                      <a:pt x="5474" y="48266"/>
                    </a:cubicBezTo>
                    <a:cubicBezTo>
                      <a:pt x="4823" y="50966"/>
                      <a:pt x="3810" y="53570"/>
                      <a:pt x="3015" y="56221"/>
                    </a:cubicBezTo>
                    <a:cubicBezTo>
                      <a:pt x="2749" y="57017"/>
                      <a:pt x="2532" y="57837"/>
                      <a:pt x="2315" y="58632"/>
                    </a:cubicBezTo>
                    <a:cubicBezTo>
                      <a:pt x="2026" y="59862"/>
                      <a:pt x="1230" y="62152"/>
                      <a:pt x="2195" y="63237"/>
                    </a:cubicBezTo>
                    <a:cubicBezTo>
                      <a:pt x="2856" y="63943"/>
                      <a:pt x="4507" y="64521"/>
                      <a:pt x="5501" y="64521"/>
                    </a:cubicBezTo>
                    <a:cubicBezTo>
                      <a:pt x="5558" y="64521"/>
                      <a:pt x="5614" y="64519"/>
                      <a:pt x="5666" y="64515"/>
                    </a:cubicBezTo>
                    <a:cubicBezTo>
                      <a:pt x="5956" y="64491"/>
                      <a:pt x="6221" y="64442"/>
                      <a:pt x="6438" y="64274"/>
                    </a:cubicBezTo>
                    <a:cubicBezTo>
                      <a:pt x="6631" y="64129"/>
                      <a:pt x="6800" y="63936"/>
                      <a:pt x="6944" y="63719"/>
                    </a:cubicBezTo>
                    <a:cubicBezTo>
                      <a:pt x="7812" y="62417"/>
                      <a:pt x="8463" y="61091"/>
                      <a:pt x="8993" y="59597"/>
                    </a:cubicBezTo>
                    <a:cubicBezTo>
                      <a:pt x="9138" y="59187"/>
                      <a:pt x="9307" y="58753"/>
                      <a:pt x="9451" y="58295"/>
                    </a:cubicBezTo>
                    <a:cubicBezTo>
                      <a:pt x="12224" y="50556"/>
                      <a:pt x="14659" y="42552"/>
                      <a:pt x="16491" y="34548"/>
                    </a:cubicBezTo>
                    <a:cubicBezTo>
                      <a:pt x="18227" y="26954"/>
                      <a:pt x="22084" y="20276"/>
                      <a:pt x="24543" y="12923"/>
                    </a:cubicBezTo>
                    <a:cubicBezTo>
                      <a:pt x="25074" y="11308"/>
                      <a:pt x="25556" y="9524"/>
                      <a:pt x="24905" y="7957"/>
                    </a:cubicBezTo>
                    <a:cubicBezTo>
                      <a:pt x="24302" y="6534"/>
                      <a:pt x="22904" y="5618"/>
                      <a:pt x="21554" y="4895"/>
                    </a:cubicBezTo>
                    <a:cubicBezTo>
                      <a:pt x="16515" y="2146"/>
                      <a:pt x="10898" y="483"/>
                      <a:pt x="5184" y="49"/>
                    </a:cubicBezTo>
                    <a:cubicBezTo>
                      <a:pt x="4900" y="21"/>
                      <a:pt x="4608" y="1"/>
                      <a:pt x="4317" y="1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5" name="Google Shape;1765;p34"/>
              <p:cNvSpPr/>
              <p:nvPr/>
            </p:nvSpPr>
            <p:spPr>
              <a:xfrm>
                <a:off x="4107425" y="4712025"/>
                <a:ext cx="205550" cy="207500"/>
              </a:xfrm>
              <a:custGeom>
                <a:avLst/>
                <a:gdLst/>
                <a:ahLst/>
                <a:cxnLst/>
                <a:rect l="l" t="t" r="r" b="b"/>
                <a:pathLst>
                  <a:path w="8222" h="8300" extrusionOk="0">
                    <a:moveTo>
                      <a:pt x="1785" y="0"/>
                    </a:moveTo>
                    <a:cubicBezTo>
                      <a:pt x="1519" y="796"/>
                      <a:pt x="1302" y="1616"/>
                      <a:pt x="1085" y="2411"/>
                    </a:cubicBezTo>
                    <a:cubicBezTo>
                      <a:pt x="796" y="3641"/>
                      <a:pt x="0" y="5931"/>
                      <a:pt x="965" y="7016"/>
                    </a:cubicBezTo>
                    <a:cubicBezTo>
                      <a:pt x="1626" y="7722"/>
                      <a:pt x="3277" y="8300"/>
                      <a:pt x="4271" y="8300"/>
                    </a:cubicBezTo>
                    <a:cubicBezTo>
                      <a:pt x="4328" y="8300"/>
                      <a:pt x="4384" y="8298"/>
                      <a:pt x="4436" y="8294"/>
                    </a:cubicBezTo>
                    <a:cubicBezTo>
                      <a:pt x="4726" y="8270"/>
                      <a:pt x="4991" y="8221"/>
                      <a:pt x="5208" y="8053"/>
                    </a:cubicBezTo>
                    <a:cubicBezTo>
                      <a:pt x="5401" y="7908"/>
                      <a:pt x="5570" y="7715"/>
                      <a:pt x="5714" y="7498"/>
                    </a:cubicBezTo>
                    <a:cubicBezTo>
                      <a:pt x="6582" y="6196"/>
                      <a:pt x="7233" y="4870"/>
                      <a:pt x="7763" y="3376"/>
                    </a:cubicBezTo>
                    <a:cubicBezTo>
                      <a:pt x="7908" y="2966"/>
                      <a:pt x="8077" y="2532"/>
                      <a:pt x="8221" y="2074"/>
                    </a:cubicBezTo>
                    <a:cubicBezTo>
                      <a:pt x="6100" y="1302"/>
                      <a:pt x="3954" y="579"/>
                      <a:pt x="1785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6" name="Google Shape;1766;p34"/>
              <p:cNvSpPr/>
              <p:nvPr/>
            </p:nvSpPr>
            <p:spPr>
              <a:xfrm>
                <a:off x="2749525" y="2051075"/>
                <a:ext cx="2340950" cy="1788700"/>
              </a:xfrm>
              <a:custGeom>
                <a:avLst/>
                <a:gdLst/>
                <a:ahLst/>
                <a:cxnLst/>
                <a:rect l="l" t="t" r="r" b="b"/>
                <a:pathLst>
                  <a:path w="93638" h="71548" extrusionOk="0">
                    <a:moveTo>
                      <a:pt x="6782" y="0"/>
                    </a:moveTo>
                    <a:cubicBezTo>
                      <a:pt x="1657" y="0"/>
                      <a:pt x="2027" y="8384"/>
                      <a:pt x="1447" y="12223"/>
                    </a:cubicBezTo>
                    <a:cubicBezTo>
                      <a:pt x="507" y="18443"/>
                      <a:pt x="0" y="24591"/>
                      <a:pt x="531" y="30907"/>
                    </a:cubicBezTo>
                    <a:cubicBezTo>
                      <a:pt x="1591" y="43299"/>
                      <a:pt x="5955" y="55714"/>
                      <a:pt x="14128" y="65213"/>
                    </a:cubicBezTo>
                    <a:cubicBezTo>
                      <a:pt x="15960" y="67359"/>
                      <a:pt x="18033" y="69360"/>
                      <a:pt x="20589" y="70541"/>
                    </a:cubicBezTo>
                    <a:cubicBezTo>
                      <a:pt x="21951" y="71177"/>
                      <a:pt x="23481" y="71547"/>
                      <a:pt x="24986" y="71547"/>
                    </a:cubicBezTo>
                    <a:cubicBezTo>
                      <a:pt x="26279" y="71547"/>
                      <a:pt x="27553" y="71274"/>
                      <a:pt x="28689" y="70662"/>
                    </a:cubicBezTo>
                    <a:cubicBezTo>
                      <a:pt x="30907" y="69480"/>
                      <a:pt x="32306" y="67262"/>
                      <a:pt x="34186" y="65623"/>
                    </a:cubicBezTo>
                    <a:cubicBezTo>
                      <a:pt x="38212" y="62055"/>
                      <a:pt x="43974" y="61332"/>
                      <a:pt x="49350" y="61283"/>
                    </a:cubicBezTo>
                    <a:cubicBezTo>
                      <a:pt x="49674" y="61279"/>
                      <a:pt x="49998" y="61276"/>
                      <a:pt x="50322" y="61276"/>
                    </a:cubicBezTo>
                    <a:cubicBezTo>
                      <a:pt x="53384" y="61276"/>
                      <a:pt x="56478" y="61510"/>
                      <a:pt x="59355" y="62513"/>
                    </a:cubicBezTo>
                    <a:cubicBezTo>
                      <a:pt x="61911" y="63405"/>
                      <a:pt x="64297" y="64900"/>
                      <a:pt x="66973" y="65285"/>
                    </a:cubicBezTo>
                    <a:cubicBezTo>
                      <a:pt x="67659" y="65381"/>
                      <a:pt x="68350" y="65411"/>
                      <a:pt x="69044" y="65411"/>
                    </a:cubicBezTo>
                    <a:cubicBezTo>
                      <a:pt x="70171" y="65411"/>
                      <a:pt x="71304" y="65333"/>
                      <a:pt x="72429" y="65333"/>
                    </a:cubicBezTo>
                    <a:cubicBezTo>
                      <a:pt x="73049" y="65333"/>
                      <a:pt x="73666" y="65357"/>
                      <a:pt x="74278" y="65430"/>
                    </a:cubicBezTo>
                    <a:cubicBezTo>
                      <a:pt x="76414" y="65659"/>
                      <a:pt x="78338" y="66310"/>
                      <a:pt x="80409" y="66310"/>
                    </a:cubicBezTo>
                    <a:cubicBezTo>
                      <a:pt x="80956" y="66310"/>
                      <a:pt x="81514" y="66264"/>
                      <a:pt x="82089" y="66153"/>
                    </a:cubicBezTo>
                    <a:cubicBezTo>
                      <a:pt x="91853" y="64297"/>
                      <a:pt x="93637" y="46336"/>
                      <a:pt x="93083" y="38839"/>
                    </a:cubicBezTo>
                    <a:cubicBezTo>
                      <a:pt x="92221" y="27341"/>
                      <a:pt x="81632" y="17699"/>
                      <a:pt x="70164" y="17699"/>
                    </a:cubicBezTo>
                    <a:cubicBezTo>
                      <a:pt x="69441" y="17699"/>
                      <a:pt x="68714" y="17737"/>
                      <a:pt x="67986" y="17816"/>
                    </a:cubicBezTo>
                    <a:cubicBezTo>
                      <a:pt x="60729" y="18612"/>
                      <a:pt x="54413" y="22903"/>
                      <a:pt x="47976" y="26375"/>
                    </a:cubicBezTo>
                    <a:cubicBezTo>
                      <a:pt x="46650" y="27074"/>
                      <a:pt x="45276" y="27773"/>
                      <a:pt x="43878" y="28400"/>
                    </a:cubicBezTo>
                    <a:cubicBezTo>
                      <a:pt x="40244" y="29982"/>
                      <a:pt x="36394" y="31121"/>
                      <a:pt x="32604" y="31121"/>
                    </a:cubicBezTo>
                    <a:cubicBezTo>
                      <a:pt x="30735" y="31121"/>
                      <a:pt x="28881" y="30845"/>
                      <a:pt x="27074" y="30208"/>
                    </a:cubicBezTo>
                    <a:cubicBezTo>
                      <a:pt x="25435" y="29629"/>
                      <a:pt x="23844" y="28737"/>
                      <a:pt x="22686" y="27435"/>
                    </a:cubicBezTo>
                    <a:cubicBezTo>
                      <a:pt x="16852" y="20902"/>
                      <a:pt x="23120" y="12247"/>
                      <a:pt x="22204" y="4966"/>
                    </a:cubicBezTo>
                    <a:cubicBezTo>
                      <a:pt x="22057" y="3851"/>
                      <a:pt x="21143" y="3710"/>
                      <a:pt x="20102" y="3710"/>
                    </a:cubicBezTo>
                    <a:cubicBezTo>
                      <a:pt x="19746" y="3710"/>
                      <a:pt x="19376" y="3726"/>
                      <a:pt x="19016" y="3726"/>
                    </a:cubicBezTo>
                    <a:cubicBezTo>
                      <a:pt x="18698" y="3726"/>
                      <a:pt x="18389" y="3713"/>
                      <a:pt x="18106" y="3664"/>
                    </a:cubicBezTo>
                    <a:cubicBezTo>
                      <a:pt x="15936" y="3279"/>
                      <a:pt x="13814" y="2628"/>
                      <a:pt x="11862" y="1736"/>
                    </a:cubicBezTo>
                    <a:cubicBezTo>
                      <a:pt x="10632" y="1157"/>
                      <a:pt x="9451" y="482"/>
                      <a:pt x="8125" y="169"/>
                    </a:cubicBezTo>
                    <a:cubicBezTo>
                      <a:pt x="7640" y="54"/>
                      <a:pt x="7193" y="0"/>
                      <a:pt x="6782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7" name="Google Shape;1767;p34"/>
              <p:cNvSpPr/>
              <p:nvPr/>
            </p:nvSpPr>
            <p:spPr>
              <a:xfrm>
                <a:off x="4704700" y="2387125"/>
                <a:ext cx="433975" cy="355925"/>
              </a:xfrm>
              <a:custGeom>
                <a:avLst/>
                <a:gdLst/>
                <a:ahLst/>
                <a:cxnLst/>
                <a:rect l="l" t="t" r="r" b="b"/>
                <a:pathLst>
                  <a:path w="17359" h="14237" extrusionOk="0">
                    <a:moveTo>
                      <a:pt x="12026" y="0"/>
                    </a:moveTo>
                    <a:cubicBezTo>
                      <a:pt x="11584" y="0"/>
                      <a:pt x="11142" y="82"/>
                      <a:pt x="10729" y="252"/>
                    </a:cubicBezTo>
                    <a:cubicBezTo>
                      <a:pt x="9138" y="902"/>
                      <a:pt x="8270" y="2566"/>
                      <a:pt x="7233" y="3940"/>
                    </a:cubicBezTo>
                    <a:cubicBezTo>
                      <a:pt x="5594" y="6062"/>
                      <a:pt x="3280" y="7677"/>
                      <a:pt x="700" y="8448"/>
                    </a:cubicBezTo>
                    <a:cubicBezTo>
                      <a:pt x="387" y="8545"/>
                      <a:pt x="1" y="8762"/>
                      <a:pt x="121" y="9075"/>
                    </a:cubicBezTo>
                    <a:cubicBezTo>
                      <a:pt x="146" y="9148"/>
                      <a:pt x="194" y="9196"/>
                      <a:pt x="266" y="9268"/>
                    </a:cubicBezTo>
                    <a:cubicBezTo>
                      <a:pt x="1616" y="10594"/>
                      <a:pt x="3256" y="11462"/>
                      <a:pt x="4943" y="12330"/>
                    </a:cubicBezTo>
                    <a:cubicBezTo>
                      <a:pt x="6365" y="13077"/>
                      <a:pt x="8005" y="13222"/>
                      <a:pt x="9524" y="13632"/>
                    </a:cubicBezTo>
                    <a:cubicBezTo>
                      <a:pt x="10223" y="13825"/>
                      <a:pt x="11067" y="14017"/>
                      <a:pt x="11910" y="14138"/>
                    </a:cubicBezTo>
                    <a:cubicBezTo>
                      <a:pt x="12290" y="14195"/>
                      <a:pt x="12723" y="14237"/>
                      <a:pt x="13165" y="14237"/>
                    </a:cubicBezTo>
                    <a:cubicBezTo>
                      <a:pt x="14405" y="14237"/>
                      <a:pt x="15714" y="13906"/>
                      <a:pt x="16105" y="12643"/>
                    </a:cubicBezTo>
                    <a:cubicBezTo>
                      <a:pt x="16443" y="11655"/>
                      <a:pt x="16033" y="10522"/>
                      <a:pt x="15286" y="9798"/>
                    </a:cubicBezTo>
                    <a:cubicBezTo>
                      <a:pt x="16443" y="9654"/>
                      <a:pt x="17359" y="8400"/>
                      <a:pt x="17142" y="7243"/>
                    </a:cubicBezTo>
                    <a:cubicBezTo>
                      <a:pt x="16937" y="6237"/>
                      <a:pt x="15945" y="5511"/>
                      <a:pt x="14955" y="5511"/>
                    </a:cubicBezTo>
                    <a:cubicBezTo>
                      <a:pt x="14783" y="5511"/>
                      <a:pt x="14610" y="5533"/>
                      <a:pt x="14442" y="5580"/>
                    </a:cubicBezTo>
                    <a:cubicBezTo>
                      <a:pt x="15575" y="4326"/>
                      <a:pt x="15840" y="2494"/>
                      <a:pt x="14707" y="1192"/>
                    </a:cubicBezTo>
                    <a:cubicBezTo>
                      <a:pt x="14037" y="422"/>
                      <a:pt x="13031" y="0"/>
                      <a:pt x="12026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8" name="Google Shape;1768;p34"/>
              <p:cNvSpPr/>
              <p:nvPr/>
            </p:nvSpPr>
            <p:spPr>
              <a:xfrm>
                <a:off x="4191200" y="3225050"/>
                <a:ext cx="1107800" cy="1800775"/>
              </a:xfrm>
              <a:custGeom>
                <a:avLst/>
                <a:gdLst/>
                <a:ahLst/>
                <a:cxnLst/>
                <a:rect l="l" t="t" r="r" b="b"/>
                <a:pathLst>
                  <a:path w="44312" h="72031" extrusionOk="0">
                    <a:moveTo>
                      <a:pt x="11650" y="1"/>
                    </a:moveTo>
                    <a:cubicBezTo>
                      <a:pt x="9916" y="1"/>
                      <a:pt x="8177" y="272"/>
                      <a:pt x="6606" y="848"/>
                    </a:cubicBezTo>
                    <a:cubicBezTo>
                      <a:pt x="3713" y="1909"/>
                      <a:pt x="1375" y="4030"/>
                      <a:pt x="651" y="7478"/>
                    </a:cubicBezTo>
                    <a:cubicBezTo>
                      <a:pt x="1" y="10636"/>
                      <a:pt x="1110" y="13963"/>
                      <a:pt x="3038" y="16542"/>
                    </a:cubicBezTo>
                    <a:cubicBezTo>
                      <a:pt x="4967" y="19098"/>
                      <a:pt x="7691" y="21003"/>
                      <a:pt x="10488" y="22570"/>
                    </a:cubicBezTo>
                    <a:cubicBezTo>
                      <a:pt x="15710" y="25524"/>
                      <a:pt x="21672" y="27484"/>
                      <a:pt x="27633" y="27484"/>
                    </a:cubicBezTo>
                    <a:cubicBezTo>
                      <a:pt x="29211" y="27484"/>
                      <a:pt x="30789" y="27346"/>
                      <a:pt x="32354" y="27054"/>
                    </a:cubicBezTo>
                    <a:lnTo>
                      <a:pt x="32354" y="27054"/>
                    </a:lnTo>
                    <a:cubicBezTo>
                      <a:pt x="32113" y="36215"/>
                      <a:pt x="31486" y="45304"/>
                      <a:pt x="31149" y="54441"/>
                    </a:cubicBezTo>
                    <a:cubicBezTo>
                      <a:pt x="31004" y="58009"/>
                      <a:pt x="30980" y="61553"/>
                      <a:pt x="31221" y="65121"/>
                    </a:cubicBezTo>
                    <a:cubicBezTo>
                      <a:pt x="31245" y="65531"/>
                      <a:pt x="31269" y="65941"/>
                      <a:pt x="31293" y="66350"/>
                    </a:cubicBezTo>
                    <a:cubicBezTo>
                      <a:pt x="31527" y="69200"/>
                      <a:pt x="31780" y="72030"/>
                      <a:pt x="34697" y="72030"/>
                    </a:cubicBezTo>
                    <a:cubicBezTo>
                      <a:pt x="35088" y="72030"/>
                      <a:pt x="35526" y="71979"/>
                      <a:pt x="36018" y="71871"/>
                    </a:cubicBezTo>
                    <a:cubicBezTo>
                      <a:pt x="36838" y="71702"/>
                      <a:pt x="37658" y="71244"/>
                      <a:pt x="38044" y="70521"/>
                    </a:cubicBezTo>
                    <a:cubicBezTo>
                      <a:pt x="38285" y="70039"/>
                      <a:pt x="38309" y="69484"/>
                      <a:pt x="38333" y="68954"/>
                    </a:cubicBezTo>
                    <a:cubicBezTo>
                      <a:pt x="38405" y="67387"/>
                      <a:pt x="38453" y="65844"/>
                      <a:pt x="38502" y="64277"/>
                    </a:cubicBezTo>
                    <a:cubicBezTo>
                      <a:pt x="38911" y="51692"/>
                      <a:pt x="39008" y="39084"/>
                      <a:pt x="42913" y="26909"/>
                    </a:cubicBezTo>
                    <a:cubicBezTo>
                      <a:pt x="43564" y="24932"/>
                      <a:pt x="44312" y="22787"/>
                      <a:pt x="43685" y="20810"/>
                    </a:cubicBezTo>
                    <a:cubicBezTo>
                      <a:pt x="42793" y="17965"/>
                      <a:pt x="39586" y="16711"/>
                      <a:pt x="36959" y="15313"/>
                    </a:cubicBezTo>
                    <a:cubicBezTo>
                      <a:pt x="33487" y="13457"/>
                      <a:pt x="30546" y="10756"/>
                      <a:pt x="27605" y="8153"/>
                    </a:cubicBezTo>
                    <a:cubicBezTo>
                      <a:pt x="24639" y="5525"/>
                      <a:pt x="21602" y="2945"/>
                      <a:pt x="18009" y="1306"/>
                    </a:cubicBezTo>
                    <a:cubicBezTo>
                      <a:pt x="16155" y="461"/>
                      <a:pt x="13907" y="1"/>
                      <a:pt x="11650" y="1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9" name="Google Shape;1769;p34"/>
              <p:cNvSpPr/>
              <p:nvPr/>
            </p:nvSpPr>
            <p:spPr>
              <a:xfrm>
                <a:off x="4971700" y="4831975"/>
                <a:ext cx="182050" cy="193850"/>
              </a:xfrm>
              <a:custGeom>
                <a:avLst/>
                <a:gdLst/>
                <a:ahLst/>
                <a:cxnLst/>
                <a:rect l="l" t="t" r="r" b="b"/>
                <a:pathLst>
                  <a:path w="7282" h="7754" extrusionOk="0">
                    <a:moveTo>
                      <a:pt x="7282" y="0"/>
                    </a:moveTo>
                    <a:cubicBezTo>
                      <a:pt x="6558" y="193"/>
                      <a:pt x="5811" y="506"/>
                      <a:pt x="5305" y="603"/>
                    </a:cubicBezTo>
                    <a:cubicBezTo>
                      <a:pt x="4121" y="814"/>
                      <a:pt x="2926" y="915"/>
                      <a:pt x="1735" y="915"/>
                    </a:cubicBezTo>
                    <a:cubicBezTo>
                      <a:pt x="1156" y="915"/>
                      <a:pt x="577" y="891"/>
                      <a:pt x="1" y="844"/>
                    </a:cubicBezTo>
                    <a:lnTo>
                      <a:pt x="1" y="844"/>
                    </a:lnTo>
                    <a:cubicBezTo>
                      <a:pt x="25" y="1254"/>
                      <a:pt x="49" y="1664"/>
                      <a:pt x="73" y="2073"/>
                    </a:cubicBezTo>
                    <a:cubicBezTo>
                      <a:pt x="307" y="4923"/>
                      <a:pt x="560" y="7753"/>
                      <a:pt x="3477" y="7753"/>
                    </a:cubicBezTo>
                    <a:cubicBezTo>
                      <a:pt x="3868" y="7753"/>
                      <a:pt x="4306" y="7702"/>
                      <a:pt x="4798" y="7594"/>
                    </a:cubicBezTo>
                    <a:cubicBezTo>
                      <a:pt x="5618" y="7425"/>
                      <a:pt x="6438" y="6967"/>
                      <a:pt x="6824" y="6244"/>
                    </a:cubicBezTo>
                    <a:cubicBezTo>
                      <a:pt x="7065" y="5762"/>
                      <a:pt x="7089" y="5207"/>
                      <a:pt x="7113" y="4677"/>
                    </a:cubicBezTo>
                    <a:cubicBezTo>
                      <a:pt x="7185" y="3110"/>
                      <a:pt x="7233" y="1567"/>
                      <a:pt x="7282" y="0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0" name="Google Shape;1770;p34"/>
              <p:cNvSpPr/>
              <p:nvPr/>
            </p:nvSpPr>
            <p:spPr>
              <a:xfrm>
                <a:off x="2652475" y="4235275"/>
                <a:ext cx="176025" cy="158675"/>
              </a:xfrm>
              <a:custGeom>
                <a:avLst/>
                <a:gdLst/>
                <a:ahLst/>
                <a:cxnLst/>
                <a:rect l="l" t="t" r="r" b="b"/>
                <a:pathLst>
                  <a:path w="7041" h="6347" extrusionOk="0">
                    <a:moveTo>
                      <a:pt x="3328" y="1"/>
                    </a:moveTo>
                    <a:cubicBezTo>
                      <a:pt x="3304" y="194"/>
                      <a:pt x="3304" y="386"/>
                      <a:pt x="3256" y="507"/>
                    </a:cubicBezTo>
                    <a:cubicBezTo>
                      <a:pt x="2966" y="1278"/>
                      <a:pt x="2580" y="2098"/>
                      <a:pt x="2122" y="2773"/>
                    </a:cubicBezTo>
                    <a:cubicBezTo>
                      <a:pt x="1472" y="3665"/>
                      <a:pt x="676" y="4437"/>
                      <a:pt x="1" y="5305"/>
                    </a:cubicBezTo>
                    <a:cubicBezTo>
                      <a:pt x="883" y="5941"/>
                      <a:pt x="1952" y="6346"/>
                      <a:pt x="3008" y="6346"/>
                    </a:cubicBezTo>
                    <a:cubicBezTo>
                      <a:pt x="3511" y="6346"/>
                      <a:pt x="4011" y="6254"/>
                      <a:pt x="4485" y="6052"/>
                    </a:cubicBezTo>
                    <a:cubicBezTo>
                      <a:pt x="6149" y="5353"/>
                      <a:pt x="7041" y="3063"/>
                      <a:pt x="5956" y="1640"/>
                    </a:cubicBezTo>
                    <a:cubicBezTo>
                      <a:pt x="5329" y="820"/>
                      <a:pt x="4268" y="483"/>
                      <a:pt x="3328" y="1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1" name="Google Shape;1771;p34"/>
              <p:cNvSpPr/>
              <p:nvPr/>
            </p:nvSpPr>
            <p:spPr>
              <a:xfrm>
                <a:off x="2749525" y="2148100"/>
                <a:ext cx="1424825" cy="1691675"/>
              </a:xfrm>
              <a:custGeom>
                <a:avLst/>
                <a:gdLst/>
                <a:ahLst/>
                <a:cxnLst/>
                <a:rect l="l" t="t" r="r" b="b"/>
                <a:pathLst>
                  <a:path w="56993" h="67667" extrusionOk="0">
                    <a:moveTo>
                      <a:pt x="2749" y="0"/>
                    </a:moveTo>
                    <a:cubicBezTo>
                      <a:pt x="2700" y="25"/>
                      <a:pt x="2652" y="73"/>
                      <a:pt x="2604" y="97"/>
                    </a:cubicBezTo>
                    <a:cubicBezTo>
                      <a:pt x="1808" y="2797"/>
                      <a:pt x="1760" y="6245"/>
                      <a:pt x="1447" y="8342"/>
                    </a:cubicBezTo>
                    <a:cubicBezTo>
                      <a:pt x="507" y="14562"/>
                      <a:pt x="0" y="20710"/>
                      <a:pt x="531" y="27026"/>
                    </a:cubicBezTo>
                    <a:cubicBezTo>
                      <a:pt x="1591" y="39418"/>
                      <a:pt x="5955" y="51833"/>
                      <a:pt x="14128" y="61332"/>
                    </a:cubicBezTo>
                    <a:cubicBezTo>
                      <a:pt x="15960" y="63478"/>
                      <a:pt x="18033" y="65479"/>
                      <a:pt x="20589" y="66660"/>
                    </a:cubicBezTo>
                    <a:cubicBezTo>
                      <a:pt x="21951" y="67296"/>
                      <a:pt x="23481" y="67666"/>
                      <a:pt x="24986" y="67666"/>
                    </a:cubicBezTo>
                    <a:cubicBezTo>
                      <a:pt x="26279" y="67666"/>
                      <a:pt x="27553" y="67393"/>
                      <a:pt x="28689" y="66781"/>
                    </a:cubicBezTo>
                    <a:cubicBezTo>
                      <a:pt x="30907" y="65599"/>
                      <a:pt x="32306" y="63381"/>
                      <a:pt x="34186" y="61742"/>
                    </a:cubicBezTo>
                    <a:cubicBezTo>
                      <a:pt x="38212" y="58174"/>
                      <a:pt x="43974" y="57451"/>
                      <a:pt x="49350" y="57402"/>
                    </a:cubicBezTo>
                    <a:cubicBezTo>
                      <a:pt x="49722" y="57395"/>
                      <a:pt x="50094" y="57392"/>
                      <a:pt x="50467" y="57392"/>
                    </a:cubicBezTo>
                    <a:cubicBezTo>
                      <a:pt x="52655" y="57392"/>
                      <a:pt x="54850" y="57528"/>
                      <a:pt x="56993" y="57981"/>
                    </a:cubicBezTo>
                    <a:cubicBezTo>
                      <a:pt x="55884" y="57137"/>
                      <a:pt x="54461" y="56559"/>
                      <a:pt x="53473" y="56269"/>
                    </a:cubicBezTo>
                    <a:cubicBezTo>
                      <a:pt x="50459" y="55329"/>
                      <a:pt x="47373" y="54654"/>
                      <a:pt x="44239" y="54317"/>
                    </a:cubicBezTo>
                    <a:cubicBezTo>
                      <a:pt x="38309" y="53666"/>
                      <a:pt x="32161" y="54051"/>
                      <a:pt x="26568" y="52050"/>
                    </a:cubicBezTo>
                    <a:cubicBezTo>
                      <a:pt x="8583" y="45638"/>
                      <a:pt x="2797" y="22132"/>
                      <a:pt x="3496" y="5232"/>
                    </a:cubicBezTo>
                    <a:cubicBezTo>
                      <a:pt x="3568" y="3448"/>
                      <a:pt x="3665" y="1519"/>
                      <a:pt x="2749" y="0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2" name="Google Shape;1772;p34"/>
              <p:cNvSpPr/>
              <p:nvPr/>
            </p:nvSpPr>
            <p:spPr>
              <a:xfrm>
                <a:off x="3030375" y="3140150"/>
                <a:ext cx="675675" cy="1794675"/>
              </a:xfrm>
              <a:custGeom>
                <a:avLst/>
                <a:gdLst/>
                <a:ahLst/>
                <a:cxnLst/>
                <a:rect l="l" t="t" r="r" b="b"/>
                <a:pathLst>
                  <a:path w="27027" h="71787" extrusionOk="0">
                    <a:moveTo>
                      <a:pt x="12028" y="0"/>
                    </a:moveTo>
                    <a:cubicBezTo>
                      <a:pt x="11300" y="0"/>
                      <a:pt x="10580" y="179"/>
                      <a:pt x="9885" y="411"/>
                    </a:cubicBezTo>
                    <a:cubicBezTo>
                      <a:pt x="1" y="3930"/>
                      <a:pt x="2050" y="16395"/>
                      <a:pt x="5064" y="23723"/>
                    </a:cubicBezTo>
                    <a:cubicBezTo>
                      <a:pt x="7065" y="28617"/>
                      <a:pt x="10175" y="33849"/>
                      <a:pt x="10898" y="39105"/>
                    </a:cubicBezTo>
                    <a:cubicBezTo>
                      <a:pt x="11645" y="44650"/>
                      <a:pt x="12103" y="50002"/>
                      <a:pt x="11404" y="55619"/>
                    </a:cubicBezTo>
                    <a:cubicBezTo>
                      <a:pt x="11067" y="58367"/>
                      <a:pt x="10343" y="61067"/>
                      <a:pt x="9813" y="63792"/>
                    </a:cubicBezTo>
                    <a:cubicBezTo>
                      <a:pt x="9644" y="64611"/>
                      <a:pt x="9500" y="65455"/>
                      <a:pt x="9379" y="66275"/>
                    </a:cubicBezTo>
                    <a:cubicBezTo>
                      <a:pt x="9234" y="67504"/>
                      <a:pt x="8656" y="69891"/>
                      <a:pt x="9765" y="70855"/>
                    </a:cubicBezTo>
                    <a:cubicBezTo>
                      <a:pt x="10394" y="71424"/>
                      <a:pt x="11826" y="71787"/>
                      <a:pt x="12824" y="71787"/>
                    </a:cubicBezTo>
                    <a:cubicBezTo>
                      <a:pt x="13012" y="71787"/>
                      <a:pt x="13184" y="71774"/>
                      <a:pt x="13333" y="71747"/>
                    </a:cubicBezTo>
                    <a:cubicBezTo>
                      <a:pt x="13598" y="71699"/>
                      <a:pt x="13863" y="71627"/>
                      <a:pt x="14080" y="71434"/>
                    </a:cubicBezTo>
                    <a:cubicBezTo>
                      <a:pt x="14273" y="71289"/>
                      <a:pt x="14394" y="71072"/>
                      <a:pt x="14514" y="70831"/>
                    </a:cubicBezTo>
                    <a:cubicBezTo>
                      <a:pt x="15261" y="69433"/>
                      <a:pt x="15744" y="68059"/>
                      <a:pt x="16105" y="66516"/>
                    </a:cubicBezTo>
                    <a:cubicBezTo>
                      <a:pt x="16226" y="66082"/>
                      <a:pt x="16346" y="65624"/>
                      <a:pt x="16443" y="65190"/>
                    </a:cubicBezTo>
                    <a:cubicBezTo>
                      <a:pt x="18371" y="57186"/>
                      <a:pt x="19963" y="48965"/>
                      <a:pt x="20927" y="40816"/>
                    </a:cubicBezTo>
                    <a:cubicBezTo>
                      <a:pt x="21891" y="32812"/>
                      <a:pt x="27026" y="24567"/>
                      <a:pt x="26930" y="16563"/>
                    </a:cubicBezTo>
                    <a:cubicBezTo>
                      <a:pt x="26882" y="14538"/>
                      <a:pt x="26183" y="9861"/>
                      <a:pt x="25411" y="8149"/>
                    </a:cubicBezTo>
                    <a:cubicBezTo>
                      <a:pt x="24061" y="5136"/>
                      <a:pt x="18154" y="2942"/>
                      <a:pt x="15358" y="1230"/>
                    </a:cubicBezTo>
                    <a:cubicBezTo>
                      <a:pt x="14562" y="748"/>
                      <a:pt x="13718" y="242"/>
                      <a:pt x="12802" y="73"/>
                    </a:cubicBezTo>
                    <a:cubicBezTo>
                      <a:pt x="12544" y="23"/>
                      <a:pt x="12286" y="0"/>
                      <a:pt x="12028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3" name="Google Shape;1773;p34"/>
              <p:cNvSpPr/>
              <p:nvPr/>
            </p:nvSpPr>
            <p:spPr>
              <a:xfrm>
                <a:off x="3246750" y="4734925"/>
                <a:ext cx="194700" cy="199900"/>
              </a:xfrm>
              <a:custGeom>
                <a:avLst/>
                <a:gdLst/>
                <a:ahLst/>
                <a:cxnLst/>
                <a:rect l="l" t="t" r="r" b="b"/>
                <a:pathLst>
                  <a:path w="7788" h="7996" extrusionOk="0">
                    <a:moveTo>
                      <a:pt x="1158" y="1"/>
                    </a:moveTo>
                    <a:cubicBezTo>
                      <a:pt x="989" y="820"/>
                      <a:pt x="845" y="1664"/>
                      <a:pt x="724" y="2484"/>
                    </a:cubicBezTo>
                    <a:cubicBezTo>
                      <a:pt x="579" y="3713"/>
                      <a:pt x="1" y="6100"/>
                      <a:pt x="1110" y="7064"/>
                    </a:cubicBezTo>
                    <a:cubicBezTo>
                      <a:pt x="1739" y="7633"/>
                      <a:pt x="3171" y="7996"/>
                      <a:pt x="4169" y="7996"/>
                    </a:cubicBezTo>
                    <a:cubicBezTo>
                      <a:pt x="4357" y="7996"/>
                      <a:pt x="4529" y="7983"/>
                      <a:pt x="4678" y="7956"/>
                    </a:cubicBezTo>
                    <a:cubicBezTo>
                      <a:pt x="4943" y="7908"/>
                      <a:pt x="5208" y="7836"/>
                      <a:pt x="5425" y="7643"/>
                    </a:cubicBezTo>
                    <a:cubicBezTo>
                      <a:pt x="5618" y="7498"/>
                      <a:pt x="5739" y="7281"/>
                      <a:pt x="5859" y="7040"/>
                    </a:cubicBezTo>
                    <a:cubicBezTo>
                      <a:pt x="6606" y="5642"/>
                      <a:pt x="7089" y="4268"/>
                      <a:pt x="7450" y="2725"/>
                    </a:cubicBezTo>
                    <a:cubicBezTo>
                      <a:pt x="7571" y="2291"/>
                      <a:pt x="7691" y="1833"/>
                      <a:pt x="7788" y="1399"/>
                    </a:cubicBezTo>
                    <a:cubicBezTo>
                      <a:pt x="5594" y="820"/>
                      <a:pt x="3376" y="362"/>
                      <a:pt x="1158" y="1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4" name="Google Shape;1774;p34"/>
              <p:cNvSpPr/>
              <p:nvPr/>
            </p:nvSpPr>
            <p:spPr>
              <a:xfrm>
                <a:off x="2685625" y="1521775"/>
                <a:ext cx="1168075" cy="828575"/>
              </a:xfrm>
              <a:custGeom>
                <a:avLst/>
                <a:gdLst/>
                <a:ahLst/>
                <a:cxnLst/>
                <a:rect l="l" t="t" r="r" b="b"/>
                <a:pathLst>
                  <a:path w="46723" h="33143" extrusionOk="0">
                    <a:moveTo>
                      <a:pt x="20436" y="1"/>
                    </a:moveTo>
                    <a:cubicBezTo>
                      <a:pt x="20273" y="1"/>
                      <a:pt x="20107" y="2"/>
                      <a:pt x="19938" y="5"/>
                    </a:cubicBezTo>
                    <a:cubicBezTo>
                      <a:pt x="17021" y="53"/>
                      <a:pt x="14056" y="535"/>
                      <a:pt x="11380" y="1765"/>
                    </a:cubicBezTo>
                    <a:cubicBezTo>
                      <a:pt x="6631" y="3959"/>
                      <a:pt x="2870" y="8226"/>
                      <a:pt x="1520" y="13313"/>
                    </a:cubicBezTo>
                    <a:cubicBezTo>
                      <a:pt x="1" y="18954"/>
                      <a:pt x="2339" y="25463"/>
                      <a:pt x="6751" y="29200"/>
                    </a:cubicBezTo>
                    <a:cubicBezTo>
                      <a:pt x="10164" y="32097"/>
                      <a:pt x="14534" y="33143"/>
                      <a:pt x="18982" y="33143"/>
                    </a:cubicBezTo>
                    <a:cubicBezTo>
                      <a:pt x="22642" y="33143"/>
                      <a:pt x="26355" y="32435"/>
                      <a:pt x="29630" y="31466"/>
                    </a:cubicBezTo>
                    <a:cubicBezTo>
                      <a:pt x="31559" y="30888"/>
                      <a:pt x="33343" y="29972"/>
                      <a:pt x="35223" y="29297"/>
                    </a:cubicBezTo>
                    <a:cubicBezTo>
                      <a:pt x="36790" y="28742"/>
                      <a:pt x="38333" y="28019"/>
                      <a:pt x="39804" y="27223"/>
                    </a:cubicBezTo>
                    <a:cubicBezTo>
                      <a:pt x="42697" y="25656"/>
                      <a:pt x="45469" y="23390"/>
                      <a:pt x="46409" y="20087"/>
                    </a:cubicBezTo>
                    <a:cubicBezTo>
                      <a:pt x="46626" y="19267"/>
                      <a:pt x="46723" y="18375"/>
                      <a:pt x="46675" y="17508"/>
                    </a:cubicBezTo>
                    <a:cubicBezTo>
                      <a:pt x="46578" y="15916"/>
                      <a:pt x="46000" y="14325"/>
                      <a:pt x="44915" y="13168"/>
                    </a:cubicBezTo>
                    <a:cubicBezTo>
                      <a:pt x="43902" y="12107"/>
                      <a:pt x="42600" y="11456"/>
                      <a:pt x="41323" y="10757"/>
                    </a:cubicBezTo>
                    <a:cubicBezTo>
                      <a:pt x="38647" y="9311"/>
                      <a:pt x="36067" y="7671"/>
                      <a:pt x="33656" y="5839"/>
                    </a:cubicBezTo>
                    <a:cubicBezTo>
                      <a:pt x="31631" y="4272"/>
                      <a:pt x="30185" y="2464"/>
                      <a:pt x="27677" y="1451"/>
                    </a:cubicBezTo>
                    <a:cubicBezTo>
                      <a:pt x="25064" y="383"/>
                      <a:pt x="23115" y="1"/>
                      <a:pt x="20436" y="1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5" name="Google Shape;1775;p34"/>
              <p:cNvSpPr/>
              <p:nvPr/>
            </p:nvSpPr>
            <p:spPr>
              <a:xfrm>
                <a:off x="3305825" y="1782500"/>
                <a:ext cx="99475" cy="119900"/>
              </a:xfrm>
              <a:custGeom>
                <a:avLst/>
                <a:gdLst/>
                <a:ahLst/>
                <a:cxnLst/>
                <a:rect l="l" t="t" r="r" b="b"/>
                <a:pathLst>
                  <a:path w="3979" h="4796" extrusionOk="0">
                    <a:moveTo>
                      <a:pt x="1915" y="0"/>
                    </a:moveTo>
                    <a:cubicBezTo>
                      <a:pt x="1616" y="0"/>
                      <a:pt x="1314" y="87"/>
                      <a:pt x="1061" y="256"/>
                    </a:cubicBezTo>
                    <a:cubicBezTo>
                      <a:pt x="0" y="979"/>
                      <a:pt x="434" y="2474"/>
                      <a:pt x="892" y="3438"/>
                    </a:cubicBezTo>
                    <a:cubicBezTo>
                      <a:pt x="1013" y="3727"/>
                      <a:pt x="1182" y="4017"/>
                      <a:pt x="1399" y="4234"/>
                    </a:cubicBezTo>
                    <a:cubicBezTo>
                      <a:pt x="1697" y="4572"/>
                      <a:pt x="2078" y="4795"/>
                      <a:pt x="2540" y="4795"/>
                    </a:cubicBezTo>
                    <a:cubicBezTo>
                      <a:pt x="2638" y="4795"/>
                      <a:pt x="2740" y="4785"/>
                      <a:pt x="2845" y="4764"/>
                    </a:cubicBezTo>
                    <a:cubicBezTo>
                      <a:pt x="3424" y="4644"/>
                      <a:pt x="3737" y="4234"/>
                      <a:pt x="3858" y="3679"/>
                    </a:cubicBezTo>
                    <a:cubicBezTo>
                      <a:pt x="3978" y="3077"/>
                      <a:pt x="3858" y="2474"/>
                      <a:pt x="3665" y="1871"/>
                    </a:cubicBezTo>
                    <a:cubicBezTo>
                      <a:pt x="3472" y="1220"/>
                      <a:pt x="3183" y="449"/>
                      <a:pt x="2532" y="135"/>
                    </a:cubicBezTo>
                    <a:cubicBezTo>
                      <a:pt x="2341" y="45"/>
                      <a:pt x="2129" y="0"/>
                      <a:pt x="1915" y="0"/>
                    </a:cubicBezTo>
                    <a:close/>
                  </a:path>
                </a:pathLst>
              </a:custGeom>
              <a:solidFill>
                <a:srgbClr val="57391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6" name="Google Shape;1776;p34"/>
              <p:cNvSpPr/>
              <p:nvPr/>
            </p:nvSpPr>
            <p:spPr>
              <a:xfrm>
                <a:off x="3768100" y="1842525"/>
                <a:ext cx="82000" cy="72675"/>
              </a:xfrm>
              <a:custGeom>
                <a:avLst/>
                <a:gdLst/>
                <a:ahLst/>
                <a:cxnLst/>
                <a:rect l="l" t="t" r="r" b="b"/>
                <a:pathLst>
                  <a:path w="3280" h="2907" extrusionOk="0">
                    <a:moveTo>
                      <a:pt x="1592" y="0"/>
                    </a:moveTo>
                    <a:cubicBezTo>
                      <a:pt x="1447" y="0"/>
                      <a:pt x="1326" y="49"/>
                      <a:pt x="1206" y="121"/>
                    </a:cubicBezTo>
                    <a:cubicBezTo>
                      <a:pt x="989" y="266"/>
                      <a:pt x="772" y="386"/>
                      <a:pt x="555" y="531"/>
                    </a:cubicBezTo>
                    <a:cubicBezTo>
                      <a:pt x="314" y="724"/>
                      <a:pt x="73" y="917"/>
                      <a:pt x="25" y="1230"/>
                    </a:cubicBezTo>
                    <a:cubicBezTo>
                      <a:pt x="0" y="1351"/>
                      <a:pt x="25" y="1471"/>
                      <a:pt x="49" y="1592"/>
                    </a:cubicBezTo>
                    <a:cubicBezTo>
                      <a:pt x="217" y="2074"/>
                      <a:pt x="651" y="2411"/>
                      <a:pt x="1109" y="2580"/>
                    </a:cubicBezTo>
                    <a:cubicBezTo>
                      <a:pt x="1386" y="2679"/>
                      <a:pt x="1824" y="2907"/>
                      <a:pt x="2159" y="2907"/>
                    </a:cubicBezTo>
                    <a:cubicBezTo>
                      <a:pt x="2233" y="2907"/>
                      <a:pt x="2302" y="2896"/>
                      <a:pt x="2363" y="2869"/>
                    </a:cubicBezTo>
                    <a:cubicBezTo>
                      <a:pt x="3279" y="2460"/>
                      <a:pt x="2460" y="603"/>
                      <a:pt x="1929" y="169"/>
                    </a:cubicBezTo>
                    <a:cubicBezTo>
                      <a:pt x="1833" y="73"/>
                      <a:pt x="1712" y="0"/>
                      <a:pt x="1592" y="0"/>
                    </a:cubicBezTo>
                    <a:close/>
                  </a:path>
                </a:pathLst>
              </a:custGeom>
              <a:solidFill>
                <a:srgbClr val="57391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7" name="Google Shape;1777;p34"/>
              <p:cNvSpPr/>
              <p:nvPr/>
            </p:nvSpPr>
            <p:spPr>
              <a:xfrm>
                <a:off x="4365375" y="2540450"/>
                <a:ext cx="187475" cy="82575"/>
              </a:xfrm>
              <a:custGeom>
                <a:avLst/>
                <a:gdLst/>
                <a:ahLst/>
                <a:cxnLst/>
                <a:rect l="l" t="t" r="r" b="b"/>
                <a:pathLst>
                  <a:path w="7499" h="3303" extrusionOk="0">
                    <a:moveTo>
                      <a:pt x="4477" y="1"/>
                    </a:moveTo>
                    <a:cubicBezTo>
                      <a:pt x="4191" y="1"/>
                      <a:pt x="3895" y="16"/>
                      <a:pt x="3593" y="49"/>
                    </a:cubicBezTo>
                    <a:cubicBezTo>
                      <a:pt x="1568" y="266"/>
                      <a:pt x="1" y="1158"/>
                      <a:pt x="97" y="2050"/>
                    </a:cubicBezTo>
                    <a:cubicBezTo>
                      <a:pt x="180" y="2790"/>
                      <a:pt x="1437" y="3303"/>
                      <a:pt x="3062" y="3303"/>
                    </a:cubicBezTo>
                    <a:cubicBezTo>
                      <a:pt x="3342" y="3303"/>
                      <a:pt x="3633" y="3288"/>
                      <a:pt x="3931" y="3256"/>
                    </a:cubicBezTo>
                    <a:cubicBezTo>
                      <a:pt x="5956" y="3039"/>
                      <a:pt x="7499" y="2147"/>
                      <a:pt x="7426" y="1255"/>
                    </a:cubicBezTo>
                    <a:cubicBezTo>
                      <a:pt x="7344" y="497"/>
                      <a:pt x="6081" y="1"/>
                      <a:pt x="4477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8" name="Google Shape;1778;p34"/>
              <p:cNvSpPr/>
              <p:nvPr/>
            </p:nvSpPr>
            <p:spPr>
              <a:xfrm>
                <a:off x="4515450" y="2832050"/>
                <a:ext cx="90450" cy="39450"/>
              </a:xfrm>
              <a:custGeom>
                <a:avLst/>
                <a:gdLst/>
                <a:ahLst/>
                <a:cxnLst/>
                <a:rect l="l" t="t" r="r" b="b"/>
                <a:pathLst>
                  <a:path w="3618" h="1578" extrusionOk="0">
                    <a:moveTo>
                      <a:pt x="1633" y="1"/>
                    </a:moveTo>
                    <a:cubicBezTo>
                      <a:pt x="737" y="1"/>
                      <a:pt x="25" y="300"/>
                      <a:pt x="25" y="705"/>
                    </a:cubicBezTo>
                    <a:cubicBezTo>
                      <a:pt x="1" y="1139"/>
                      <a:pt x="772" y="1524"/>
                      <a:pt x="1761" y="1572"/>
                    </a:cubicBezTo>
                    <a:cubicBezTo>
                      <a:pt x="1828" y="1576"/>
                      <a:pt x="1895" y="1577"/>
                      <a:pt x="1960" y="1577"/>
                    </a:cubicBezTo>
                    <a:cubicBezTo>
                      <a:pt x="2857" y="1577"/>
                      <a:pt x="3571" y="1278"/>
                      <a:pt x="3593" y="873"/>
                    </a:cubicBezTo>
                    <a:cubicBezTo>
                      <a:pt x="3617" y="439"/>
                      <a:pt x="2822" y="54"/>
                      <a:pt x="1833" y="5"/>
                    </a:cubicBezTo>
                    <a:cubicBezTo>
                      <a:pt x="1766" y="2"/>
                      <a:pt x="1699" y="1"/>
                      <a:pt x="1633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9" name="Google Shape;1779;p34"/>
              <p:cNvSpPr/>
              <p:nvPr/>
            </p:nvSpPr>
            <p:spPr>
              <a:xfrm>
                <a:off x="3712650" y="3014075"/>
                <a:ext cx="90425" cy="39450"/>
              </a:xfrm>
              <a:custGeom>
                <a:avLst/>
                <a:gdLst/>
                <a:ahLst/>
                <a:cxnLst/>
                <a:rect l="l" t="t" r="r" b="b"/>
                <a:pathLst>
                  <a:path w="3617" h="1578" extrusionOk="0">
                    <a:moveTo>
                      <a:pt x="1633" y="0"/>
                    </a:moveTo>
                    <a:cubicBezTo>
                      <a:pt x="736" y="0"/>
                      <a:pt x="23" y="300"/>
                      <a:pt x="1" y="704"/>
                    </a:cubicBezTo>
                    <a:cubicBezTo>
                      <a:pt x="1" y="1138"/>
                      <a:pt x="772" y="1524"/>
                      <a:pt x="1760" y="1572"/>
                    </a:cubicBezTo>
                    <a:cubicBezTo>
                      <a:pt x="1828" y="1576"/>
                      <a:pt x="1894" y="1577"/>
                      <a:pt x="1960" y="1577"/>
                    </a:cubicBezTo>
                    <a:cubicBezTo>
                      <a:pt x="2857" y="1577"/>
                      <a:pt x="3570" y="1277"/>
                      <a:pt x="3593" y="873"/>
                    </a:cubicBezTo>
                    <a:cubicBezTo>
                      <a:pt x="3617" y="439"/>
                      <a:pt x="2821" y="53"/>
                      <a:pt x="1833" y="5"/>
                    </a:cubicBezTo>
                    <a:cubicBezTo>
                      <a:pt x="1765" y="2"/>
                      <a:pt x="1699" y="0"/>
                      <a:pt x="1633" y="0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0" name="Google Shape;1780;p34"/>
              <p:cNvSpPr/>
              <p:nvPr/>
            </p:nvSpPr>
            <p:spPr>
              <a:xfrm>
                <a:off x="3933250" y="2708750"/>
                <a:ext cx="187450" cy="101925"/>
              </a:xfrm>
              <a:custGeom>
                <a:avLst/>
                <a:gdLst/>
                <a:ahLst/>
                <a:cxnLst/>
                <a:rect l="l" t="t" r="r" b="b"/>
                <a:pathLst>
                  <a:path w="7498" h="4077" extrusionOk="0">
                    <a:moveTo>
                      <a:pt x="5625" y="0"/>
                    </a:moveTo>
                    <a:cubicBezTo>
                      <a:pt x="4913" y="0"/>
                      <a:pt x="4032" y="182"/>
                      <a:pt x="3134" y="550"/>
                    </a:cubicBezTo>
                    <a:cubicBezTo>
                      <a:pt x="1254" y="1321"/>
                      <a:pt x="0" y="2623"/>
                      <a:pt x="338" y="3443"/>
                    </a:cubicBezTo>
                    <a:cubicBezTo>
                      <a:pt x="512" y="3865"/>
                      <a:pt x="1076" y="4076"/>
                      <a:pt x="1839" y="4076"/>
                    </a:cubicBezTo>
                    <a:cubicBezTo>
                      <a:pt x="2557" y="4076"/>
                      <a:pt x="3452" y="3889"/>
                      <a:pt x="4364" y="3515"/>
                    </a:cubicBezTo>
                    <a:cubicBezTo>
                      <a:pt x="6244" y="2744"/>
                      <a:pt x="7498" y="1466"/>
                      <a:pt x="7160" y="646"/>
                    </a:cubicBezTo>
                    <a:cubicBezTo>
                      <a:pt x="6984" y="218"/>
                      <a:pt x="6406" y="0"/>
                      <a:pt x="5625" y="0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1" name="Google Shape;1781;p34"/>
              <p:cNvSpPr/>
              <p:nvPr/>
            </p:nvSpPr>
            <p:spPr>
              <a:xfrm>
                <a:off x="4332850" y="2701425"/>
                <a:ext cx="188050" cy="83125"/>
              </a:xfrm>
              <a:custGeom>
                <a:avLst/>
                <a:gdLst/>
                <a:ahLst/>
                <a:cxnLst/>
                <a:rect l="l" t="t" r="r" b="b"/>
                <a:pathLst>
                  <a:path w="7522" h="3325" extrusionOk="0">
                    <a:moveTo>
                      <a:pt x="4624" y="1"/>
                    </a:moveTo>
                    <a:cubicBezTo>
                      <a:pt x="4287" y="1"/>
                      <a:pt x="3933" y="24"/>
                      <a:pt x="3568" y="71"/>
                    </a:cubicBezTo>
                    <a:cubicBezTo>
                      <a:pt x="1543" y="312"/>
                      <a:pt x="0" y="1253"/>
                      <a:pt x="121" y="2120"/>
                    </a:cubicBezTo>
                    <a:cubicBezTo>
                      <a:pt x="200" y="2852"/>
                      <a:pt x="1381" y="3324"/>
                      <a:pt x="2920" y="3324"/>
                    </a:cubicBezTo>
                    <a:cubicBezTo>
                      <a:pt x="3258" y="3324"/>
                      <a:pt x="3613" y="3301"/>
                      <a:pt x="3978" y="3254"/>
                    </a:cubicBezTo>
                    <a:cubicBezTo>
                      <a:pt x="5979" y="3012"/>
                      <a:pt x="7522" y="2096"/>
                      <a:pt x="7425" y="1204"/>
                    </a:cubicBezTo>
                    <a:cubicBezTo>
                      <a:pt x="7327" y="473"/>
                      <a:pt x="6158" y="1"/>
                      <a:pt x="4624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2" name="Google Shape;1782;p34"/>
              <p:cNvSpPr/>
              <p:nvPr/>
            </p:nvSpPr>
            <p:spPr>
              <a:xfrm>
                <a:off x="4285825" y="2911775"/>
                <a:ext cx="110325" cy="48525"/>
              </a:xfrm>
              <a:custGeom>
                <a:avLst/>
                <a:gdLst/>
                <a:ahLst/>
                <a:cxnLst/>
                <a:rect l="l" t="t" r="r" b="b"/>
                <a:pathLst>
                  <a:path w="4413" h="1941" extrusionOk="0">
                    <a:moveTo>
                      <a:pt x="2721" y="1"/>
                    </a:moveTo>
                    <a:cubicBezTo>
                      <a:pt x="2522" y="1"/>
                      <a:pt x="2312" y="16"/>
                      <a:pt x="2098" y="47"/>
                    </a:cubicBezTo>
                    <a:cubicBezTo>
                      <a:pt x="917" y="192"/>
                      <a:pt x="1" y="722"/>
                      <a:pt x="73" y="1228"/>
                    </a:cubicBezTo>
                    <a:cubicBezTo>
                      <a:pt x="133" y="1667"/>
                      <a:pt x="819" y="1940"/>
                      <a:pt x="1722" y="1940"/>
                    </a:cubicBezTo>
                    <a:cubicBezTo>
                      <a:pt x="1911" y="1940"/>
                      <a:pt x="2110" y="1928"/>
                      <a:pt x="2315" y="1903"/>
                    </a:cubicBezTo>
                    <a:cubicBezTo>
                      <a:pt x="3496" y="1759"/>
                      <a:pt x="4412" y="1204"/>
                      <a:pt x="4340" y="698"/>
                    </a:cubicBezTo>
                    <a:cubicBezTo>
                      <a:pt x="4281" y="285"/>
                      <a:pt x="3598" y="1"/>
                      <a:pt x="2721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3" name="Google Shape;1783;p34"/>
              <p:cNvSpPr/>
              <p:nvPr/>
            </p:nvSpPr>
            <p:spPr>
              <a:xfrm>
                <a:off x="4118275" y="2809875"/>
                <a:ext cx="157925" cy="77775"/>
              </a:xfrm>
              <a:custGeom>
                <a:avLst/>
                <a:gdLst/>
                <a:ahLst/>
                <a:cxnLst/>
                <a:rect l="l" t="t" r="r" b="b"/>
                <a:pathLst>
                  <a:path w="6317" h="3111" extrusionOk="0">
                    <a:moveTo>
                      <a:pt x="4483" y="0"/>
                    </a:moveTo>
                    <a:cubicBezTo>
                      <a:pt x="3972" y="0"/>
                      <a:pt x="3383" y="86"/>
                      <a:pt x="2773" y="266"/>
                    </a:cubicBezTo>
                    <a:cubicBezTo>
                      <a:pt x="1158" y="748"/>
                      <a:pt x="0" y="1712"/>
                      <a:pt x="217" y="2411"/>
                    </a:cubicBezTo>
                    <a:cubicBezTo>
                      <a:pt x="354" y="2866"/>
                      <a:pt x="984" y="3111"/>
                      <a:pt x="1841" y="3111"/>
                    </a:cubicBezTo>
                    <a:cubicBezTo>
                      <a:pt x="2348" y="3111"/>
                      <a:pt x="2935" y="3025"/>
                      <a:pt x="3544" y="2845"/>
                    </a:cubicBezTo>
                    <a:cubicBezTo>
                      <a:pt x="5160" y="2363"/>
                      <a:pt x="6317" y="1399"/>
                      <a:pt x="6100" y="700"/>
                    </a:cubicBezTo>
                    <a:cubicBezTo>
                      <a:pt x="5979" y="245"/>
                      <a:pt x="5344" y="0"/>
                      <a:pt x="4483" y="0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4" name="Google Shape;1784;p34"/>
              <p:cNvSpPr/>
              <p:nvPr/>
            </p:nvSpPr>
            <p:spPr>
              <a:xfrm>
                <a:off x="4187575" y="2624025"/>
                <a:ext cx="103700" cy="54075"/>
              </a:xfrm>
              <a:custGeom>
                <a:avLst/>
                <a:gdLst/>
                <a:ahLst/>
                <a:cxnLst/>
                <a:rect l="l" t="t" r="r" b="b"/>
                <a:pathLst>
                  <a:path w="4148" h="2163" extrusionOk="0">
                    <a:moveTo>
                      <a:pt x="3069" y="1"/>
                    </a:moveTo>
                    <a:cubicBezTo>
                      <a:pt x="2696" y="1"/>
                      <a:pt x="2247" y="82"/>
                      <a:pt x="1785" y="250"/>
                    </a:cubicBezTo>
                    <a:cubicBezTo>
                      <a:pt x="724" y="612"/>
                      <a:pt x="1" y="1311"/>
                      <a:pt x="170" y="1769"/>
                    </a:cubicBezTo>
                    <a:cubicBezTo>
                      <a:pt x="265" y="2027"/>
                      <a:pt x="621" y="2163"/>
                      <a:pt x="1103" y="2163"/>
                    </a:cubicBezTo>
                    <a:cubicBezTo>
                      <a:pt x="1476" y="2163"/>
                      <a:pt x="1925" y="2082"/>
                      <a:pt x="2388" y="1914"/>
                    </a:cubicBezTo>
                    <a:cubicBezTo>
                      <a:pt x="3424" y="1552"/>
                      <a:pt x="4148" y="877"/>
                      <a:pt x="4003" y="395"/>
                    </a:cubicBezTo>
                    <a:cubicBezTo>
                      <a:pt x="3908" y="136"/>
                      <a:pt x="3552" y="1"/>
                      <a:pt x="3069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5" name="Google Shape;1785;p34"/>
              <p:cNvSpPr/>
              <p:nvPr/>
            </p:nvSpPr>
            <p:spPr>
              <a:xfrm>
                <a:off x="3899500" y="2874150"/>
                <a:ext cx="103675" cy="54075"/>
              </a:xfrm>
              <a:custGeom>
                <a:avLst/>
                <a:gdLst/>
                <a:ahLst/>
                <a:cxnLst/>
                <a:rect l="l" t="t" r="r" b="b"/>
                <a:pathLst>
                  <a:path w="4147" h="2163" extrusionOk="0">
                    <a:moveTo>
                      <a:pt x="3069" y="1"/>
                    </a:moveTo>
                    <a:cubicBezTo>
                      <a:pt x="2695" y="1"/>
                      <a:pt x="2247" y="82"/>
                      <a:pt x="1784" y="250"/>
                    </a:cubicBezTo>
                    <a:cubicBezTo>
                      <a:pt x="723" y="612"/>
                      <a:pt x="0" y="1311"/>
                      <a:pt x="169" y="1769"/>
                    </a:cubicBezTo>
                    <a:cubicBezTo>
                      <a:pt x="264" y="2027"/>
                      <a:pt x="620" y="2163"/>
                      <a:pt x="1102" y="2163"/>
                    </a:cubicBezTo>
                    <a:cubicBezTo>
                      <a:pt x="1475" y="2163"/>
                      <a:pt x="1924" y="2082"/>
                      <a:pt x="2387" y="1914"/>
                    </a:cubicBezTo>
                    <a:cubicBezTo>
                      <a:pt x="3423" y="1552"/>
                      <a:pt x="4147" y="853"/>
                      <a:pt x="4002" y="395"/>
                    </a:cubicBezTo>
                    <a:cubicBezTo>
                      <a:pt x="3907" y="136"/>
                      <a:pt x="3551" y="1"/>
                      <a:pt x="3069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6" name="Google Shape;1786;p34"/>
              <p:cNvSpPr/>
              <p:nvPr/>
            </p:nvSpPr>
            <p:spPr>
              <a:xfrm>
                <a:off x="3750625" y="2834375"/>
                <a:ext cx="103675" cy="54075"/>
              </a:xfrm>
              <a:custGeom>
                <a:avLst/>
                <a:gdLst/>
                <a:ahLst/>
                <a:cxnLst/>
                <a:rect l="l" t="t" r="r" b="b"/>
                <a:pathLst>
                  <a:path w="4147" h="2163" extrusionOk="0">
                    <a:moveTo>
                      <a:pt x="3049" y="1"/>
                    </a:moveTo>
                    <a:cubicBezTo>
                      <a:pt x="2679" y="1"/>
                      <a:pt x="2236" y="82"/>
                      <a:pt x="1784" y="250"/>
                    </a:cubicBezTo>
                    <a:cubicBezTo>
                      <a:pt x="724" y="636"/>
                      <a:pt x="0" y="1311"/>
                      <a:pt x="169" y="1769"/>
                    </a:cubicBezTo>
                    <a:cubicBezTo>
                      <a:pt x="251" y="2027"/>
                      <a:pt x="601" y="2163"/>
                      <a:pt x="1080" y="2163"/>
                    </a:cubicBezTo>
                    <a:cubicBezTo>
                      <a:pt x="1452" y="2163"/>
                      <a:pt x="1900" y="2082"/>
                      <a:pt x="2363" y="1913"/>
                    </a:cubicBezTo>
                    <a:cubicBezTo>
                      <a:pt x="3424" y="1552"/>
                      <a:pt x="4147" y="877"/>
                      <a:pt x="3978" y="395"/>
                    </a:cubicBezTo>
                    <a:cubicBezTo>
                      <a:pt x="3883" y="136"/>
                      <a:pt x="3527" y="1"/>
                      <a:pt x="3049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7" name="Google Shape;1787;p34"/>
              <p:cNvSpPr/>
              <p:nvPr/>
            </p:nvSpPr>
            <p:spPr>
              <a:xfrm>
                <a:off x="4565475" y="2635000"/>
                <a:ext cx="103700" cy="46000"/>
              </a:xfrm>
              <a:custGeom>
                <a:avLst/>
                <a:gdLst/>
                <a:ahLst/>
                <a:cxnLst/>
                <a:rect l="l" t="t" r="r" b="b"/>
                <a:pathLst>
                  <a:path w="4148" h="1840" extrusionOk="0">
                    <a:moveTo>
                      <a:pt x="1677" y="1"/>
                    </a:moveTo>
                    <a:cubicBezTo>
                      <a:pt x="795" y="1"/>
                      <a:pt x="110" y="274"/>
                      <a:pt x="49" y="703"/>
                    </a:cubicBezTo>
                    <a:cubicBezTo>
                      <a:pt x="1" y="1185"/>
                      <a:pt x="869" y="1667"/>
                      <a:pt x="1978" y="1812"/>
                    </a:cubicBezTo>
                    <a:cubicBezTo>
                      <a:pt x="2147" y="1831"/>
                      <a:pt x="2313" y="1839"/>
                      <a:pt x="2472" y="1839"/>
                    </a:cubicBezTo>
                    <a:cubicBezTo>
                      <a:pt x="3360" y="1839"/>
                      <a:pt x="4058" y="1566"/>
                      <a:pt x="4099" y="1137"/>
                    </a:cubicBezTo>
                    <a:cubicBezTo>
                      <a:pt x="4147" y="655"/>
                      <a:pt x="3304" y="173"/>
                      <a:pt x="2171" y="28"/>
                    </a:cubicBezTo>
                    <a:cubicBezTo>
                      <a:pt x="2001" y="10"/>
                      <a:pt x="1836" y="1"/>
                      <a:pt x="1677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8" name="Google Shape;1788;p34"/>
              <p:cNvSpPr/>
              <p:nvPr/>
            </p:nvSpPr>
            <p:spPr>
              <a:xfrm>
                <a:off x="2502700" y="1492050"/>
                <a:ext cx="469850" cy="356550"/>
              </a:xfrm>
              <a:custGeom>
                <a:avLst/>
                <a:gdLst/>
                <a:ahLst/>
                <a:cxnLst/>
                <a:rect l="l" t="t" r="r" b="b"/>
                <a:pathLst>
                  <a:path w="18794" h="14262" extrusionOk="0">
                    <a:moveTo>
                      <a:pt x="1671" y="0"/>
                    </a:moveTo>
                    <a:cubicBezTo>
                      <a:pt x="1" y="0"/>
                      <a:pt x="605" y="3569"/>
                      <a:pt x="760" y="4545"/>
                    </a:cubicBezTo>
                    <a:cubicBezTo>
                      <a:pt x="1460" y="8667"/>
                      <a:pt x="4762" y="13224"/>
                      <a:pt x="9054" y="14092"/>
                    </a:cubicBezTo>
                    <a:cubicBezTo>
                      <a:pt x="9601" y="14204"/>
                      <a:pt x="10180" y="14262"/>
                      <a:pt x="10768" y="14262"/>
                    </a:cubicBezTo>
                    <a:cubicBezTo>
                      <a:pt x="12955" y="14262"/>
                      <a:pt x="15280" y="13473"/>
                      <a:pt x="16648" y="11802"/>
                    </a:cubicBezTo>
                    <a:cubicBezTo>
                      <a:pt x="18793" y="9150"/>
                      <a:pt x="17275" y="5533"/>
                      <a:pt x="14623" y="3918"/>
                    </a:cubicBezTo>
                    <a:cubicBezTo>
                      <a:pt x="14430" y="3798"/>
                      <a:pt x="14213" y="3677"/>
                      <a:pt x="13972" y="3581"/>
                    </a:cubicBezTo>
                    <a:cubicBezTo>
                      <a:pt x="12284" y="2833"/>
                      <a:pt x="10428" y="2640"/>
                      <a:pt x="8596" y="2375"/>
                    </a:cubicBezTo>
                    <a:cubicBezTo>
                      <a:pt x="6763" y="2134"/>
                      <a:pt x="4883" y="1772"/>
                      <a:pt x="3340" y="760"/>
                    </a:cubicBezTo>
                    <a:cubicBezTo>
                      <a:pt x="2954" y="519"/>
                      <a:pt x="2593" y="230"/>
                      <a:pt x="2159" y="85"/>
                    </a:cubicBezTo>
                    <a:cubicBezTo>
                      <a:pt x="1978" y="27"/>
                      <a:pt x="1816" y="0"/>
                      <a:pt x="1671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9" name="Google Shape;1789;p34"/>
              <p:cNvSpPr/>
              <p:nvPr/>
            </p:nvSpPr>
            <p:spPr>
              <a:xfrm>
                <a:off x="2565100" y="1608675"/>
                <a:ext cx="226025" cy="179250"/>
              </a:xfrm>
              <a:custGeom>
                <a:avLst/>
                <a:gdLst/>
                <a:ahLst/>
                <a:cxnLst/>
                <a:rect l="l" t="t" r="r" b="b"/>
                <a:pathLst>
                  <a:path w="9041" h="7170" extrusionOk="0">
                    <a:moveTo>
                      <a:pt x="0" y="0"/>
                    </a:moveTo>
                    <a:lnTo>
                      <a:pt x="0" y="0"/>
                    </a:lnTo>
                    <a:cubicBezTo>
                      <a:pt x="458" y="2604"/>
                      <a:pt x="2339" y="6028"/>
                      <a:pt x="5015" y="6944"/>
                    </a:cubicBezTo>
                    <a:cubicBezTo>
                      <a:pt x="5356" y="7047"/>
                      <a:pt x="6363" y="7170"/>
                      <a:pt x="7177" y="7170"/>
                    </a:cubicBezTo>
                    <a:cubicBezTo>
                      <a:pt x="7687" y="7170"/>
                      <a:pt x="8121" y="7122"/>
                      <a:pt x="8269" y="6992"/>
                    </a:cubicBezTo>
                    <a:cubicBezTo>
                      <a:pt x="9041" y="6341"/>
                      <a:pt x="7281" y="3689"/>
                      <a:pt x="6823" y="3110"/>
                    </a:cubicBezTo>
                    <a:cubicBezTo>
                      <a:pt x="5955" y="2001"/>
                      <a:pt x="5087" y="1567"/>
                      <a:pt x="3785" y="1158"/>
                    </a:cubicBezTo>
                    <a:cubicBezTo>
                      <a:pt x="2532" y="772"/>
                      <a:pt x="1230" y="483"/>
                      <a:pt x="0" y="0"/>
                    </a:cubicBezTo>
                    <a:close/>
                  </a:path>
                </a:pathLst>
              </a:custGeom>
              <a:solidFill>
                <a:srgbClr val="E772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0" name="Google Shape;1790;p34"/>
              <p:cNvSpPr/>
              <p:nvPr/>
            </p:nvSpPr>
            <p:spPr>
              <a:xfrm>
                <a:off x="3217825" y="1935350"/>
                <a:ext cx="231475" cy="231450"/>
              </a:xfrm>
              <a:custGeom>
                <a:avLst/>
                <a:gdLst/>
                <a:ahLst/>
                <a:cxnLst/>
                <a:rect l="l" t="t" r="r" b="b"/>
                <a:pathLst>
                  <a:path w="9259" h="9258" extrusionOk="0">
                    <a:moveTo>
                      <a:pt x="4629" y="0"/>
                    </a:moveTo>
                    <a:cubicBezTo>
                      <a:pt x="2074" y="0"/>
                      <a:pt x="1" y="2074"/>
                      <a:pt x="1" y="4629"/>
                    </a:cubicBezTo>
                    <a:cubicBezTo>
                      <a:pt x="1" y="7184"/>
                      <a:pt x="2074" y="9258"/>
                      <a:pt x="4629" y="9258"/>
                    </a:cubicBezTo>
                    <a:cubicBezTo>
                      <a:pt x="7185" y="9258"/>
                      <a:pt x="9258" y="7184"/>
                      <a:pt x="9258" y="4629"/>
                    </a:cubicBezTo>
                    <a:cubicBezTo>
                      <a:pt x="9258" y="2074"/>
                      <a:pt x="7185" y="0"/>
                      <a:pt x="4629" y="0"/>
                    </a:cubicBezTo>
                    <a:close/>
                  </a:path>
                </a:pathLst>
              </a:custGeom>
              <a:solidFill>
                <a:srgbClr val="E772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91" name="Google Shape;1791;p34"/>
            <p:cNvGrpSpPr/>
            <p:nvPr/>
          </p:nvGrpSpPr>
          <p:grpSpPr>
            <a:xfrm>
              <a:off x="7623966" y="4179391"/>
              <a:ext cx="378369" cy="536459"/>
              <a:chOff x="80379" y="4370393"/>
              <a:chExt cx="545279" cy="773107"/>
            </a:xfrm>
          </p:grpSpPr>
          <p:sp>
            <p:nvSpPr>
              <p:cNvPr id="1792" name="Google Shape;1792;p34"/>
              <p:cNvSpPr/>
              <p:nvPr/>
            </p:nvSpPr>
            <p:spPr>
              <a:xfrm flipH="1">
                <a:off x="367865" y="4592741"/>
                <a:ext cx="257793" cy="151958"/>
              </a:xfrm>
              <a:custGeom>
                <a:avLst/>
                <a:gdLst/>
                <a:ahLst/>
                <a:cxnLst/>
                <a:rect l="l" t="t" r="r" b="b"/>
                <a:pathLst>
                  <a:path w="7512" h="4428" extrusionOk="0">
                    <a:moveTo>
                      <a:pt x="2539" y="0"/>
                    </a:moveTo>
                    <a:cubicBezTo>
                      <a:pt x="1131" y="0"/>
                      <a:pt x="0" y="955"/>
                      <a:pt x="573" y="2673"/>
                    </a:cubicBezTo>
                    <a:cubicBezTo>
                      <a:pt x="981" y="3929"/>
                      <a:pt x="2197" y="4428"/>
                      <a:pt x="3532" y="4428"/>
                    </a:cubicBezTo>
                    <a:cubicBezTo>
                      <a:pt x="5035" y="4428"/>
                      <a:pt x="6689" y="3796"/>
                      <a:pt x="7511" y="2901"/>
                    </a:cubicBezTo>
                    <a:lnTo>
                      <a:pt x="7466" y="2810"/>
                    </a:lnTo>
                    <a:cubicBezTo>
                      <a:pt x="6507" y="1600"/>
                      <a:pt x="5001" y="596"/>
                      <a:pt x="3563" y="162"/>
                    </a:cubicBezTo>
                    <a:cubicBezTo>
                      <a:pt x="3218" y="53"/>
                      <a:pt x="2871" y="0"/>
                      <a:pt x="253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3" name="Google Shape;1793;p34"/>
              <p:cNvSpPr/>
              <p:nvPr/>
            </p:nvSpPr>
            <p:spPr>
              <a:xfrm flipH="1">
                <a:off x="352628" y="4370393"/>
                <a:ext cx="247120" cy="236551"/>
              </a:xfrm>
              <a:custGeom>
                <a:avLst/>
                <a:gdLst/>
                <a:ahLst/>
                <a:cxnLst/>
                <a:rect l="l" t="t" r="r" b="b"/>
                <a:pathLst>
                  <a:path w="7201" h="6893" extrusionOk="0">
                    <a:moveTo>
                      <a:pt x="4723" y="0"/>
                    </a:moveTo>
                    <a:cubicBezTo>
                      <a:pt x="4407" y="0"/>
                      <a:pt x="4045" y="92"/>
                      <a:pt x="3629" y="296"/>
                    </a:cubicBezTo>
                    <a:cubicBezTo>
                      <a:pt x="0" y="2099"/>
                      <a:pt x="4451" y="5865"/>
                      <a:pt x="6232" y="6892"/>
                    </a:cubicBezTo>
                    <a:lnTo>
                      <a:pt x="6346" y="6892"/>
                    </a:lnTo>
                    <a:cubicBezTo>
                      <a:pt x="6791" y="5637"/>
                      <a:pt x="7201" y="0"/>
                      <a:pt x="4723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4" name="Google Shape;1794;p34"/>
              <p:cNvSpPr/>
              <p:nvPr/>
            </p:nvSpPr>
            <p:spPr>
              <a:xfrm flipH="1">
                <a:off x="80379" y="4483438"/>
                <a:ext cx="163763" cy="309921"/>
              </a:xfrm>
              <a:custGeom>
                <a:avLst/>
                <a:gdLst/>
                <a:ahLst/>
                <a:cxnLst/>
                <a:rect l="l" t="t" r="r" b="b"/>
                <a:pathLst>
                  <a:path w="4772" h="9031" extrusionOk="0">
                    <a:moveTo>
                      <a:pt x="2488" y="1"/>
                    </a:moveTo>
                    <a:cubicBezTo>
                      <a:pt x="2069" y="1"/>
                      <a:pt x="1625" y="199"/>
                      <a:pt x="1188" y="677"/>
                    </a:cubicBezTo>
                    <a:cubicBezTo>
                      <a:pt x="1" y="1955"/>
                      <a:pt x="663" y="4466"/>
                      <a:pt x="914" y="5972"/>
                    </a:cubicBezTo>
                    <a:cubicBezTo>
                      <a:pt x="1074" y="6908"/>
                      <a:pt x="1485" y="8026"/>
                      <a:pt x="914" y="8825"/>
                    </a:cubicBezTo>
                    <a:lnTo>
                      <a:pt x="1005" y="9031"/>
                    </a:lnTo>
                    <a:cubicBezTo>
                      <a:pt x="1736" y="8711"/>
                      <a:pt x="2352" y="8392"/>
                      <a:pt x="2877" y="7775"/>
                    </a:cubicBezTo>
                    <a:cubicBezTo>
                      <a:pt x="3972" y="6543"/>
                      <a:pt x="4771" y="4694"/>
                      <a:pt x="4726" y="3050"/>
                    </a:cubicBezTo>
                    <a:cubicBezTo>
                      <a:pt x="4726" y="1690"/>
                      <a:pt x="3713" y="1"/>
                      <a:pt x="24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5" name="Google Shape;1795;p34"/>
              <p:cNvSpPr/>
              <p:nvPr/>
            </p:nvSpPr>
            <p:spPr>
              <a:xfrm flipH="1">
                <a:off x="182204" y="4465283"/>
                <a:ext cx="268740" cy="678217"/>
              </a:xfrm>
              <a:custGeom>
                <a:avLst/>
                <a:gdLst/>
                <a:ahLst/>
                <a:cxnLst/>
                <a:rect l="l" t="t" r="r" b="b"/>
                <a:pathLst>
                  <a:path w="7831" h="19763" extrusionOk="0">
                    <a:moveTo>
                      <a:pt x="431" y="0"/>
                    </a:moveTo>
                    <a:cubicBezTo>
                      <a:pt x="224" y="0"/>
                      <a:pt x="0" y="176"/>
                      <a:pt x="69" y="452"/>
                    </a:cubicBezTo>
                    <a:cubicBezTo>
                      <a:pt x="1005" y="4264"/>
                      <a:pt x="3562" y="7231"/>
                      <a:pt x="5388" y="10632"/>
                    </a:cubicBezTo>
                    <a:cubicBezTo>
                      <a:pt x="6940" y="13463"/>
                      <a:pt x="7259" y="16772"/>
                      <a:pt x="6346" y="19763"/>
                    </a:cubicBezTo>
                    <a:lnTo>
                      <a:pt x="7077" y="19763"/>
                    </a:lnTo>
                    <a:cubicBezTo>
                      <a:pt x="7830" y="17229"/>
                      <a:pt x="7739" y="14444"/>
                      <a:pt x="6780" y="11933"/>
                    </a:cubicBezTo>
                    <a:cubicBezTo>
                      <a:pt x="5182" y="7779"/>
                      <a:pt x="1827" y="4652"/>
                      <a:pt x="731" y="247"/>
                    </a:cubicBezTo>
                    <a:cubicBezTo>
                      <a:pt x="695" y="76"/>
                      <a:pt x="567" y="0"/>
                      <a:pt x="431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6" name="Google Shape;1796;p34"/>
              <p:cNvSpPr/>
              <p:nvPr/>
            </p:nvSpPr>
            <p:spPr>
              <a:xfrm flipH="1">
                <a:off x="134430" y="4587422"/>
                <a:ext cx="136172" cy="239914"/>
              </a:xfrm>
              <a:custGeom>
                <a:avLst/>
                <a:gdLst/>
                <a:ahLst/>
                <a:cxnLst/>
                <a:rect l="l" t="t" r="r" b="b"/>
                <a:pathLst>
                  <a:path w="3968" h="6991" extrusionOk="0">
                    <a:moveTo>
                      <a:pt x="3236" y="1"/>
                    </a:moveTo>
                    <a:cubicBezTo>
                      <a:pt x="3034" y="1"/>
                      <a:pt x="2817" y="171"/>
                      <a:pt x="2872" y="431"/>
                    </a:cubicBezTo>
                    <a:cubicBezTo>
                      <a:pt x="3214" y="2166"/>
                      <a:pt x="2438" y="5795"/>
                      <a:pt x="407" y="6297"/>
                    </a:cubicBezTo>
                    <a:cubicBezTo>
                      <a:pt x="1" y="6404"/>
                      <a:pt x="135" y="6991"/>
                      <a:pt x="509" y="6991"/>
                    </a:cubicBezTo>
                    <a:cubicBezTo>
                      <a:pt x="535" y="6991"/>
                      <a:pt x="561" y="6988"/>
                      <a:pt x="589" y="6982"/>
                    </a:cubicBezTo>
                    <a:cubicBezTo>
                      <a:pt x="3032" y="6366"/>
                      <a:pt x="3967" y="2371"/>
                      <a:pt x="3534" y="249"/>
                    </a:cubicBezTo>
                    <a:cubicBezTo>
                      <a:pt x="3497" y="76"/>
                      <a:pt x="3370" y="1"/>
                      <a:pt x="3236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7" name="Google Shape;1797;p34"/>
              <p:cNvSpPr/>
              <p:nvPr/>
            </p:nvSpPr>
            <p:spPr>
              <a:xfrm flipH="1">
                <a:off x="329221" y="4669374"/>
                <a:ext cx="190325" cy="42622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1242" extrusionOk="0">
                    <a:moveTo>
                      <a:pt x="5031" y="1"/>
                    </a:moveTo>
                    <a:cubicBezTo>
                      <a:pt x="4974" y="1"/>
                      <a:pt x="4914" y="16"/>
                      <a:pt x="4853" y="52"/>
                    </a:cubicBezTo>
                    <a:cubicBezTo>
                      <a:pt x="4229" y="407"/>
                      <a:pt x="3554" y="544"/>
                      <a:pt x="2868" y="544"/>
                    </a:cubicBezTo>
                    <a:cubicBezTo>
                      <a:pt x="2101" y="544"/>
                      <a:pt x="1320" y="372"/>
                      <a:pt x="585" y="143"/>
                    </a:cubicBezTo>
                    <a:cubicBezTo>
                      <a:pt x="551" y="134"/>
                      <a:pt x="518" y="130"/>
                      <a:pt x="487" y="130"/>
                    </a:cubicBezTo>
                    <a:cubicBezTo>
                      <a:pt x="126" y="130"/>
                      <a:pt x="1" y="702"/>
                      <a:pt x="379" y="828"/>
                    </a:cubicBezTo>
                    <a:cubicBezTo>
                      <a:pt x="1185" y="1070"/>
                      <a:pt x="2031" y="1242"/>
                      <a:pt x="2863" y="1242"/>
                    </a:cubicBezTo>
                    <a:cubicBezTo>
                      <a:pt x="3680" y="1242"/>
                      <a:pt x="4483" y="1075"/>
                      <a:pt x="5218" y="645"/>
                    </a:cubicBezTo>
                    <a:cubicBezTo>
                      <a:pt x="5546" y="453"/>
                      <a:pt x="5337" y="1"/>
                      <a:pt x="5031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98" name="Google Shape;1798;p34"/>
          <p:cNvGrpSpPr/>
          <p:nvPr/>
        </p:nvGrpSpPr>
        <p:grpSpPr>
          <a:xfrm>
            <a:off x="211" y="2715393"/>
            <a:ext cx="1616924" cy="2185783"/>
            <a:chOff x="211" y="1619659"/>
            <a:chExt cx="2596460" cy="3281518"/>
          </a:xfrm>
        </p:grpSpPr>
        <p:sp>
          <p:nvSpPr>
            <p:cNvPr id="1799" name="Google Shape;1799;p34"/>
            <p:cNvSpPr/>
            <p:nvPr/>
          </p:nvSpPr>
          <p:spPr>
            <a:xfrm>
              <a:off x="211" y="2733275"/>
              <a:ext cx="842632" cy="1674385"/>
            </a:xfrm>
            <a:custGeom>
              <a:avLst/>
              <a:gdLst/>
              <a:ahLst/>
              <a:cxnLst/>
              <a:rect l="l" t="t" r="r" b="b"/>
              <a:pathLst>
                <a:path w="24554" h="48791" extrusionOk="0">
                  <a:moveTo>
                    <a:pt x="2805" y="1"/>
                  </a:moveTo>
                  <a:cubicBezTo>
                    <a:pt x="2747" y="1"/>
                    <a:pt x="2687" y="5"/>
                    <a:pt x="2625" y="13"/>
                  </a:cubicBezTo>
                  <a:cubicBezTo>
                    <a:pt x="1666" y="13"/>
                    <a:pt x="753" y="835"/>
                    <a:pt x="0" y="1862"/>
                  </a:cubicBezTo>
                  <a:lnTo>
                    <a:pt x="0" y="48791"/>
                  </a:lnTo>
                  <a:lnTo>
                    <a:pt x="12782" y="48791"/>
                  </a:lnTo>
                  <a:cubicBezTo>
                    <a:pt x="12782" y="45869"/>
                    <a:pt x="13284" y="42947"/>
                    <a:pt x="13946" y="40048"/>
                  </a:cubicBezTo>
                  <a:cubicBezTo>
                    <a:pt x="15430" y="31694"/>
                    <a:pt x="20246" y="25212"/>
                    <a:pt x="23396" y="17246"/>
                  </a:cubicBezTo>
                  <a:cubicBezTo>
                    <a:pt x="24554" y="14254"/>
                    <a:pt x="24111" y="13203"/>
                    <a:pt x="22987" y="13203"/>
                  </a:cubicBezTo>
                  <a:cubicBezTo>
                    <a:pt x="21606" y="13203"/>
                    <a:pt x="19197" y="14788"/>
                    <a:pt x="17461" y="16310"/>
                  </a:cubicBezTo>
                  <a:cubicBezTo>
                    <a:pt x="12463" y="20579"/>
                    <a:pt x="10614" y="26148"/>
                    <a:pt x="6893" y="31329"/>
                  </a:cubicBezTo>
                  <a:cubicBezTo>
                    <a:pt x="7829" y="27244"/>
                    <a:pt x="9495" y="23181"/>
                    <a:pt x="11162" y="19278"/>
                  </a:cubicBezTo>
                  <a:cubicBezTo>
                    <a:pt x="12828" y="15762"/>
                    <a:pt x="20246" y="6861"/>
                    <a:pt x="16526" y="3893"/>
                  </a:cubicBezTo>
                  <a:cubicBezTo>
                    <a:pt x="16142" y="3613"/>
                    <a:pt x="15743" y="3483"/>
                    <a:pt x="15332" y="3483"/>
                  </a:cubicBezTo>
                  <a:cubicBezTo>
                    <a:pt x="10589" y="3483"/>
                    <a:pt x="4289" y="20912"/>
                    <a:pt x="1895" y="26878"/>
                  </a:cubicBezTo>
                  <a:cubicBezTo>
                    <a:pt x="1529" y="21126"/>
                    <a:pt x="3196" y="15032"/>
                    <a:pt x="3743" y="9280"/>
                  </a:cubicBezTo>
                  <a:cubicBezTo>
                    <a:pt x="3922" y="7651"/>
                    <a:pt x="5344" y="1"/>
                    <a:pt x="2805" y="1"/>
                  </a:cubicBezTo>
                  <a:close/>
                </a:path>
              </a:pathLst>
            </a:custGeom>
            <a:solidFill>
              <a:srgbClr val="FF888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800" name="Google Shape;1800;p34"/>
            <p:cNvGrpSpPr/>
            <p:nvPr/>
          </p:nvGrpSpPr>
          <p:grpSpPr>
            <a:xfrm rot="1085767">
              <a:off x="1089839" y="1685222"/>
              <a:ext cx="545258" cy="773077"/>
              <a:chOff x="6055204" y="4369368"/>
              <a:chExt cx="545279" cy="773107"/>
            </a:xfrm>
          </p:grpSpPr>
          <p:sp>
            <p:nvSpPr>
              <p:cNvPr id="1801" name="Google Shape;1801;p34"/>
              <p:cNvSpPr/>
              <p:nvPr/>
            </p:nvSpPr>
            <p:spPr>
              <a:xfrm>
                <a:off x="6055204" y="4591716"/>
                <a:ext cx="257793" cy="151958"/>
              </a:xfrm>
              <a:custGeom>
                <a:avLst/>
                <a:gdLst/>
                <a:ahLst/>
                <a:cxnLst/>
                <a:rect l="l" t="t" r="r" b="b"/>
                <a:pathLst>
                  <a:path w="7512" h="4428" extrusionOk="0">
                    <a:moveTo>
                      <a:pt x="2539" y="0"/>
                    </a:moveTo>
                    <a:cubicBezTo>
                      <a:pt x="1131" y="0"/>
                      <a:pt x="0" y="955"/>
                      <a:pt x="573" y="2673"/>
                    </a:cubicBezTo>
                    <a:cubicBezTo>
                      <a:pt x="981" y="3929"/>
                      <a:pt x="2197" y="4428"/>
                      <a:pt x="3532" y="4428"/>
                    </a:cubicBezTo>
                    <a:cubicBezTo>
                      <a:pt x="5035" y="4428"/>
                      <a:pt x="6689" y="3796"/>
                      <a:pt x="7511" y="2901"/>
                    </a:cubicBezTo>
                    <a:lnTo>
                      <a:pt x="7466" y="2810"/>
                    </a:lnTo>
                    <a:cubicBezTo>
                      <a:pt x="6507" y="1600"/>
                      <a:pt x="5001" y="596"/>
                      <a:pt x="3563" y="162"/>
                    </a:cubicBezTo>
                    <a:cubicBezTo>
                      <a:pt x="3218" y="53"/>
                      <a:pt x="2871" y="0"/>
                      <a:pt x="253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2" name="Google Shape;1802;p34"/>
              <p:cNvSpPr/>
              <p:nvPr/>
            </p:nvSpPr>
            <p:spPr>
              <a:xfrm>
                <a:off x="6081114" y="4369368"/>
                <a:ext cx="247120" cy="236551"/>
              </a:xfrm>
              <a:custGeom>
                <a:avLst/>
                <a:gdLst/>
                <a:ahLst/>
                <a:cxnLst/>
                <a:rect l="l" t="t" r="r" b="b"/>
                <a:pathLst>
                  <a:path w="7201" h="6893" extrusionOk="0">
                    <a:moveTo>
                      <a:pt x="4723" y="0"/>
                    </a:moveTo>
                    <a:cubicBezTo>
                      <a:pt x="4407" y="0"/>
                      <a:pt x="4045" y="92"/>
                      <a:pt x="3629" y="296"/>
                    </a:cubicBezTo>
                    <a:cubicBezTo>
                      <a:pt x="0" y="2099"/>
                      <a:pt x="4451" y="5865"/>
                      <a:pt x="6232" y="6892"/>
                    </a:cubicBezTo>
                    <a:lnTo>
                      <a:pt x="6346" y="6892"/>
                    </a:lnTo>
                    <a:cubicBezTo>
                      <a:pt x="6791" y="5637"/>
                      <a:pt x="7201" y="0"/>
                      <a:pt x="4723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3" name="Google Shape;1803;p34"/>
              <p:cNvSpPr/>
              <p:nvPr/>
            </p:nvSpPr>
            <p:spPr>
              <a:xfrm>
                <a:off x="6436720" y="4482413"/>
                <a:ext cx="163763" cy="309921"/>
              </a:xfrm>
              <a:custGeom>
                <a:avLst/>
                <a:gdLst/>
                <a:ahLst/>
                <a:cxnLst/>
                <a:rect l="l" t="t" r="r" b="b"/>
                <a:pathLst>
                  <a:path w="4772" h="9031" extrusionOk="0">
                    <a:moveTo>
                      <a:pt x="2488" y="1"/>
                    </a:moveTo>
                    <a:cubicBezTo>
                      <a:pt x="2069" y="1"/>
                      <a:pt x="1625" y="199"/>
                      <a:pt x="1188" y="677"/>
                    </a:cubicBezTo>
                    <a:cubicBezTo>
                      <a:pt x="1" y="1955"/>
                      <a:pt x="663" y="4466"/>
                      <a:pt x="914" y="5972"/>
                    </a:cubicBezTo>
                    <a:cubicBezTo>
                      <a:pt x="1074" y="6908"/>
                      <a:pt x="1485" y="8026"/>
                      <a:pt x="914" y="8825"/>
                    </a:cubicBezTo>
                    <a:lnTo>
                      <a:pt x="1005" y="9031"/>
                    </a:lnTo>
                    <a:cubicBezTo>
                      <a:pt x="1736" y="8711"/>
                      <a:pt x="2352" y="8392"/>
                      <a:pt x="2877" y="7775"/>
                    </a:cubicBezTo>
                    <a:cubicBezTo>
                      <a:pt x="3972" y="6543"/>
                      <a:pt x="4771" y="4694"/>
                      <a:pt x="4726" y="3050"/>
                    </a:cubicBezTo>
                    <a:cubicBezTo>
                      <a:pt x="4726" y="1690"/>
                      <a:pt x="3713" y="1"/>
                      <a:pt x="24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4" name="Google Shape;1804;p34"/>
              <p:cNvSpPr/>
              <p:nvPr/>
            </p:nvSpPr>
            <p:spPr>
              <a:xfrm>
                <a:off x="6229918" y="4464258"/>
                <a:ext cx="268740" cy="678217"/>
              </a:xfrm>
              <a:custGeom>
                <a:avLst/>
                <a:gdLst/>
                <a:ahLst/>
                <a:cxnLst/>
                <a:rect l="l" t="t" r="r" b="b"/>
                <a:pathLst>
                  <a:path w="7831" h="19763" extrusionOk="0">
                    <a:moveTo>
                      <a:pt x="431" y="0"/>
                    </a:moveTo>
                    <a:cubicBezTo>
                      <a:pt x="224" y="0"/>
                      <a:pt x="0" y="176"/>
                      <a:pt x="69" y="452"/>
                    </a:cubicBezTo>
                    <a:cubicBezTo>
                      <a:pt x="1005" y="4264"/>
                      <a:pt x="3562" y="7231"/>
                      <a:pt x="5388" y="10632"/>
                    </a:cubicBezTo>
                    <a:cubicBezTo>
                      <a:pt x="6940" y="13463"/>
                      <a:pt x="7259" y="16772"/>
                      <a:pt x="6346" y="19763"/>
                    </a:cubicBezTo>
                    <a:lnTo>
                      <a:pt x="7077" y="19763"/>
                    </a:lnTo>
                    <a:cubicBezTo>
                      <a:pt x="7830" y="17229"/>
                      <a:pt x="7739" y="14444"/>
                      <a:pt x="6780" y="11933"/>
                    </a:cubicBezTo>
                    <a:cubicBezTo>
                      <a:pt x="5182" y="7779"/>
                      <a:pt x="1827" y="4652"/>
                      <a:pt x="731" y="247"/>
                    </a:cubicBezTo>
                    <a:cubicBezTo>
                      <a:pt x="695" y="76"/>
                      <a:pt x="567" y="0"/>
                      <a:pt x="431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5" name="Google Shape;1805;p34"/>
              <p:cNvSpPr/>
              <p:nvPr/>
            </p:nvSpPr>
            <p:spPr>
              <a:xfrm>
                <a:off x="6410261" y="4586397"/>
                <a:ext cx="136172" cy="239914"/>
              </a:xfrm>
              <a:custGeom>
                <a:avLst/>
                <a:gdLst/>
                <a:ahLst/>
                <a:cxnLst/>
                <a:rect l="l" t="t" r="r" b="b"/>
                <a:pathLst>
                  <a:path w="3968" h="6991" extrusionOk="0">
                    <a:moveTo>
                      <a:pt x="3236" y="1"/>
                    </a:moveTo>
                    <a:cubicBezTo>
                      <a:pt x="3034" y="1"/>
                      <a:pt x="2817" y="171"/>
                      <a:pt x="2872" y="431"/>
                    </a:cubicBezTo>
                    <a:cubicBezTo>
                      <a:pt x="3214" y="2166"/>
                      <a:pt x="2438" y="5795"/>
                      <a:pt x="407" y="6297"/>
                    </a:cubicBezTo>
                    <a:cubicBezTo>
                      <a:pt x="1" y="6404"/>
                      <a:pt x="135" y="6991"/>
                      <a:pt x="509" y="6991"/>
                    </a:cubicBezTo>
                    <a:cubicBezTo>
                      <a:pt x="535" y="6991"/>
                      <a:pt x="561" y="6988"/>
                      <a:pt x="589" y="6982"/>
                    </a:cubicBezTo>
                    <a:cubicBezTo>
                      <a:pt x="3032" y="6366"/>
                      <a:pt x="3967" y="2371"/>
                      <a:pt x="3534" y="249"/>
                    </a:cubicBezTo>
                    <a:cubicBezTo>
                      <a:pt x="3497" y="76"/>
                      <a:pt x="3370" y="1"/>
                      <a:pt x="3236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6" name="Google Shape;1806;p34"/>
              <p:cNvSpPr/>
              <p:nvPr/>
            </p:nvSpPr>
            <p:spPr>
              <a:xfrm>
                <a:off x="6161316" y="4668349"/>
                <a:ext cx="190325" cy="42622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1242" extrusionOk="0">
                    <a:moveTo>
                      <a:pt x="5031" y="1"/>
                    </a:moveTo>
                    <a:cubicBezTo>
                      <a:pt x="4974" y="1"/>
                      <a:pt x="4914" y="16"/>
                      <a:pt x="4853" y="52"/>
                    </a:cubicBezTo>
                    <a:cubicBezTo>
                      <a:pt x="4229" y="407"/>
                      <a:pt x="3554" y="544"/>
                      <a:pt x="2868" y="544"/>
                    </a:cubicBezTo>
                    <a:cubicBezTo>
                      <a:pt x="2101" y="544"/>
                      <a:pt x="1320" y="372"/>
                      <a:pt x="585" y="143"/>
                    </a:cubicBezTo>
                    <a:cubicBezTo>
                      <a:pt x="551" y="134"/>
                      <a:pt x="518" y="130"/>
                      <a:pt x="487" y="130"/>
                    </a:cubicBezTo>
                    <a:cubicBezTo>
                      <a:pt x="126" y="130"/>
                      <a:pt x="1" y="702"/>
                      <a:pt x="379" y="828"/>
                    </a:cubicBezTo>
                    <a:cubicBezTo>
                      <a:pt x="1185" y="1070"/>
                      <a:pt x="2031" y="1242"/>
                      <a:pt x="2863" y="1242"/>
                    </a:cubicBezTo>
                    <a:cubicBezTo>
                      <a:pt x="3680" y="1242"/>
                      <a:pt x="4483" y="1075"/>
                      <a:pt x="5218" y="645"/>
                    </a:cubicBezTo>
                    <a:cubicBezTo>
                      <a:pt x="5546" y="453"/>
                      <a:pt x="5337" y="1"/>
                      <a:pt x="5031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07" name="Google Shape;1807;p34"/>
            <p:cNvGrpSpPr/>
            <p:nvPr/>
          </p:nvGrpSpPr>
          <p:grpSpPr>
            <a:xfrm rot="5152197">
              <a:off x="1906730" y="2941480"/>
              <a:ext cx="722336" cy="608754"/>
              <a:chOff x="5913226" y="4077344"/>
              <a:chExt cx="914289" cy="694967"/>
            </a:xfrm>
          </p:grpSpPr>
          <p:sp>
            <p:nvSpPr>
              <p:cNvPr id="1808" name="Google Shape;1808;p34"/>
              <p:cNvSpPr/>
              <p:nvPr/>
            </p:nvSpPr>
            <p:spPr>
              <a:xfrm>
                <a:off x="5913226" y="4077344"/>
                <a:ext cx="891397" cy="675677"/>
              </a:xfrm>
              <a:custGeom>
                <a:avLst/>
                <a:gdLst/>
                <a:ahLst/>
                <a:cxnLst/>
                <a:rect l="l" t="t" r="r" b="b"/>
                <a:pathLst>
                  <a:path w="25975" h="19689" extrusionOk="0">
                    <a:moveTo>
                      <a:pt x="7300" y="1"/>
                    </a:moveTo>
                    <a:cubicBezTo>
                      <a:pt x="5044" y="1"/>
                      <a:pt x="8279" y="4954"/>
                      <a:pt x="8559" y="6222"/>
                    </a:cubicBezTo>
                    <a:cubicBezTo>
                      <a:pt x="6796" y="4606"/>
                      <a:pt x="2825" y="2102"/>
                      <a:pt x="1058" y="2102"/>
                    </a:cubicBezTo>
                    <a:cubicBezTo>
                      <a:pt x="355" y="2102"/>
                      <a:pt x="0" y="2499"/>
                      <a:pt x="273" y="3506"/>
                    </a:cubicBezTo>
                    <a:cubicBezTo>
                      <a:pt x="1072" y="6291"/>
                      <a:pt x="5363" y="8664"/>
                      <a:pt x="7783" y="10696"/>
                    </a:cubicBezTo>
                    <a:cubicBezTo>
                      <a:pt x="6094" y="11221"/>
                      <a:pt x="319" y="10878"/>
                      <a:pt x="3378" y="13412"/>
                    </a:cubicBezTo>
                    <a:cubicBezTo>
                      <a:pt x="5295" y="15033"/>
                      <a:pt x="9837" y="14485"/>
                      <a:pt x="11640" y="16014"/>
                    </a:cubicBezTo>
                    <a:cubicBezTo>
                      <a:pt x="10887" y="16197"/>
                      <a:pt x="7600" y="16562"/>
                      <a:pt x="7440" y="17521"/>
                    </a:cubicBezTo>
                    <a:cubicBezTo>
                      <a:pt x="7052" y="19164"/>
                      <a:pt x="11549" y="19552"/>
                      <a:pt x="12576" y="19552"/>
                    </a:cubicBezTo>
                    <a:cubicBezTo>
                      <a:pt x="13609" y="19627"/>
                      <a:pt x="14860" y="19649"/>
                      <a:pt x="16216" y="19649"/>
                    </a:cubicBezTo>
                    <a:cubicBezTo>
                      <a:pt x="18120" y="19649"/>
                      <a:pt x="20229" y="19606"/>
                      <a:pt x="22227" y="19606"/>
                    </a:cubicBezTo>
                    <a:cubicBezTo>
                      <a:pt x="23557" y="19606"/>
                      <a:pt x="24837" y="19625"/>
                      <a:pt x="25975" y="19689"/>
                    </a:cubicBezTo>
                    <a:cubicBezTo>
                      <a:pt x="25084" y="17543"/>
                      <a:pt x="24514" y="14576"/>
                      <a:pt x="24103" y="12202"/>
                    </a:cubicBezTo>
                    <a:cubicBezTo>
                      <a:pt x="23943" y="10947"/>
                      <a:pt x="23464" y="7295"/>
                      <a:pt x="22596" y="6336"/>
                    </a:cubicBezTo>
                    <a:cubicBezTo>
                      <a:pt x="22205" y="5940"/>
                      <a:pt x="21880" y="5777"/>
                      <a:pt x="21600" y="5777"/>
                    </a:cubicBezTo>
                    <a:cubicBezTo>
                      <a:pt x="20542" y="5777"/>
                      <a:pt x="20140" y="8103"/>
                      <a:pt x="19310" y="8915"/>
                    </a:cubicBezTo>
                    <a:cubicBezTo>
                      <a:pt x="18283" y="6176"/>
                      <a:pt x="17780" y="4601"/>
                      <a:pt x="16434" y="2707"/>
                    </a:cubicBezTo>
                    <a:cubicBezTo>
                      <a:pt x="15815" y="1739"/>
                      <a:pt x="15368" y="1351"/>
                      <a:pt x="15042" y="1351"/>
                    </a:cubicBezTo>
                    <a:cubicBezTo>
                      <a:pt x="13961" y="1351"/>
                      <a:pt x="14214" y="5620"/>
                      <a:pt x="13969" y="7181"/>
                    </a:cubicBezTo>
                    <a:cubicBezTo>
                      <a:pt x="12188" y="4487"/>
                      <a:pt x="10339" y="493"/>
                      <a:pt x="7783" y="59"/>
                    </a:cubicBezTo>
                    <a:cubicBezTo>
                      <a:pt x="7600" y="19"/>
                      <a:pt x="7439" y="1"/>
                      <a:pt x="7300" y="1"/>
                    </a:cubicBezTo>
                    <a:close/>
                  </a:path>
                </a:pathLst>
              </a:custGeom>
              <a:solidFill>
                <a:srgbClr val="CFD6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9" name="Google Shape;1809;p34"/>
              <p:cNvSpPr/>
              <p:nvPr/>
            </p:nvSpPr>
            <p:spPr>
              <a:xfrm>
                <a:off x="6022599" y="4229579"/>
                <a:ext cx="804917" cy="542731"/>
              </a:xfrm>
              <a:custGeom>
                <a:avLst/>
                <a:gdLst/>
                <a:ahLst/>
                <a:cxnLst/>
                <a:rect l="l" t="t" r="r" b="b"/>
                <a:pathLst>
                  <a:path w="23455" h="15815" extrusionOk="0">
                    <a:moveTo>
                      <a:pt x="494" y="0"/>
                    </a:moveTo>
                    <a:cubicBezTo>
                      <a:pt x="193" y="0"/>
                      <a:pt x="0" y="452"/>
                      <a:pt x="328" y="645"/>
                    </a:cubicBezTo>
                    <a:cubicBezTo>
                      <a:pt x="8179" y="5141"/>
                      <a:pt x="15141" y="10962"/>
                      <a:pt x="22788" y="15755"/>
                    </a:cubicBezTo>
                    <a:cubicBezTo>
                      <a:pt x="22851" y="15796"/>
                      <a:pt x="22914" y="15814"/>
                      <a:pt x="22972" y="15814"/>
                    </a:cubicBezTo>
                    <a:cubicBezTo>
                      <a:pt x="23268" y="15814"/>
                      <a:pt x="23454" y="15352"/>
                      <a:pt x="23130" y="15162"/>
                    </a:cubicBezTo>
                    <a:cubicBezTo>
                      <a:pt x="15484" y="10368"/>
                      <a:pt x="8522" y="4525"/>
                      <a:pt x="670" y="51"/>
                    </a:cubicBezTo>
                    <a:cubicBezTo>
                      <a:pt x="609" y="16"/>
                      <a:pt x="550" y="0"/>
                      <a:pt x="494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0" name="Google Shape;1810;p34"/>
              <p:cNvSpPr/>
              <p:nvPr/>
            </p:nvSpPr>
            <p:spPr>
              <a:xfrm>
                <a:off x="6385548" y="4469464"/>
                <a:ext cx="17262" cy="14894"/>
              </a:xfrm>
              <a:custGeom>
                <a:avLst/>
                <a:gdLst/>
                <a:ahLst/>
                <a:cxnLst/>
                <a:rect l="l" t="t" r="r" b="b"/>
                <a:pathLst>
                  <a:path w="503" h="434" extrusionOk="0">
                    <a:moveTo>
                      <a:pt x="502" y="0"/>
                    </a:moveTo>
                    <a:cubicBezTo>
                      <a:pt x="342" y="0"/>
                      <a:pt x="160" y="23"/>
                      <a:pt x="0" y="23"/>
                    </a:cubicBezTo>
                    <a:cubicBezTo>
                      <a:pt x="46" y="160"/>
                      <a:pt x="114" y="297"/>
                      <a:pt x="183" y="434"/>
                    </a:cubicBezTo>
                    <a:cubicBezTo>
                      <a:pt x="274" y="297"/>
                      <a:pt x="388" y="160"/>
                      <a:pt x="502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1" name="Google Shape;1811;p34"/>
              <p:cNvSpPr/>
              <p:nvPr/>
            </p:nvSpPr>
            <p:spPr>
              <a:xfrm>
                <a:off x="6117248" y="4185240"/>
                <a:ext cx="300415" cy="339537"/>
              </a:xfrm>
              <a:custGeom>
                <a:avLst/>
                <a:gdLst/>
                <a:ahLst/>
                <a:cxnLst/>
                <a:rect l="l" t="t" r="r" b="b"/>
                <a:pathLst>
                  <a:path w="8754" h="9894" extrusionOk="0">
                    <a:moveTo>
                      <a:pt x="3300" y="1"/>
                    </a:moveTo>
                    <a:cubicBezTo>
                      <a:pt x="3062" y="1"/>
                      <a:pt x="2819" y="250"/>
                      <a:pt x="2979" y="522"/>
                    </a:cubicBezTo>
                    <a:cubicBezTo>
                      <a:pt x="4554" y="3055"/>
                      <a:pt x="6586" y="5543"/>
                      <a:pt x="7818" y="8305"/>
                    </a:cubicBezTo>
                    <a:cubicBezTo>
                      <a:pt x="7978" y="8305"/>
                      <a:pt x="8160" y="8282"/>
                      <a:pt x="8320" y="8282"/>
                    </a:cubicBezTo>
                    <a:cubicBezTo>
                      <a:pt x="8206" y="8442"/>
                      <a:pt x="8092" y="8579"/>
                      <a:pt x="8001" y="8716"/>
                    </a:cubicBezTo>
                    <a:cubicBezTo>
                      <a:pt x="7932" y="8579"/>
                      <a:pt x="7864" y="8442"/>
                      <a:pt x="7818" y="8305"/>
                    </a:cubicBezTo>
                    <a:cubicBezTo>
                      <a:pt x="5307" y="8374"/>
                      <a:pt x="2819" y="8556"/>
                      <a:pt x="400" y="9218"/>
                    </a:cubicBezTo>
                    <a:cubicBezTo>
                      <a:pt x="0" y="9323"/>
                      <a:pt x="124" y="9893"/>
                      <a:pt x="485" y="9893"/>
                    </a:cubicBezTo>
                    <a:cubicBezTo>
                      <a:pt x="516" y="9893"/>
                      <a:pt x="548" y="9889"/>
                      <a:pt x="582" y="9880"/>
                    </a:cubicBezTo>
                    <a:cubicBezTo>
                      <a:pt x="3116" y="9195"/>
                      <a:pt x="5718" y="9035"/>
                      <a:pt x="8320" y="8990"/>
                    </a:cubicBezTo>
                    <a:cubicBezTo>
                      <a:pt x="8526" y="8967"/>
                      <a:pt x="8754" y="8762"/>
                      <a:pt x="8663" y="8533"/>
                    </a:cubicBezTo>
                    <a:cubicBezTo>
                      <a:pt x="7453" y="5543"/>
                      <a:pt x="5284" y="2895"/>
                      <a:pt x="3573" y="156"/>
                    </a:cubicBezTo>
                    <a:cubicBezTo>
                      <a:pt x="3504" y="47"/>
                      <a:pt x="3403" y="1"/>
                      <a:pt x="330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2" name="Google Shape;1812;p34"/>
              <p:cNvSpPr/>
              <p:nvPr/>
            </p:nvSpPr>
            <p:spPr>
              <a:xfrm>
                <a:off x="6316775" y="4277659"/>
                <a:ext cx="225466" cy="320594"/>
              </a:xfrm>
              <a:custGeom>
                <a:avLst/>
                <a:gdLst/>
                <a:ahLst/>
                <a:cxnLst/>
                <a:rect l="l" t="t" r="r" b="b"/>
                <a:pathLst>
                  <a:path w="6570" h="9342" extrusionOk="0">
                    <a:moveTo>
                      <a:pt x="4338" y="0"/>
                    </a:moveTo>
                    <a:cubicBezTo>
                      <a:pt x="4133" y="0"/>
                      <a:pt x="3921" y="170"/>
                      <a:pt x="3990" y="431"/>
                    </a:cubicBezTo>
                    <a:cubicBezTo>
                      <a:pt x="4469" y="2462"/>
                      <a:pt x="5177" y="4471"/>
                      <a:pt x="5633" y="6525"/>
                    </a:cubicBezTo>
                    <a:cubicBezTo>
                      <a:pt x="5747" y="7027"/>
                      <a:pt x="5816" y="7552"/>
                      <a:pt x="5862" y="8077"/>
                    </a:cubicBezTo>
                    <a:cubicBezTo>
                      <a:pt x="5862" y="8260"/>
                      <a:pt x="3807" y="8305"/>
                      <a:pt x="3602" y="8328"/>
                    </a:cubicBezTo>
                    <a:cubicBezTo>
                      <a:pt x="2529" y="8374"/>
                      <a:pt x="1479" y="8442"/>
                      <a:pt x="406" y="8671"/>
                    </a:cubicBezTo>
                    <a:cubicBezTo>
                      <a:pt x="1" y="8756"/>
                      <a:pt x="134" y="9341"/>
                      <a:pt x="509" y="9341"/>
                    </a:cubicBezTo>
                    <a:cubicBezTo>
                      <a:pt x="534" y="9341"/>
                      <a:pt x="561" y="9338"/>
                      <a:pt x="589" y="9333"/>
                    </a:cubicBezTo>
                    <a:cubicBezTo>
                      <a:pt x="2483" y="8945"/>
                      <a:pt x="4401" y="9059"/>
                      <a:pt x="6295" y="8785"/>
                    </a:cubicBezTo>
                    <a:cubicBezTo>
                      <a:pt x="6455" y="8762"/>
                      <a:pt x="6569" y="8579"/>
                      <a:pt x="6546" y="8442"/>
                    </a:cubicBezTo>
                    <a:cubicBezTo>
                      <a:pt x="6478" y="5635"/>
                      <a:pt x="5314" y="2941"/>
                      <a:pt x="4652" y="248"/>
                    </a:cubicBezTo>
                    <a:cubicBezTo>
                      <a:pt x="4606" y="75"/>
                      <a:pt x="4474" y="0"/>
                      <a:pt x="4338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3" name="Google Shape;1813;p34"/>
              <p:cNvSpPr/>
              <p:nvPr/>
            </p:nvSpPr>
            <p:spPr>
              <a:xfrm>
                <a:off x="6664384" y="4677021"/>
                <a:ext cx="14139" cy="14928"/>
              </a:xfrm>
              <a:custGeom>
                <a:avLst/>
                <a:gdLst/>
                <a:ahLst/>
                <a:cxnLst/>
                <a:rect l="l" t="t" r="r" b="b"/>
                <a:pathLst>
                  <a:path w="412" h="435" extrusionOk="0">
                    <a:moveTo>
                      <a:pt x="1" y="1"/>
                    </a:moveTo>
                    <a:cubicBezTo>
                      <a:pt x="24" y="161"/>
                      <a:pt x="47" y="298"/>
                      <a:pt x="69" y="435"/>
                    </a:cubicBezTo>
                    <a:cubicBezTo>
                      <a:pt x="184" y="275"/>
                      <a:pt x="298" y="138"/>
                      <a:pt x="412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4" name="Google Shape;1814;p34"/>
              <p:cNvSpPr/>
              <p:nvPr/>
            </p:nvSpPr>
            <p:spPr>
              <a:xfrm>
                <a:off x="6432530" y="4400622"/>
                <a:ext cx="258514" cy="304636"/>
              </a:xfrm>
              <a:custGeom>
                <a:avLst/>
                <a:gdLst/>
                <a:ahLst/>
                <a:cxnLst/>
                <a:rect l="l" t="t" r="r" b="b"/>
                <a:pathLst>
                  <a:path w="7533" h="8877" extrusionOk="0">
                    <a:moveTo>
                      <a:pt x="6120" y="1"/>
                    </a:moveTo>
                    <a:cubicBezTo>
                      <a:pt x="5920" y="1"/>
                      <a:pt x="5689" y="171"/>
                      <a:pt x="5730" y="431"/>
                    </a:cubicBezTo>
                    <a:cubicBezTo>
                      <a:pt x="6072" y="2988"/>
                      <a:pt x="6323" y="5544"/>
                      <a:pt x="6757" y="8055"/>
                    </a:cubicBezTo>
                    <a:lnTo>
                      <a:pt x="7168" y="8055"/>
                    </a:lnTo>
                    <a:cubicBezTo>
                      <a:pt x="7054" y="8192"/>
                      <a:pt x="6940" y="8329"/>
                      <a:pt x="6825" y="8489"/>
                    </a:cubicBezTo>
                    <a:cubicBezTo>
                      <a:pt x="6803" y="8352"/>
                      <a:pt x="6780" y="8215"/>
                      <a:pt x="6757" y="8055"/>
                    </a:cubicBezTo>
                    <a:cubicBezTo>
                      <a:pt x="4657" y="8169"/>
                      <a:pt x="2557" y="8192"/>
                      <a:pt x="457" y="8192"/>
                    </a:cubicBezTo>
                    <a:cubicBezTo>
                      <a:pt x="1" y="8192"/>
                      <a:pt x="1" y="8877"/>
                      <a:pt x="457" y="8877"/>
                    </a:cubicBezTo>
                    <a:cubicBezTo>
                      <a:pt x="2694" y="8877"/>
                      <a:pt x="4931" y="8854"/>
                      <a:pt x="7168" y="8740"/>
                    </a:cubicBezTo>
                    <a:cubicBezTo>
                      <a:pt x="7396" y="8740"/>
                      <a:pt x="7533" y="8534"/>
                      <a:pt x="7487" y="8306"/>
                    </a:cubicBezTo>
                    <a:cubicBezTo>
                      <a:pt x="7008" y="5635"/>
                      <a:pt x="6757" y="2942"/>
                      <a:pt x="6392" y="249"/>
                    </a:cubicBezTo>
                    <a:cubicBezTo>
                      <a:pt x="6373" y="76"/>
                      <a:pt x="6254" y="1"/>
                      <a:pt x="612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15" name="Google Shape;1815;p34"/>
            <p:cNvGrpSpPr/>
            <p:nvPr/>
          </p:nvGrpSpPr>
          <p:grpSpPr>
            <a:xfrm rot="1234418">
              <a:off x="298508" y="1963736"/>
              <a:ext cx="1359684" cy="1125169"/>
              <a:chOff x="5913226" y="4077344"/>
              <a:chExt cx="914289" cy="694967"/>
            </a:xfrm>
          </p:grpSpPr>
          <p:sp>
            <p:nvSpPr>
              <p:cNvPr id="1816" name="Google Shape;1816;p34"/>
              <p:cNvSpPr/>
              <p:nvPr/>
            </p:nvSpPr>
            <p:spPr>
              <a:xfrm>
                <a:off x="5913226" y="4077344"/>
                <a:ext cx="891397" cy="675677"/>
              </a:xfrm>
              <a:custGeom>
                <a:avLst/>
                <a:gdLst/>
                <a:ahLst/>
                <a:cxnLst/>
                <a:rect l="l" t="t" r="r" b="b"/>
                <a:pathLst>
                  <a:path w="25975" h="19689" extrusionOk="0">
                    <a:moveTo>
                      <a:pt x="7300" y="1"/>
                    </a:moveTo>
                    <a:cubicBezTo>
                      <a:pt x="5044" y="1"/>
                      <a:pt x="8279" y="4954"/>
                      <a:pt x="8559" y="6222"/>
                    </a:cubicBezTo>
                    <a:cubicBezTo>
                      <a:pt x="6796" y="4606"/>
                      <a:pt x="2825" y="2102"/>
                      <a:pt x="1058" y="2102"/>
                    </a:cubicBezTo>
                    <a:cubicBezTo>
                      <a:pt x="355" y="2102"/>
                      <a:pt x="0" y="2499"/>
                      <a:pt x="273" y="3506"/>
                    </a:cubicBezTo>
                    <a:cubicBezTo>
                      <a:pt x="1072" y="6291"/>
                      <a:pt x="5363" y="8664"/>
                      <a:pt x="7783" y="10696"/>
                    </a:cubicBezTo>
                    <a:cubicBezTo>
                      <a:pt x="6094" y="11221"/>
                      <a:pt x="319" y="10878"/>
                      <a:pt x="3378" y="13412"/>
                    </a:cubicBezTo>
                    <a:cubicBezTo>
                      <a:pt x="5295" y="15033"/>
                      <a:pt x="9837" y="14485"/>
                      <a:pt x="11640" y="16014"/>
                    </a:cubicBezTo>
                    <a:cubicBezTo>
                      <a:pt x="10887" y="16197"/>
                      <a:pt x="7600" y="16562"/>
                      <a:pt x="7440" y="17521"/>
                    </a:cubicBezTo>
                    <a:cubicBezTo>
                      <a:pt x="7052" y="19164"/>
                      <a:pt x="11549" y="19552"/>
                      <a:pt x="12576" y="19552"/>
                    </a:cubicBezTo>
                    <a:cubicBezTo>
                      <a:pt x="13609" y="19627"/>
                      <a:pt x="14860" y="19649"/>
                      <a:pt x="16216" y="19649"/>
                    </a:cubicBezTo>
                    <a:cubicBezTo>
                      <a:pt x="18120" y="19649"/>
                      <a:pt x="20229" y="19606"/>
                      <a:pt x="22227" y="19606"/>
                    </a:cubicBezTo>
                    <a:cubicBezTo>
                      <a:pt x="23557" y="19606"/>
                      <a:pt x="24837" y="19625"/>
                      <a:pt x="25975" y="19689"/>
                    </a:cubicBezTo>
                    <a:cubicBezTo>
                      <a:pt x="25084" y="17543"/>
                      <a:pt x="24514" y="14576"/>
                      <a:pt x="24103" y="12202"/>
                    </a:cubicBezTo>
                    <a:cubicBezTo>
                      <a:pt x="23943" y="10947"/>
                      <a:pt x="23464" y="7295"/>
                      <a:pt x="22596" y="6336"/>
                    </a:cubicBezTo>
                    <a:cubicBezTo>
                      <a:pt x="22205" y="5940"/>
                      <a:pt x="21880" y="5777"/>
                      <a:pt x="21600" y="5777"/>
                    </a:cubicBezTo>
                    <a:cubicBezTo>
                      <a:pt x="20542" y="5777"/>
                      <a:pt x="20140" y="8103"/>
                      <a:pt x="19310" y="8915"/>
                    </a:cubicBezTo>
                    <a:cubicBezTo>
                      <a:pt x="18283" y="6176"/>
                      <a:pt x="17780" y="4601"/>
                      <a:pt x="16434" y="2707"/>
                    </a:cubicBezTo>
                    <a:cubicBezTo>
                      <a:pt x="15815" y="1739"/>
                      <a:pt x="15368" y="1351"/>
                      <a:pt x="15042" y="1351"/>
                    </a:cubicBezTo>
                    <a:cubicBezTo>
                      <a:pt x="13961" y="1351"/>
                      <a:pt x="14214" y="5620"/>
                      <a:pt x="13969" y="7181"/>
                    </a:cubicBezTo>
                    <a:cubicBezTo>
                      <a:pt x="12188" y="4487"/>
                      <a:pt x="10339" y="493"/>
                      <a:pt x="7783" y="59"/>
                    </a:cubicBezTo>
                    <a:cubicBezTo>
                      <a:pt x="7600" y="19"/>
                      <a:pt x="7439" y="1"/>
                      <a:pt x="7300" y="1"/>
                    </a:cubicBezTo>
                    <a:close/>
                  </a:path>
                </a:pathLst>
              </a:custGeom>
              <a:solidFill>
                <a:srgbClr val="CFD6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7" name="Google Shape;1817;p34"/>
              <p:cNvSpPr/>
              <p:nvPr/>
            </p:nvSpPr>
            <p:spPr>
              <a:xfrm>
                <a:off x="6022599" y="4229579"/>
                <a:ext cx="804917" cy="542731"/>
              </a:xfrm>
              <a:custGeom>
                <a:avLst/>
                <a:gdLst/>
                <a:ahLst/>
                <a:cxnLst/>
                <a:rect l="l" t="t" r="r" b="b"/>
                <a:pathLst>
                  <a:path w="23455" h="15815" extrusionOk="0">
                    <a:moveTo>
                      <a:pt x="494" y="0"/>
                    </a:moveTo>
                    <a:cubicBezTo>
                      <a:pt x="193" y="0"/>
                      <a:pt x="0" y="452"/>
                      <a:pt x="328" y="645"/>
                    </a:cubicBezTo>
                    <a:cubicBezTo>
                      <a:pt x="8179" y="5141"/>
                      <a:pt x="15141" y="10962"/>
                      <a:pt x="22788" y="15755"/>
                    </a:cubicBezTo>
                    <a:cubicBezTo>
                      <a:pt x="22851" y="15796"/>
                      <a:pt x="22914" y="15814"/>
                      <a:pt x="22972" y="15814"/>
                    </a:cubicBezTo>
                    <a:cubicBezTo>
                      <a:pt x="23268" y="15814"/>
                      <a:pt x="23454" y="15352"/>
                      <a:pt x="23130" y="15162"/>
                    </a:cubicBezTo>
                    <a:cubicBezTo>
                      <a:pt x="15484" y="10368"/>
                      <a:pt x="8522" y="4525"/>
                      <a:pt x="670" y="51"/>
                    </a:cubicBezTo>
                    <a:cubicBezTo>
                      <a:pt x="609" y="16"/>
                      <a:pt x="550" y="0"/>
                      <a:pt x="494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8" name="Google Shape;1818;p34"/>
              <p:cNvSpPr/>
              <p:nvPr/>
            </p:nvSpPr>
            <p:spPr>
              <a:xfrm>
                <a:off x="6385548" y="4469464"/>
                <a:ext cx="17262" cy="14894"/>
              </a:xfrm>
              <a:custGeom>
                <a:avLst/>
                <a:gdLst/>
                <a:ahLst/>
                <a:cxnLst/>
                <a:rect l="l" t="t" r="r" b="b"/>
                <a:pathLst>
                  <a:path w="503" h="434" extrusionOk="0">
                    <a:moveTo>
                      <a:pt x="502" y="0"/>
                    </a:moveTo>
                    <a:cubicBezTo>
                      <a:pt x="342" y="0"/>
                      <a:pt x="160" y="23"/>
                      <a:pt x="0" y="23"/>
                    </a:cubicBezTo>
                    <a:cubicBezTo>
                      <a:pt x="46" y="160"/>
                      <a:pt x="114" y="297"/>
                      <a:pt x="183" y="434"/>
                    </a:cubicBezTo>
                    <a:cubicBezTo>
                      <a:pt x="274" y="297"/>
                      <a:pt x="388" y="160"/>
                      <a:pt x="502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9" name="Google Shape;1819;p34"/>
              <p:cNvSpPr/>
              <p:nvPr/>
            </p:nvSpPr>
            <p:spPr>
              <a:xfrm>
                <a:off x="6117248" y="4185240"/>
                <a:ext cx="300415" cy="339537"/>
              </a:xfrm>
              <a:custGeom>
                <a:avLst/>
                <a:gdLst/>
                <a:ahLst/>
                <a:cxnLst/>
                <a:rect l="l" t="t" r="r" b="b"/>
                <a:pathLst>
                  <a:path w="8754" h="9894" extrusionOk="0">
                    <a:moveTo>
                      <a:pt x="3300" y="1"/>
                    </a:moveTo>
                    <a:cubicBezTo>
                      <a:pt x="3062" y="1"/>
                      <a:pt x="2819" y="250"/>
                      <a:pt x="2979" y="522"/>
                    </a:cubicBezTo>
                    <a:cubicBezTo>
                      <a:pt x="4554" y="3055"/>
                      <a:pt x="6586" y="5543"/>
                      <a:pt x="7818" y="8305"/>
                    </a:cubicBezTo>
                    <a:cubicBezTo>
                      <a:pt x="7978" y="8305"/>
                      <a:pt x="8160" y="8282"/>
                      <a:pt x="8320" y="8282"/>
                    </a:cubicBezTo>
                    <a:cubicBezTo>
                      <a:pt x="8206" y="8442"/>
                      <a:pt x="8092" y="8579"/>
                      <a:pt x="8001" y="8716"/>
                    </a:cubicBezTo>
                    <a:cubicBezTo>
                      <a:pt x="7932" y="8579"/>
                      <a:pt x="7864" y="8442"/>
                      <a:pt x="7818" y="8305"/>
                    </a:cubicBezTo>
                    <a:cubicBezTo>
                      <a:pt x="5307" y="8374"/>
                      <a:pt x="2819" y="8556"/>
                      <a:pt x="400" y="9218"/>
                    </a:cubicBezTo>
                    <a:cubicBezTo>
                      <a:pt x="0" y="9323"/>
                      <a:pt x="124" y="9893"/>
                      <a:pt x="485" y="9893"/>
                    </a:cubicBezTo>
                    <a:cubicBezTo>
                      <a:pt x="516" y="9893"/>
                      <a:pt x="548" y="9889"/>
                      <a:pt x="582" y="9880"/>
                    </a:cubicBezTo>
                    <a:cubicBezTo>
                      <a:pt x="3116" y="9195"/>
                      <a:pt x="5718" y="9035"/>
                      <a:pt x="8320" y="8990"/>
                    </a:cubicBezTo>
                    <a:cubicBezTo>
                      <a:pt x="8526" y="8967"/>
                      <a:pt x="8754" y="8762"/>
                      <a:pt x="8663" y="8533"/>
                    </a:cubicBezTo>
                    <a:cubicBezTo>
                      <a:pt x="7453" y="5543"/>
                      <a:pt x="5284" y="2895"/>
                      <a:pt x="3573" y="156"/>
                    </a:cubicBezTo>
                    <a:cubicBezTo>
                      <a:pt x="3504" y="47"/>
                      <a:pt x="3403" y="1"/>
                      <a:pt x="330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0" name="Google Shape;1820;p34"/>
              <p:cNvSpPr/>
              <p:nvPr/>
            </p:nvSpPr>
            <p:spPr>
              <a:xfrm>
                <a:off x="6316775" y="4277659"/>
                <a:ext cx="225466" cy="320594"/>
              </a:xfrm>
              <a:custGeom>
                <a:avLst/>
                <a:gdLst/>
                <a:ahLst/>
                <a:cxnLst/>
                <a:rect l="l" t="t" r="r" b="b"/>
                <a:pathLst>
                  <a:path w="6570" h="9342" extrusionOk="0">
                    <a:moveTo>
                      <a:pt x="4338" y="0"/>
                    </a:moveTo>
                    <a:cubicBezTo>
                      <a:pt x="4133" y="0"/>
                      <a:pt x="3921" y="170"/>
                      <a:pt x="3990" y="431"/>
                    </a:cubicBezTo>
                    <a:cubicBezTo>
                      <a:pt x="4469" y="2462"/>
                      <a:pt x="5177" y="4471"/>
                      <a:pt x="5633" y="6525"/>
                    </a:cubicBezTo>
                    <a:cubicBezTo>
                      <a:pt x="5747" y="7027"/>
                      <a:pt x="5816" y="7552"/>
                      <a:pt x="5862" y="8077"/>
                    </a:cubicBezTo>
                    <a:cubicBezTo>
                      <a:pt x="5862" y="8260"/>
                      <a:pt x="3807" y="8305"/>
                      <a:pt x="3602" y="8328"/>
                    </a:cubicBezTo>
                    <a:cubicBezTo>
                      <a:pt x="2529" y="8374"/>
                      <a:pt x="1479" y="8442"/>
                      <a:pt x="406" y="8671"/>
                    </a:cubicBezTo>
                    <a:cubicBezTo>
                      <a:pt x="1" y="8756"/>
                      <a:pt x="134" y="9341"/>
                      <a:pt x="509" y="9341"/>
                    </a:cubicBezTo>
                    <a:cubicBezTo>
                      <a:pt x="534" y="9341"/>
                      <a:pt x="561" y="9338"/>
                      <a:pt x="589" y="9333"/>
                    </a:cubicBezTo>
                    <a:cubicBezTo>
                      <a:pt x="2483" y="8945"/>
                      <a:pt x="4401" y="9059"/>
                      <a:pt x="6295" y="8785"/>
                    </a:cubicBezTo>
                    <a:cubicBezTo>
                      <a:pt x="6455" y="8762"/>
                      <a:pt x="6569" y="8579"/>
                      <a:pt x="6546" y="8442"/>
                    </a:cubicBezTo>
                    <a:cubicBezTo>
                      <a:pt x="6478" y="5635"/>
                      <a:pt x="5314" y="2941"/>
                      <a:pt x="4652" y="248"/>
                    </a:cubicBezTo>
                    <a:cubicBezTo>
                      <a:pt x="4606" y="75"/>
                      <a:pt x="4474" y="0"/>
                      <a:pt x="4338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1" name="Google Shape;1821;p34"/>
              <p:cNvSpPr/>
              <p:nvPr/>
            </p:nvSpPr>
            <p:spPr>
              <a:xfrm>
                <a:off x="6664384" y="4677021"/>
                <a:ext cx="14139" cy="14928"/>
              </a:xfrm>
              <a:custGeom>
                <a:avLst/>
                <a:gdLst/>
                <a:ahLst/>
                <a:cxnLst/>
                <a:rect l="l" t="t" r="r" b="b"/>
                <a:pathLst>
                  <a:path w="412" h="435" extrusionOk="0">
                    <a:moveTo>
                      <a:pt x="1" y="1"/>
                    </a:moveTo>
                    <a:cubicBezTo>
                      <a:pt x="24" y="161"/>
                      <a:pt x="47" y="298"/>
                      <a:pt x="69" y="435"/>
                    </a:cubicBezTo>
                    <a:cubicBezTo>
                      <a:pt x="184" y="275"/>
                      <a:pt x="298" y="138"/>
                      <a:pt x="412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2" name="Google Shape;1822;p34"/>
              <p:cNvSpPr/>
              <p:nvPr/>
            </p:nvSpPr>
            <p:spPr>
              <a:xfrm>
                <a:off x="6432530" y="4400622"/>
                <a:ext cx="258514" cy="304636"/>
              </a:xfrm>
              <a:custGeom>
                <a:avLst/>
                <a:gdLst/>
                <a:ahLst/>
                <a:cxnLst/>
                <a:rect l="l" t="t" r="r" b="b"/>
                <a:pathLst>
                  <a:path w="7533" h="8877" extrusionOk="0">
                    <a:moveTo>
                      <a:pt x="6120" y="1"/>
                    </a:moveTo>
                    <a:cubicBezTo>
                      <a:pt x="5920" y="1"/>
                      <a:pt x="5689" y="171"/>
                      <a:pt x="5730" y="431"/>
                    </a:cubicBezTo>
                    <a:cubicBezTo>
                      <a:pt x="6072" y="2988"/>
                      <a:pt x="6323" y="5544"/>
                      <a:pt x="6757" y="8055"/>
                    </a:cubicBezTo>
                    <a:lnTo>
                      <a:pt x="7168" y="8055"/>
                    </a:lnTo>
                    <a:cubicBezTo>
                      <a:pt x="7054" y="8192"/>
                      <a:pt x="6940" y="8329"/>
                      <a:pt x="6825" y="8489"/>
                    </a:cubicBezTo>
                    <a:cubicBezTo>
                      <a:pt x="6803" y="8352"/>
                      <a:pt x="6780" y="8215"/>
                      <a:pt x="6757" y="8055"/>
                    </a:cubicBezTo>
                    <a:cubicBezTo>
                      <a:pt x="4657" y="8169"/>
                      <a:pt x="2557" y="8192"/>
                      <a:pt x="457" y="8192"/>
                    </a:cubicBezTo>
                    <a:cubicBezTo>
                      <a:pt x="1" y="8192"/>
                      <a:pt x="1" y="8877"/>
                      <a:pt x="457" y="8877"/>
                    </a:cubicBezTo>
                    <a:cubicBezTo>
                      <a:pt x="2694" y="8877"/>
                      <a:pt x="4931" y="8854"/>
                      <a:pt x="7168" y="8740"/>
                    </a:cubicBezTo>
                    <a:cubicBezTo>
                      <a:pt x="7396" y="8740"/>
                      <a:pt x="7533" y="8534"/>
                      <a:pt x="7487" y="8306"/>
                    </a:cubicBezTo>
                    <a:cubicBezTo>
                      <a:pt x="7008" y="5635"/>
                      <a:pt x="6757" y="2942"/>
                      <a:pt x="6392" y="249"/>
                    </a:cubicBezTo>
                    <a:cubicBezTo>
                      <a:pt x="6373" y="76"/>
                      <a:pt x="6254" y="1"/>
                      <a:pt x="612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23" name="Google Shape;1823;p34"/>
            <p:cNvGrpSpPr/>
            <p:nvPr/>
          </p:nvGrpSpPr>
          <p:grpSpPr>
            <a:xfrm>
              <a:off x="284315" y="2001196"/>
              <a:ext cx="1819289" cy="2518989"/>
              <a:chOff x="5117390" y="2064721"/>
              <a:chExt cx="1819289" cy="2518989"/>
            </a:xfrm>
          </p:grpSpPr>
          <p:sp>
            <p:nvSpPr>
              <p:cNvPr id="1824" name="Google Shape;1824;p34"/>
              <p:cNvSpPr/>
              <p:nvPr/>
            </p:nvSpPr>
            <p:spPr>
              <a:xfrm>
                <a:off x="5481482" y="4439411"/>
                <a:ext cx="108479" cy="106435"/>
              </a:xfrm>
              <a:custGeom>
                <a:avLst/>
                <a:gdLst/>
                <a:ahLst/>
                <a:cxnLst/>
                <a:rect l="l" t="t" r="r" b="b"/>
                <a:pathLst>
                  <a:path w="6317" h="6198" extrusionOk="0">
                    <a:moveTo>
                      <a:pt x="3146" y="1"/>
                    </a:moveTo>
                    <a:cubicBezTo>
                      <a:pt x="1504" y="1"/>
                      <a:pt x="149" y="1303"/>
                      <a:pt x="76" y="2961"/>
                    </a:cubicBezTo>
                    <a:cubicBezTo>
                      <a:pt x="1" y="4690"/>
                      <a:pt x="1329" y="6119"/>
                      <a:pt x="3034" y="6194"/>
                    </a:cubicBezTo>
                    <a:cubicBezTo>
                      <a:pt x="3080" y="6196"/>
                      <a:pt x="3126" y="6197"/>
                      <a:pt x="3171" y="6197"/>
                    </a:cubicBezTo>
                    <a:cubicBezTo>
                      <a:pt x="4815" y="6197"/>
                      <a:pt x="6193" y="4895"/>
                      <a:pt x="6267" y="3237"/>
                    </a:cubicBezTo>
                    <a:cubicBezTo>
                      <a:pt x="6317" y="1532"/>
                      <a:pt x="4988" y="79"/>
                      <a:pt x="3284" y="4"/>
                    </a:cubicBezTo>
                    <a:cubicBezTo>
                      <a:pt x="3238" y="2"/>
                      <a:pt x="3192" y="1"/>
                      <a:pt x="3146" y="1"/>
                    </a:cubicBezTo>
                    <a:close/>
                  </a:path>
                </a:pathLst>
              </a:custGeom>
              <a:solidFill>
                <a:srgbClr val="45286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5" name="Google Shape;1825;p34"/>
              <p:cNvSpPr/>
              <p:nvPr/>
            </p:nvSpPr>
            <p:spPr>
              <a:xfrm>
                <a:off x="5407472" y="3904083"/>
                <a:ext cx="340445" cy="598736"/>
              </a:xfrm>
              <a:custGeom>
                <a:avLst/>
                <a:gdLst/>
                <a:ahLst/>
                <a:cxnLst/>
                <a:rect l="l" t="t" r="r" b="b"/>
                <a:pathLst>
                  <a:path w="19825" h="34866" extrusionOk="0">
                    <a:moveTo>
                      <a:pt x="16015" y="0"/>
                    </a:moveTo>
                    <a:cubicBezTo>
                      <a:pt x="13910" y="0"/>
                      <a:pt x="12206" y="1705"/>
                      <a:pt x="12206" y="3810"/>
                    </a:cubicBezTo>
                    <a:cubicBezTo>
                      <a:pt x="12206" y="4462"/>
                      <a:pt x="12381" y="5063"/>
                      <a:pt x="12657" y="5615"/>
                    </a:cubicBezTo>
                    <a:cubicBezTo>
                      <a:pt x="12281" y="5915"/>
                      <a:pt x="11955" y="6316"/>
                      <a:pt x="11730" y="6767"/>
                    </a:cubicBezTo>
                    <a:cubicBezTo>
                      <a:pt x="11053" y="6116"/>
                      <a:pt x="10126" y="5715"/>
                      <a:pt x="9123" y="5715"/>
                    </a:cubicBezTo>
                    <a:cubicBezTo>
                      <a:pt x="7018" y="5715"/>
                      <a:pt x="5313" y="7419"/>
                      <a:pt x="5313" y="9524"/>
                    </a:cubicBezTo>
                    <a:cubicBezTo>
                      <a:pt x="5313" y="9650"/>
                      <a:pt x="5313" y="9775"/>
                      <a:pt x="5339" y="9900"/>
                    </a:cubicBezTo>
                    <a:cubicBezTo>
                      <a:pt x="4035" y="10502"/>
                      <a:pt x="3158" y="11805"/>
                      <a:pt x="3158" y="13334"/>
                    </a:cubicBezTo>
                    <a:cubicBezTo>
                      <a:pt x="3158" y="13835"/>
                      <a:pt x="3258" y="14336"/>
                      <a:pt x="3434" y="14787"/>
                    </a:cubicBezTo>
                    <a:lnTo>
                      <a:pt x="50" y="15063"/>
                    </a:lnTo>
                    <a:cubicBezTo>
                      <a:pt x="25" y="16116"/>
                      <a:pt x="376" y="17068"/>
                      <a:pt x="1028" y="17820"/>
                    </a:cubicBezTo>
                    <a:cubicBezTo>
                      <a:pt x="451" y="18472"/>
                      <a:pt x="100" y="19324"/>
                      <a:pt x="50" y="20251"/>
                    </a:cubicBezTo>
                    <a:cubicBezTo>
                      <a:pt x="0" y="21755"/>
                      <a:pt x="777" y="23108"/>
                      <a:pt x="1980" y="23835"/>
                    </a:cubicBezTo>
                    <a:cubicBezTo>
                      <a:pt x="1880" y="24186"/>
                      <a:pt x="1805" y="24537"/>
                      <a:pt x="1780" y="24913"/>
                    </a:cubicBezTo>
                    <a:cubicBezTo>
                      <a:pt x="1755" y="25965"/>
                      <a:pt x="2105" y="26943"/>
                      <a:pt x="2732" y="27670"/>
                    </a:cubicBezTo>
                    <a:cubicBezTo>
                      <a:pt x="2582" y="28071"/>
                      <a:pt x="2506" y="28472"/>
                      <a:pt x="2481" y="28923"/>
                    </a:cubicBezTo>
                    <a:cubicBezTo>
                      <a:pt x="2456" y="29274"/>
                      <a:pt x="2506" y="29625"/>
                      <a:pt x="2582" y="29976"/>
                    </a:cubicBezTo>
                    <a:cubicBezTo>
                      <a:pt x="2531" y="30201"/>
                      <a:pt x="2481" y="30452"/>
                      <a:pt x="2481" y="30702"/>
                    </a:cubicBezTo>
                    <a:cubicBezTo>
                      <a:pt x="2381" y="32908"/>
                      <a:pt x="4085" y="34763"/>
                      <a:pt x="6291" y="34863"/>
                    </a:cubicBezTo>
                    <a:cubicBezTo>
                      <a:pt x="6842" y="34863"/>
                      <a:pt x="7394" y="34788"/>
                      <a:pt x="7870" y="34587"/>
                    </a:cubicBezTo>
                    <a:cubicBezTo>
                      <a:pt x="8271" y="34737"/>
                      <a:pt x="8672" y="34838"/>
                      <a:pt x="9098" y="34863"/>
                    </a:cubicBezTo>
                    <a:cubicBezTo>
                      <a:pt x="9145" y="34864"/>
                      <a:pt x="9192" y="34865"/>
                      <a:pt x="9238" y="34865"/>
                    </a:cubicBezTo>
                    <a:cubicBezTo>
                      <a:pt x="11383" y="34865"/>
                      <a:pt x="13185" y="33187"/>
                      <a:pt x="13258" y="31028"/>
                    </a:cubicBezTo>
                    <a:cubicBezTo>
                      <a:pt x="13308" y="29900"/>
                      <a:pt x="12882" y="28848"/>
                      <a:pt x="12131" y="28096"/>
                    </a:cubicBezTo>
                    <a:cubicBezTo>
                      <a:pt x="13534" y="27519"/>
                      <a:pt x="14537" y="26166"/>
                      <a:pt x="14587" y="24562"/>
                    </a:cubicBezTo>
                    <a:cubicBezTo>
                      <a:pt x="14637" y="23559"/>
                      <a:pt x="14286" y="22632"/>
                      <a:pt x="13709" y="21905"/>
                    </a:cubicBezTo>
                    <a:cubicBezTo>
                      <a:pt x="14486" y="21204"/>
                      <a:pt x="14988" y="20226"/>
                      <a:pt x="15038" y="19098"/>
                    </a:cubicBezTo>
                    <a:cubicBezTo>
                      <a:pt x="15088" y="18246"/>
                      <a:pt x="14862" y="17469"/>
                      <a:pt x="14436" y="16818"/>
                    </a:cubicBezTo>
                    <a:cubicBezTo>
                      <a:pt x="15790" y="16216"/>
                      <a:pt x="16717" y="14888"/>
                      <a:pt x="16717" y="13334"/>
                    </a:cubicBezTo>
                    <a:cubicBezTo>
                      <a:pt x="16717" y="12883"/>
                      <a:pt x="16642" y="12457"/>
                      <a:pt x="16491" y="12056"/>
                    </a:cubicBezTo>
                    <a:cubicBezTo>
                      <a:pt x="17920" y="11504"/>
                      <a:pt x="18923" y="10126"/>
                      <a:pt x="18923" y="8497"/>
                    </a:cubicBezTo>
                    <a:cubicBezTo>
                      <a:pt x="18923" y="7870"/>
                      <a:pt x="18772" y="7244"/>
                      <a:pt x="18471" y="6717"/>
                    </a:cubicBezTo>
                    <a:cubicBezTo>
                      <a:pt x="19298" y="6016"/>
                      <a:pt x="19825" y="4988"/>
                      <a:pt x="19825" y="3810"/>
                    </a:cubicBezTo>
                    <a:cubicBezTo>
                      <a:pt x="19825" y="1705"/>
                      <a:pt x="18121" y="0"/>
                      <a:pt x="16015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6" name="Google Shape;1826;p34"/>
              <p:cNvSpPr/>
              <p:nvPr/>
            </p:nvSpPr>
            <p:spPr>
              <a:xfrm>
                <a:off x="6368056" y="4477721"/>
                <a:ext cx="108908" cy="105989"/>
              </a:xfrm>
              <a:custGeom>
                <a:avLst/>
                <a:gdLst/>
                <a:ahLst/>
                <a:cxnLst/>
                <a:rect l="l" t="t" r="r" b="b"/>
                <a:pathLst>
                  <a:path w="6342" h="6172" extrusionOk="0">
                    <a:moveTo>
                      <a:pt x="3146" y="0"/>
                    </a:moveTo>
                    <a:cubicBezTo>
                      <a:pt x="1503" y="0"/>
                      <a:pt x="149" y="1302"/>
                      <a:pt x="75" y="2961"/>
                    </a:cubicBezTo>
                    <a:cubicBezTo>
                      <a:pt x="0" y="4665"/>
                      <a:pt x="1329" y="6118"/>
                      <a:pt x="3033" y="6169"/>
                    </a:cubicBezTo>
                    <a:cubicBezTo>
                      <a:pt x="3079" y="6171"/>
                      <a:pt x="3125" y="6172"/>
                      <a:pt x="3171" y="6172"/>
                    </a:cubicBezTo>
                    <a:cubicBezTo>
                      <a:pt x="4815" y="6172"/>
                      <a:pt x="6193" y="4869"/>
                      <a:pt x="6266" y="3211"/>
                    </a:cubicBezTo>
                    <a:cubicBezTo>
                      <a:pt x="6341" y="1507"/>
                      <a:pt x="5013" y="53"/>
                      <a:pt x="3284" y="3"/>
                    </a:cubicBezTo>
                    <a:cubicBezTo>
                      <a:pt x="3237" y="1"/>
                      <a:pt x="3192" y="0"/>
                      <a:pt x="3146" y="0"/>
                    </a:cubicBezTo>
                    <a:close/>
                  </a:path>
                </a:pathLst>
              </a:custGeom>
              <a:solidFill>
                <a:srgbClr val="45286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7" name="Google Shape;1827;p34"/>
              <p:cNvSpPr/>
              <p:nvPr/>
            </p:nvSpPr>
            <p:spPr>
              <a:xfrm>
                <a:off x="6294029" y="3942393"/>
                <a:ext cx="340462" cy="598324"/>
              </a:xfrm>
              <a:custGeom>
                <a:avLst/>
                <a:gdLst/>
                <a:ahLst/>
                <a:cxnLst/>
                <a:rect l="l" t="t" r="r" b="b"/>
                <a:pathLst>
                  <a:path w="19826" h="34842" extrusionOk="0">
                    <a:moveTo>
                      <a:pt x="16016" y="0"/>
                    </a:moveTo>
                    <a:cubicBezTo>
                      <a:pt x="13935" y="0"/>
                      <a:pt x="12231" y="1704"/>
                      <a:pt x="12231" y="3810"/>
                    </a:cubicBezTo>
                    <a:cubicBezTo>
                      <a:pt x="12231" y="4436"/>
                      <a:pt x="12382" y="5063"/>
                      <a:pt x="12657" y="5589"/>
                    </a:cubicBezTo>
                    <a:cubicBezTo>
                      <a:pt x="12281" y="5915"/>
                      <a:pt x="11981" y="6316"/>
                      <a:pt x="11730" y="6742"/>
                    </a:cubicBezTo>
                    <a:cubicBezTo>
                      <a:pt x="11053" y="6090"/>
                      <a:pt x="10126" y="5689"/>
                      <a:pt x="9123" y="5689"/>
                    </a:cubicBezTo>
                    <a:cubicBezTo>
                      <a:pt x="7018" y="5689"/>
                      <a:pt x="5314" y="7394"/>
                      <a:pt x="5314" y="9499"/>
                    </a:cubicBezTo>
                    <a:cubicBezTo>
                      <a:pt x="5314" y="9624"/>
                      <a:pt x="5314" y="9749"/>
                      <a:pt x="5339" y="9875"/>
                    </a:cubicBezTo>
                    <a:cubicBezTo>
                      <a:pt x="4061" y="10476"/>
                      <a:pt x="3158" y="11805"/>
                      <a:pt x="3158" y="13308"/>
                    </a:cubicBezTo>
                    <a:cubicBezTo>
                      <a:pt x="3158" y="13835"/>
                      <a:pt x="3259" y="14311"/>
                      <a:pt x="3459" y="14762"/>
                    </a:cubicBezTo>
                    <a:lnTo>
                      <a:pt x="76" y="15038"/>
                    </a:lnTo>
                    <a:cubicBezTo>
                      <a:pt x="26" y="16090"/>
                      <a:pt x="376" y="17068"/>
                      <a:pt x="1028" y="17795"/>
                    </a:cubicBezTo>
                    <a:cubicBezTo>
                      <a:pt x="452" y="18446"/>
                      <a:pt x="101" y="19298"/>
                      <a:pt x="76" y="20226"/>
                    </a:cubicBezTo>
                    <a:cubicBezTo>
                      <a:pt x="1" y="21729"/>
                      <a:pt x="777" y="23083"/>
                      <a:pt x="2006" y="23810"/>
                    </a:cubicBezTo>
                    <a:cubicBezTo>
                      <a:pt x="1880" y="24161"/>
                      <a:pt x="1805" y="24537"/>
                      <a:pt x="1780" y="24912"/>
                    </a:cubicBezTo>
                    <a:cubicBezTo>
                      <a:pt x="1755" y="25940"/>
                      <a:pt x="2106" y="26917"/>
                      <a:pt x="2732" y="27644"/>
                    </a:cubicBezTo>
                    <a:cubicBezTo>
                      <a:pt x="2582" y="28045"/>
                      <a:pt x="2507" y="28471"/>
                      <a:pt x="2482" y="28897"/>
                    </a:cubicBezTo>
                    <a:cubicBezTo>
                      <a:pt x="2457" y="29273"/>
                      <a:pt x="2507" y="29624"/>
                      <a:pt x="2582" y="29950"/>
                    </a:cubicBezTo>
                    <a:cubicBezTo>
                      <a:pt x="2532" y="30176"/>
                      <a:pt x="2482" y="30426"/>
                      <a:pt x="2482" y="30677"/>
                    </a:cubicBezTo>
                    <a:cubicBezTo>
                      <a:pt x="2381" y="32882"/>
                      <a:pt x="4111" y="34737"/>
                      <a:pt x="6291" y="34837"/>
                    </a:cubicBezTo>
                    <a:cubicBezTo>
                      <a:pt x="6350" y="34840"/>
                      <a:pt x="6408" y="34841"/>
                      <a:pt x="6466" y="34841"/>
                    </a:cubicBezTo>
                    <a:cubicBezTo>
                      <a:pt x="6975" y="34841"/>
                      <a:pt x="7443" y="34744"/>
                      <a:pt x="7870" y="34587"/>
                    </a:cubicBezTo>
                    <a:cubicBezTo>
                      <a:pt x="8271" y="34737"/>
                      <a:pt x="8672" y="34812"/>
                      <a:pt x="9123" y="34837"/>
                    </a:cubicBezTo>
                    <a:cubicBezTo>
                      <a:pt x="9184" y="34840"/>
                      <a:pt x="9244" y="34841"/>
                      <a:pt x="9304" y="34841"/>
                    </a:cubicBezTo>
                    <a:cubicBezTo>
                      <a:pt x="11406" y="34841"/>
                      <a:pt x="13186" y="33147"/>
                      <a:pt x="13259" y="31003"/>
                    </a:cubicBezTo>
                    <a:cubicBezTo>
                      <a:pt x="13309" y="29875"/>
                      <a:pt x="12883" y="28822"/>
                      <a:pt x="12131" y="28070"/>
                    </a:cubicBezTo>
                    <a:cubicBezTo>
                      <a:pt x="13534" y="27494"/>
                      <a:pt x="14537" y="26166"/>
                      <a:pt x="14587" y="24562"/>
                    </a:cubicBezTo>
                    <a:cubicBezTo>
                      <a:pt x="14637" y="23534"/>
                      <a:pt x="14311" y="22607"/>
                      <a:pt x="13710" y="21880"/>
                    </a:cubicBezTo>
                    <a:cubicBezTo>
                      <a:pt x="14487" y="21178"/>
                      <a:pt x="15013" y="20201"/>
                      <a:pt x="15063" y="19073"/>
                    </a:cubicBezTo>
                    <a:cubicBezTo>
                      <a:pt x="15088" y="18246"/>
                      <a:pt x="14863" y="17444"/>
                      <a:pt x="14462" y="16792"/>
                    </a:cubicBezTo>
                    <a:cubicBezTo>
                      <a:pt x="15790" y="16216"/>
                      <a:pt x="16742" y="14862"/>
                      <a:pt x="16742" y="13308"/>
                    </a:cubicBezTo>
                    <a:cubicBezTo>
                      <a:pt x="16742" y="12857"/>
                      <a:pt x="16642" y="12431"/>
                      <a:pt x="16517" y="12030"/>
                    </a:cubicBezTo>
                    <a:cubicBezTo>
                      <a:pt x="17920" y="11479"/>
                      <a:pt x="18923" y="10100"/>
                      <a:pt x="18923" y="8496"/>
                    </a:cubicBezTo>
                    <a:cubicBezTo>
                      <a:pt x="18923" y="7845"/>
                      <a:pt x="18773" y="7243"/>
                      <a:pt x="18472" y="6692"/>
                    </a:cubicBezTo>
                    <a:cubicBezTo>
                      <a:pt x="19299" y="6015"/>
                      <a:pt x="19825" y="4962"/>
                      <a:pt x="19825" y="3810"/>
                    </a:cubicBezTo>
                    <a:cubicBezTo>
                      <a:pt x="19825" y="1704"/>
                      <a:pt x="18121" y="0"/>
                      <a:pt x="16016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8" name="Google Shape;1828;p34"/>
              <p:cNvSpPr/>
              <p:nvPr/>
            </p:nvSpPr>
            <p:spPr>
              <a:xfrm>
                <a:off x="6198056" y="4477721"/>
                <a:ext cx="108479" cy="105989"/>
              </a:xfrm>
              <a:custGeom>
                <a:avLst/>
                <a:gdLst/>
                <a:ahLst/>
                <a:cxnLst/>
                <a:rect l="l" t="t" r="r" b="b"/>
                <a:pathLst>
                  <a:path w="6317" h="6172" extrusionOk="0">
                    <a:moveTo>
                      <a:pt x="3146" y="0"/>
                    </a:moveTo>
                    <a:cubicBezTo>
                      <a:pt x="1503" y="0"/>
                      <a:pt x="149" y="1302"/>
                      <a:pt x="76" y="2961"/>
                    </a:cubicBezTo>
                    <a:cubicBezTo>
                      <a:pt x="0" y="4665"/>
                      <a:pt x="1329" y="6118"/>
                      <a:pt x="3033" y="6169"/>
                    </a:cubicBezTo>
                    <a:cubicBezTo>
                      <a:pt x="3079" y="6171"/>
                      <a:pt x="3125" y="6172"/>
                      <a:pt x="3171" y="6172"/>
                    </a:cubicBezTo>
                    <a:cubicBezTo>
                      <a:pt x="4815" y="6172"/>
                      <a:pt x="6193" y="4869"/>
                      <a:pt x="6266" y="3211"/>
                    </a:cubicBezTo>
                    <a:cubicBezTo>
                      <a:pt x="6316" y="1507"/>
                      <a:pt x="4988" y="53"/>
                      <a:pt x="3284" y="3"/>
                    </a:cubicBezTo>
                    <a:cubicBezTo>
                      <a:pt x="3238" y="1"/>
                      <a:pt x="3192" y="0"/>
                      <a:pt x="3146" y="0"/>
                    </a:cubicBezTo>
                    <a:close/>
                  </a:path>
                </a:pathLst>
              </a:custGeom>
              <a:solidFill>
                <a:srgbClr val="45286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9" name="Google Shape;1829;p34"/>
              <p:cNvSpPr/>
              <p:nvPr/>
            </p:nvSpPr>
            <p:spPr>
              <a:xfrm>
                <a:off x="5317526" y="4449302"/>
                <a:ext cx="108891" cy="106435"/>
              </a:xfrm>
              <a:custGeom>
                <a:avLst/>
                <a:gdLst/>
                <a:ahLst/>
                <a:cxnLst/>
                <a:rect l="l" t="t" r="r" b="b"/>
                <a:pathLst>
                  <a:path w="6341" h="6198" extrusionOk="0">
                    <a:moveTo>
                      <a:pt x="3146" y="1"/>
                    </a:moveTo>
                    <a:cubicBezTo>
                      <a:pt x="1503" y="1"/>
                      <a:pt x="148" y="1304"/>
                      <a:pt x="75" y="2986"/>
                    </a:cubicBezTo>
                    <a:cubicBezTo>
                      <a:pt x="0" y="4691"/>
                      <a:pt x="1328" y="6119"/>
                      <a:pt x="3033" y="6195"/>
                    </a:cubicBezTo>
                    <a:cubicBezTo>
                      <a:pt x="3079" y="6197"/>
                      <a:pt x="3125" y="6198"/>
                      <a:pt x="3170" y="6198"/>
                    </a:cubicBezTo>
                    <a:cubicBezTo>
                      <a:pt x="4815" y="6198"/>
                      <a:pt x="6193" y="4895"/>
                      <a:pt x="6266" y="3237"/>
                    </a:cubicBezTo>
                    <a:cubicBezTo>
                      <a:pt x="6341" y="1533"/>
                      <a:pt x="5013" y="79"/>
                      <a:pt x="3283" y="4"/>
                    </a:cubicBezTo>
                    <a:cubicBezTo>
                      <a:pt x="3237" y="2"/>
                      <a:pt x="3191" y="1"/>
                      <a:pt x="3146" y="1"/>
                    </a:cubicBezTo>
                    <a:close/>
                  </a:path>
                </a:pathLst>
              </a:custGeom>
              <a:solidFill>
                <a:srgbClr val="45286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0" name="Google Shape;1830;p34"/>
              <p:cNvSpPr/>
              <p:nvPr/>
            </p:nvSpPr>
            <p:spPr>
              <a:xfrm>
                <a:off x="6368485" y="2064721"/>
                <a:ext cx="144197" cy="265349"/>
              </a:xfrm>
              <a:custGeom>
                <a:avLst/>
                <a:gdLst/>
                <a:ahLst/>
                <a:cxnLst/>
                <a:rect l="l" t="t" r="r" b="b"/>
                <a:pathLst>
                  <a:path w="8397" h="15452" extrusionOk="0">
                    <a:moveTo>
                      <a:pt x="4444" y="0"/>
                    </a:moveTo>
                    <a:cubicBezTo>
                      <a:pt x="2638" y="0"/>
                      <a:pt x="1153" y="3069"/>
                      <a:pt x="627" y="6138"/>
                    </a:cubicBezTo>
                    <a:cubicBezTo>
                      <a:pt x="0" y="9647"/>
                      <a:pt x="426" y="14585"/>
                      <a:pt x="1579" y="15362"/>
                    </a:cubicBezTo>
                    <a:cubicBezTo>
                      <a:pt x="1670" y="15423"/>
                      <a:pt x="1783" y="15451"/>
                      <a:pt x="1912" y="15451"/>
                    </a:cubicBezTo>
                    <a:cubicBezTo>
                      <a:pt x="3427" y="15451"/>
                      <a:pt x="7319" y="11602"/>
                      <a:pt x="7319" y="11602"/>
                    </a:cubicBezTo>
                    <a:cubicBezTo>
                      <a:pt x="7319" y="11602"/>
                      <a:pt x="8396" y="1828"/>
                      <a:pt x="5238" y="199"/>
                    </a:cubicBezTo>
                    <a:cubicBezTo>
                      <a:pt x="4968" y="63"/>
                      <a:pt x="4703" y="0"/>
                      <a:pt x="4444" y="0"/>
                    </a:cubicBezTo>
                    <a:close/>
                  </a:path>
                </a:pathLst>
              </a:custGeom>
              <a:solidFill>
                <a:srgbClr val="DDB5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1" name="Google Shape;1831;p34"/>
              <p:cNvSpPr/>
              <p:nvPr/>
            </p:nvSpPr>
            <p:spPr>
              <a:xfrm>
                <a:off x="6361170" y="2122950"/>
                <a:ext cx="85227" cy="206431"/>
              </a:xfrm>
              <a:custGeom>
                <a:avLst/>
                <a:gdLst/>
                <a:ahLst/>
                <a:cxnLst/>
                <a:rect l="l" t="t" r="r" b="b"/>
                <a:pathLst>
                  <a:path w="4963" h="12021" extrusionOk="0">
                    <a:moveTo>
                      <a:pt x="2305" y="0"/>
                    </a:moveTo>
                    <a:cubicBezTo>
                      <a:pt x="1881" y="0"/>
                      <a:pt x="1294" y="590"/>
                      <a:pt x="852" y="3324"/>
                    </a:cubicBezTo>
                    <a:cubicBezTo>
                      <a:pt x="0" y="8662"/>
                      <a:pt x="1705" y="12021"/>
                      <a:pt x="1705" y="12021"/>
                    </a:cubicBezTo>
                    <a:cubicBezTo>
                      <a:pt x="2381" y="10316"/>
                      <a:pt x="4537" y="9339"/>
                      <a:pt x="4537" y="9339"/>
                    </a:cubicBezTo>
                    <a:cubicBezTo>
                      <a:pt x="4537" y="9339"/>
                      <a:pt x="4963" y="7409"/>
                      <a:pt x="4737" y="4828"/>
                    </a:cubicBezTo>
                    <a:cubicBezTo>
                      <a:pt x="4461" y="1845"/>
                      <a:pt x="2857" y="341"/>
                      <a:pt x="2857" y="341"/>
                    </a:cubicBezTo>
                    <a:cubicBezTo>
                      <a:pt x="2857" y="341"/>
                      <a:pt x="2628" y="0"/>
                      <a:pt x="2305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2" name="Google Shape;1832;p34"/>
              <p:cNvSpPr/>
              <p:nvPr/>
            </p:nvSpPr>
            <p:spPr>
              <a:xfrm>
                <a:off x="6737316" y="2079935"/>
                <a:ext cx="132142" cy="268200"/>
              </a:xfrm>
              <a:custGeom>
                <a:avLst/>
                <a:gdLst/>
                <a:ahLst/>
                <a:cxnLst/>
                <a:rect l="l" t="t" r="r" b="b"/>
                <a:pathLst>
                  <a:path w="7695" h="15618" extrusionOk="0">
                    <a:moveTo>
                      <a:pt x="3960" y="1"/>
                    </a:moveTo>
                    <a:cubicBezTo>
                      <a:pt x="3742" y="1"/>
                      <a:pt x="3517" y="45"/>
                      <a:pt x="3283" y="140"/>
                    </a:cubicBezTo>
                    <a:cubicBezTo>
                      <a:pt x="0" y="1493"/>
                      <a:pt x="251" y="11318"/>
                      <a:pt x="251" y="11318"/>
                    </a:cubicBezTo>
                    <a:cubicBezTo>
                      <a:pt x="251" y="11318"/>
                      <a:pt x="3914" y="15617"/>
                      <a:pt x="5392" y="15617"/>
                    </a:cubicBezTo>
                    <a:cubicBezTo>
                      <a:pt x="5494" y="15617"/>
                      <a:pt x="5585" y="15597"/>
                      <a:pt x="5664" y="15553"/>
                    </a:cubicBezTo>
                    <a:cubicBezTo>
                      <a:pt x="6867" y="14877"/>
                      <a:pt x="7694" y="9964"/>
                      <a:pt x="7394" y="6430"/>
                    </a:cubicBezTo>
                    <a:cubicBezTo>
                      <a:pt x="7102" y="3266"/>
                      <a:pt x="5825" y="1"/>
                      <a:pt x="3960" y="1"/>
                    </a:cubicBezTo>
                    <a:close/>
                  </a:path>
                </a:pathLst>
              </a:custGeom>
              <a:solidFill>
                <a:srgbClr val="DDB5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3" name="Google Shape;1833;p34"/>
              <p:cNvSpPr/>
              <p:nvPr/>
            </p:nvSpPr>
            <p:spPr>
              <a:xfrm>
                <a:off x="6790239" y="2141753"/>
                <a:ext cx="83098" cy="206568"/>
              </a:xfrm>
              <a:custGeom>
                <a:avLst/>
                <a:gdLst/>
                <a:ahLst/>
                <a:cxnLst/>
                <a:rect l="l" t="t" r="r" b="b"/>
                <a:pathLst>
                  <a:path w="4839" h="12029" extrusionOk="0">
                    <a:moveTo>
                      <a:pt x="3226" y="0"/>
                    </a:moveTo>
                    <a:cubicBezTo>
                      <a:pt x="2921" y="0"/>
                      <a:pt x="2683" y="299"/>
                      <a:pt x="2683" y="299"/>
                    </a:cubicBezTo>
                    <a:cubicBezTo>
                      <a:pt x="2683" y="299"/>
                      <a:pt x="953" y="1652"/>
                      <a:pt x="452" y="4585"/>
                    </a:cubicBezTo>
                    <a:cubicBezTo>
                      <a:pt x="1" y="7166"/>
                      <a:pt x="252" y="9096"/>
                      <a:pt x="252" y="9096"/>
                    </a:cubicBezTo>
                    <a:cubicBezTo>
                      <a:pt x="252" y="9096"/>
                      <a:pt x="2332" y="10274"/>
                      <a:pt x="2858" y="12028"/>
                    </a:cubicBezTo>
                    <a:cubicBezTo>
                      <a:pt x="2858" y="12028"/>
                      <a:pt x="4838" y="8820"/>
                      <a:pt x="4437" y="3432"/>
                    </a:cubicBezTo>
                    <a:cubicBezTo>
                      <a:pt x="4217" y="591"/>
                      <a:pt x="3655" y="0"/>
                      <a:pt x="3226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4" name="Google Shape;1834;p34"/>
              <p:cNvSpPr/>
              <p:nvPr/>
            </p:nvSpPr>
            <p:spPr>
              <a:xfrm>
                <a:off x="5117390" y="2218699"/>
                <a:ext cx="1819289" cy="2322100"/>
              </a:xfrm>
              <a:custGeom>
                <a:avLst/>
                <a:gdLst/>
                <a:ahLst/>
                <a:cxnLst/>
                <a:rect l="l" t="t" r="r" b="b"/>
                <a:pathLst>
                  <a:path w="105942" h="135222" extrusionOk="0">
                    <a:moveTo>
                      <a:pt x="87989" y="0"/>
                    </a:moveTo>
                    <a:cubicBezTo>
                      <a:pt x="86797" y="0"/>
                      <a:pt x="85708" y="542"/>
                      <a:pt x="84964" y="1382"/>
                    </a:cubicBezTo>
                    <a:cubicBezTo>
                      <a:pt x="84362" y="931"/>
                      <a:pt x="83610" y="655"/>
                      <a:pt x="82783" y="605"/>
                    </a:cubicBezTo>
                    <a:cubicBezTo>
                      <a:pt x="82740" y="604"/>
                      <a:pt x="82696" y="603"/>
                      <a:pt x="82653" y="603"/>
                    </a:cubicBezTo>
                    <a:cubicBezTo>
                      <a:pt x="81151" y="603"/>
                      <a:pt x="79806" y="1443"/>
                      <a:pt x="79124" y="2685"/>
                    </a:cubicBezTo>
                    <a:cubicBezTo>
                      <a:pt x="78848" y="2610"/>
                      <a:pt x="78573" y="2560"/>
                      <a:pt x="78297" y="2560"/>
                    </a:cubicBezTo>
                    <a:cubicBezTo>
                      <a:pt x="78235" y="2557"/>
                      <a:pt x="78173" y="2556"/>
                      <a:pt x="78112" y="2556"/>
                    </a:cubicBezTo>
                    <a:cubicBezTo>
                      <a:pt x="75989" y="2556"/>
                      <a:pt x="74234" y="4226"/>
                      <a:pt x="74137" y="6369"/>
                    </a:cubicBezTo>
                    <a:cubicBezTo>
                      <a:pt x="74137" y="6445"/>
                      <a:pt x="74137" y="6545"/>
                      <a:pt x="74137" y="6620"/>
                    </a:cubicBezTo>
                    <a:cubicBezTo>
                      <a:pt x="72583" y="7096"/>
                      <a:pt x="71405" y="8525"/>
                      <a:pt x="71330" y="10254"/>
                    </a:cubicBezTo>
                    <a:cubicBezTo>
                      <a:pt x="71330" y="10530"/>
                      <a:pt x="71330" y="10806"/>
                      <a:pt x="71380" y="11081"/>
                    </a:cubicBezTo>
                    <a:cubicBezTo>
                      <a:pt x="70127" y="11708"/>
                      <a:pt x="69249" y="12961"/>
                      <a:pt x="69174" y="14465"/>
                    </a:cubicBezTo>
                    <a:cubicBezTo>
                      <a:pt x="69149" y="15542"/>
                      <a:pt x="69525" y="16520"/>
                      <a:pt x="70177" y="17272"/>
                    </a:cubicBezTo>
                    <a:cubicBezTo>
                      <a:pt x="69650" y="17898"/>
                      <a:pt x="69325" y="18725"/>
                      <a:pt x="69274" y="19603"/>
                    </a:cubicBezTo>
                    <a:cubicBezTo>
                      <a:pt x="69249" y="20555"/>
                      <a:pt x="69525" y="21432"/>
                      <a:pt x="70051" y="22134"/>
                    </a:cubicBezTo>
                    <a:cubicBezTo>
                      <a:pt x="69475" y="22786"/>
                      <a:pt x="69124" y="23638"/>
                      <a:pt x="69074" y="24590"/>
                    </a:cubicBezTo>
                    <a:cubicBezTo>
                      <a:pt x="69024" y="25568"/>
                      <a:pt x="69350" y="26495"/>
                      <a:pt x="69926" y="27222"/>
                    </a:cubicBezTo>
                    <a:cubicBezTo>
                      <a:pt x="69500" y="27823"/>
                      <a:pt x="69249" y="28550"/>
                      <a:pt x="69224" y="29327"/>
                    </a:cubicBezTo>
                    <a:cubicBezTo>
                      <a:pt x="69174" y="30079"/>
                      <a:pt x="69350" y="30781"/>
                      <a:pt x="69700" y="31382"/>
                    </a:cubicBezTo>
                    <a:cubicBezTo>
                      <a:pt x="69325" y="31959"/>
                      <a:pt x="69099" y="32635"/>
                      <a:pt x="69074" y="33337"/>
                    </a:cubicBezTo>
                    <a:cubicBezTo>
                      <a:pt x="69049" y="33738"/>
                      <a:pt x="69099" y="34139"/>
                      <a:pt x="69199" y="34490"/>
                    </a:cubicBezTo>
                    <a:cubicBezTo>
                      <a:pt x="68823" y="35091"/>
                      <a:pt x="68573" y="35768"/>
                      <a:pt x="68548" y="36495"/>
                    </a:cubicBezTo>
                    <a:cubicBezTo>
                      <a:pt x="68523" y="37422"/>
                      <a:pt x="68773" y="38274"/>
                      <a:pt x="69274" y="38951"/>
                    </a:cubicBezTo>
                    <a:cubicBezTo>
                      <a:pt x="68949" y="39503"/>
                      <a:pt x="68773" y="40129"/>
                      <a:pt x="68723" y="40781"/>
                    </a:cubicBezTo>
                    <a:cubicBezTo>
                      <a:pt x="68698" y="41608"/>
                      <a:pt x="68924" y="42385"/>
                      <a:pt x="69325" y="43036"/>
                    </a:cubicBezTo>
                    <a:cubicBezTo>
                      <a:pt x="68873" y="43638"/>
                      <a:pt x="68573" y="44390"/>
                      <a:pt x="68548" y="45217"/>
                    </a:cubicBezTo>
                    <a:cubicBezTo>
                      <a:pt x="68523" y="45693"/>
                      <a:pt x="68598" y="46144"/>
                      <a:pt x="68723" y="46570"/>
                    </a:cubicBezTo>
                    <a:cubicBezTo>
                      <a:pt x="67821" y="47272"/>
                      <a:pt x="67194" y="48350"/>
                      <a:pt x="67144" y="49603"/>
                    </a:cubicBezTo>
                    <a:cubicBezTo>
                      <a:pt x="67144" y="49904"/>
                      <a:pt x="67169" y="50229"/>
                      <a:pt x="67219" y="50530"/>
                    </a:cubicBezTo>
                    <a:cubicBezTo>
                      <a:pt x="66843" y="50906"/>
                      <a:pt x="66543" y="51357"/>
                      <a:pt x="66342" y="51884"/>
                    </a:cubicBezTo>
                    <a:cubicBezTo>
                      <a:pt x="65164" y="52134"/>
                      <a:pt x="64162" y="52886"/>
                      <a:pt x="63610" y="53939"/>
                    </a:cubicBezTo>
                    <a:cubicBezTo>
                      <a:pt x="63284" y="53838"/>
                      <a:pt x="62933" y="53763"/>
                      <a:pt x="62558" y="53763"/>
                    </a:cubicBezTo>
                    <a:cubicBezTo>
                      <a:pt x="62479" y="53758"/>
                      <a:pt x="62400" y="53756"/>
                      <a:pt x="62322" y="53756"/>
                    </a:cubicBezTo>
                    <a:cubicBezTo>
                      <a:pt x="61629" y="53756"/>
                      <a:pt x="60965" y="53952"/>
                      <a:pt x="60402" y="54290"/>
                    </a:cubicBezTo>
                    <a:cubicBezTo>
                      <a:pt x="59851" y="53989"/>
                      <a:pt x="59224" y="53788"/>
                      <a:pt x="58573" y="53763"/>
                    </a:cubicBezTo>
                    <a:cubicBezTo>
                      <a:pt x="58521" y="53761"/>
                      <a:pt x="58470" y="53760"/>
                      <a:pt x="58419" y="53760"/>
                    </a:cubicBezTo>
                    <a:cubicBezTo>
                      <a:pt x="57103" y="53760"/>
                      <a:pt x="55938" y="54378"/>
                      <a:pt x="55214" y="55367"/>
                    </a:cubicBezTo>
                    <a:cubicBezTo>
                      <a:pt x="54437" y="55493"/>
                      <a:pt x="53761" y="55843"/>
                      <a:pt x="53209" y="56345"/>
                    </a:cubicBezTo>
                    <a:cubicBezTo>
                      <a:pt x="52558" y="55142"/>
                      <a:pt x="51304" y="54315"/>
                      <a:pt x="49851" y="54239"/>
                    </a:cubicBezTo>
                    <a:cubicBezTo>
                      <a:pt x="49797" y="54237"/>
                      <a:pt x="49743" y="54236"/>
                      <a:pt x="49690" y="54236"/>
                    </a:cubicBezTo>
                    <a:cubicBezTo>
                      <a:pt x="48476" y="54236"/>
                      <a:pt x="47388" y="54779"/>
                      <a:pt x="46668" y="55643"/>
                    </a:cubicBezTo>
                    <a:cubicBezTo>
                      <a:pt x="45966" y="54941"/>
                      <a:pt x="45014" y="54465"/>
                      <a:pt x="43961" y="54415"/>
                    </a:cubicBezTo>
                    <a:cubicBezTo>
                      <a:pt x="43926" y="54414"/>
                      <a:pt x="43891" y="54414"/>
                      <a:pt x="43856" y="54414"/>
                    </a:cubicBezTo>
                    <a:cubicBezTo>
                      <a:pt x="42843" y="54414"/>
                      <a:pt x="41907" y="54762"/>
                      <a:pt x="41204" y="55392"/>
                    </a:cubicBezTo>
                    <a:cubicBezTo>
                      <a:pt x="40603" y="54966"/>
                      <a:pt x="39876" y="54716"/>
                      <a:pt x="39099" y="54691"/>
                    </a:cubicBezTo>
                    <a:cubicBezTo>
                      <a:pt x="39037" y="54688"/>
                      <a:pt x="38976" y="54686"/>
                      <a:pt x="38914" y="54686"/>
                    </a:cubicBezTo>
                    <a:cubicBezTo>
                      <a:pt x="37882" y="54686"/>
                      <a:pt x="36926" y="55082"/>
                      <a:pt x="36217" y="55768"/>
                    </a:cubicBezTo>
                    <a:cubicBezTo>
                      <a:pt x="35515" y="54991"/>
                      <a:pt x="34512" y="54465"/>
                      <a:pt x="33410" y="54415"/>
                    </a:cubicBezTo>
                    <a:cubicBezTo>
                      <a:pt x="33351" y="54412"/>
                      <a:pt x="33293" y="54411"/>
                      <a:pt x="33236" y="54411"/>
                    </a:cubicBezTo>
                    <a:cubicBezTo>
                      <a:pt x="32149" y="54411"/>
                      <a:pt x="31141" y="54855"/>
                      <a:pt x="30427" y="55593"/>
                    </a:cubicBezTo>
                    <a:cubicBezTo>
                      <a:pt x="29775" y="55016"/>
                      <a:pt x="28923" y="54665"/>
                      <a:pt x="27996" y="54640"/>
                    </a:cubicBezTo>
                    <a:cubicBezTo>
                      <a:pt x="27939" y="54638"/>
                      <a:pt x="27883" y="54637"/>
                      <a:pt x="27827" y="54637"/>
                    </a:cubicBezTo>
                    <a:cubicBezTo>
                      <a:pt x="26713" y="54637"/>
                      <a:pt x="25679" y="55105"/>
                      <a:pt x="24963" y="55869"/>
                    </a:cubicBezTo>
                    <a:cubicBezTo>
                      <a:pt x="24412" y="55543"/>
                      <a:pt x="23760" y="55317"/>
                      <a:pt x="23059" y="55292"/>
                    </a:cubicBezTo>
                    <a:cubicBezTo>
                      <a:pt x="23003" y="55290"/>
                      <a:pt x="22948" y="55289"/>
                      <a:pt x="22893" y="55289"/>
                    </a:cubicBezTo>
                    <a:cubicBezTo>
                      <a:pt x="21755" y="55289"/>
                      <a:pt x="20717" y="55780"/>
                      <a:pt x="19976" y="56545"/>
                    </a:cubicBezTo>
                    <a:cubicBezTo>
                      <a:pt x="19374" y="56094"/>
                      <a:pt x="18622" y="55818"/>
                      <a:pt x="17820" y="55793"/>
                    </a:cubicBezTo>
                    <a:cubicBezTo>
                      <a:pt x="17756" y="55790"/>
                      <a:pt x="17691" y="55789"/>
                      <a:pt x="17627" y="55789"/>
                    </a:cubicBezTo>
                    <a:cubicBezTo>
                      <a:pt x="16130" y="55789"/>
                      <a:pt x="14834" y="56623"/>
                      <a:pt x="14161" y="57848"/>
                    </a:cubicBezTo>
                    <a:cubicBezTo>
                      <a:pt x="13911" y="56470"/>
                      <a:pt x="12708" y="55392"/>
                      <a:pt x="11254" y="55317"/>
                    </a:cubicBezTo>
                    <a:cubicBezTo>
                      <a:pt x="11218" y="55316"/>
                      <a:pt x="11183" y="55315"/>
                      <a:pt x="11148" y="55315"/>
                    </a:cubicBezTo>
                    <a:cubicBezTo>
                      <a:pt x="10411" y="55315"/>
                      <a:pt x="9724" y="55563"/>
                      <a:pt x="9174" y="55994"/>
                    </a:cubicBezTo>
                    <a:cubicBezTo>
                      <a:pt x="8823" y="54766"/>
                      <a:pt x="7695" y="53863"/>
                      <a:pt x="6367" y="53813"/>
                    </a:cubicBezTo>
                    <a:cubicBezTo>
                      <a:pt x="6324" y="53812"/>
                      <a:pt x="6282" y="53811"/>
                      <a:pt x="6240" y="53811"/>
                    </a:cubicBezTo>
                    <a:cubicBezTo>
                      <a:pt x="4991" y="53811"/>
                      <a:pt x="3919" y="54526"/>
                      <a:pt x="3409" y="55593"/>
                    </a:cubicBezTo>
                    <a:cubicBezTo>
                      <a:pt x="3359" y="55593"/>
                      <a:pt x="3309" y="55568"/>
                      <a:pt x="3259" y="55568"/>
                    </a:cubicBezTo>
                    <a:cubicBezTo>
                      <a:pt x="3227" y="55567"/>
                      <a:pt x="3196" y="55566"/>
                      <a:pt x="3164" y="55566"/>
                    </a:cubicBezTo>
                    <a:cubicBezTo>
                      <a:pt x="1501" y="55566"/>
                      <a:pt x="100" y="56853"/>
                      <a:pt x="26" y="58550"/>
                    </a:cubicBezTo>
                    <a:cubicBezTo>
                      <a:pt x="1" y="59703"/>
                      <a:pt x="577" y="60731"/>
                      <a:pt x="1505" y="61307"/>
                    </a:cubicBezTo>
                    <a:cubicBezTo>
                      <a:pt x="1329" y="61683"/>
                      <a:pt x="1229" y="62084"/>
                      <a:pt x="1204" y="62535"/>
                    </a:cubicBezTo>
                    <a:cubicBezTo>
                      <a:pt x="1129" y="63939"/>
                      <a:pt x="2031" y="65142"/>
                      <a:pt x="3284" y="65593"/>
                    </a:cubicBezTo>
                    <a:cubicBezTo>
                      <a:pt x="3384" y="66721"/>
                      <a:pt x="4086" y="67673"/>
                      <a:pt x="5064" y="68124"/>
                    </a:cubicBezTo>
                    <a:cubicBezTo>
                      <a:pt x="4312" y="68826"/>
                      <a:pt x="3810" y="69803"/>
                      <a:pt x="3760" y="70906"/>
                    </a:cubicBezTo>
                    <a:cubicBezTo>
                      <a:pt x="3760" y="71282"/>
                      <a:pt x="3785" y="71633"/>
                      <a:pt x="3860" y="71959"/>
                    </a:cubicBezTo>
                    <a:cubicBezTo>
                      <a:pt x="3008" y="72661"/>
                      <a:pt x="2432" y="73713"/>
                      <a:pt x="2382" y="74916"/>
                    </a:cubicBezTo>
                    <a:cubicBezTo>
                      <a:pt x="2332" y="75643"/>
                      <a:pt x="2507" y="76320"/>
                      <a:pt x="2833" y="76921"/>
                    </a:cubicBezTo>
                    <a:cubicBezTo>
                      <a:pt x="1881" y="77623"/>
                      <a:pt x="1254" y="78726"/>
                      <a:pt x="1204" y="79979"/>
                    </a:cubicBezTo>
                    <a:cubicBezTo>
                      <a:pt x="1179" y="80756"/>
                      <a:pt x="1379" y="81508"/>
                      <a:pt x="1730" y="82134"/>
                    </a:cubicBezTo>
                    <a:cubicBezTo>
                      <a:pt x="1429" y="82686"/>
                      <a:pt x="1229" y="83312"/>
                      <a:pt x="1204" y="83964"/>
                    </a:cubicBezTo>
                    <a:cubicBezTo>
                      <a:pt x="1154" y="85042"/>
                      <a:pt x="1530" y="86019"/>
                      <a:pt x="2181" y="86771"/>
                    </a:cubicBezTo>
                    <a:cubicBezTo>
                      <a:pt x="1881" y="87297"/>
                      <a:pt x="1705" y="87899"/>
                      <a:pt x="1680" y="88525"/>
                    </a:cubicBezTo>
                    <a:cubicBezTo>
                      <a:pt x="1630" y="89578"/>
                      <a:pt x="2006" y="90555"/>
                      <a:pt x="2632" y="91282"/>
                    </a:cubicBezTo>
                    <a:cubicBezTo>
                      <a:pt x="2482" y="91683"/>
                      <a:pt x="2382" y="92084"/>
                      <a:pt x="2382" y="92535"/>
                    </a:cubicBezTo>
                    <a:cubicBezTo>
                      <a:pt x="2332" y="93713"/>
                      <a:pt x="2808" y="94791"/>
                      <a:pt x="3585" y="95543"/>
                    </a:cubicBezTo>
                    <a:cubicBezTo>
                      <a:pt x="3309" y="96044"/>
                      <a:pt x="3159" y="96621"/>
                      <a:pt x="3134" y="97222"/>
                    </a:cubicBezTo>
                    <a:cubicBezTo>
                      <a:pt x="3084" y="98576"/>
                      <a:pt x="3710" y="99804"/>
                      <a:pt x="4688" y="100555"/>
                    </a:cubicBezTo>
                    <a:cubicBezTo>
                      <a:pt x="4562" y="100931"/>
                      <a:pt x="4462" y="101357"/>
                      <a:pt x="4437" y="101784"/>
                    </a:cubicBezTo>
                    <a:cubicBezTo>
                      <a:pt x="4412" y="102886"/>
                      <a:pt x="4813" y="103889"/>
                      <a:pt x="5490" y="104641"/>
                    </a:cubicBezTo>
                    <a:cubicBezTo>
                      <a:pt x="4888" y="105317"/>
                      <a:pt x="4487" y="106195"/>
                      <a:pt x="4437" y="107172"/>
                    </a:cubicBezTo>
                    <a:cubicBezTo>
                      <a:pt x="4387" y="108626"/>
                      <a:pt x="5114" y="109954"/>
                      <a:pt x="6267" y="110681"/>
                    </a:cubicBezTo>
                    <a:cubicBezTo>
                      <a:pt x="5916" y="111257"/>
                      <a:pt x="5690" y="111909"/>
                      <a:pt x="5665" y="112636"/>
                    </a:cubicBezTo>
                    <a:cubicBezTo>
                      <a:pt x="5615" y="113663"/>
                      <a:pt x="5991" y="114641"/>
                      <a:pt x="6617" y="115368"/>
                    </a:cubicBezTo>
                    <a:cubicBezTo>
                      <a:pt x="6467" y="115769"/>
                      <a:pt x="6392" y="116170"/>
                      <a:pt x="6367" y="116621"/>
                    </a:cubicBezTo>
                    <a:cubicBezTo>
                      <a:pt x="6317" y="117949"/>
                      <a:pt x="6918" y="119127"/>
                      <a:pt x="7871" y="119904"/>
                    </a:cubicBezTo>
                    <a:cubicBezTo>
                      <a:pt x="7444" y="120505"/>
                      <a:pt x="7169" y="121257"/>
                      <a:pt x="7119" y="122059"/>
                    </a:cubicBezTo>
                    <a:cubicBezTo>
                      <a:pt x="7069" y="123162"/>
                      <a:pt x="7470" y="124165"/>
                      <a:pt x="8171" y="124917"/>
                    </a:cubicBezTo>
                    <a:cubicBezTo>
                      <a:pt x="8046" y="125292"/>
                      <a:pt x="7971" y="125668"/>
                      <a:pt x="7946" y="126069"/>
                    </a:cubicBezTo>
                    <a:cubicBezTo>
                      <a:pt x="7896" y="127122"/>
                      <a:pt x="8272" y="128099"/>
                      <a:pt x="8923" y="128826"/>
                    </a:cubicBezTo>
                    <a:cubicBezTo>
                      <a:pt x="8898" y="128977"/>
                      <a:pt x="8873" y="129127"/>
                      <a:pt x="8873" y="129277"/>
                    </a:cubicBezTo>
                    <a:cubicBezTo>
                      <a:pt x="8773" y="131483"/>
                      <a:pt x="10502" y="133338"/>
                      <a:pt x="12683" y="133438"/>
                    </a:cubicBezTo>
                    <a:cubicBezTo>
                      <a:pt x="12736" y="133440"/>
                      <a:pt x="12789" y="133441"/>
                      <a:pt x="12842" y="133441"/>
                    </a:cubicBezTo>
                    <a:cubicBezTo>
                      <a:pt x="13407" y="133441"/>
                      <a:pt x="13928" y="133321"/>
                      <a:pt x="14387" y="133137"/>
                    </a:cubicBezTo>
                    <a:cubicBezTo>
                      <a:pt x="14813" y="133313"/>
                      <a:pt x="15289" y="133413"/>
                      <a:pt x="15765" y="133438"/>
                    </a:cubicBezTo>
                    <a:cubicBezTo>
                      <a:pt x="15826" y="133441"/>
                      <a:pt x="15887" y="133442"/>
                      <a:pt x="15948" y="133442"/>
                    </a:cubicBezTo>
                    <a:cubicBezTo>
                      <a:pt x="18072" y="133442"/>
                      <a:pt x="19828" y="131748"/>
                      <a:pt x="19926" y="129603"/>
                    </a:cubicBezTo>
                    <a:cubicBezTo>
                      <a:pt x="19951" y="128601"/>
                      <a:pt x="19625" y="127648"/>
                      <a:pt x="19023" y="126922"/>
                    </a:cubicBezTo>
                    <a:cubicBezTo>
                      <a:pt x="20076" y="126245"/>
                      <a:pt x="20778" y="125092"/>
                      <a:pt x="20853" y="123739"/>
                    </a:cubicBezTo>
                    <a:cubicBezTo>
                      <a:pt x="20878" y="122861"/>
                      <a:pt x="20628" y="122034"/>
                      <a:pt x="20176" y="121358"/>
                    </a:cubicBezTo>
                    <a:cubicBezTo>
                      <a:pt x="21054" y="120681"/>
                      <a:pt x="21630" y="119628"/>
                      <a:pt x="21680" y="118400"/>
                    </a:cubicBezTo>
                    <a:cubicBezTo>
                      <a:pt x="21730" y="117448"/>
                      <a:pt x="21430" y="116571"/>
                      <a:pt x="20878" y="115844"/>
                    </a:cubicBezTo>
                    <a:cubicBezTo>
                      <a:pt x="22131" y="115217"/>
                      <a:pt x="23034" y="113939"/>
                      <a:pt x="23084" y="112460"/>
                    </a:cubicBezTo>
                    <a:cubicBezTo>
                      <a:pt x="23084" y="112435"/>
                      <a:pt x="23084" y="112410"/>
                      <a:pt x="23084" y="112385"/>
                    </a:cubicBezTo>
                    <a:cubicBezTo>
                      <a:pt x="23560" y="112611"/>
                      <a:pt x="24111" y="112761"/>
                      <a:pt x="24663" y="112786"/>
                    </a:cubicBezTo>
                    <a:cubicBezTo>
                      <a:pt x="24726" y="112789"/>
                      <a:pt x="24789" y="112790"/>
                      <a:pt x="24852" y="112790"/>
                    </a:cubicBezTo>
                    <a:cubicBezTo>
                      <a:pt x="26400" y="112790"/>
                      <a:pt x="27722" y="111906"/>
                      <a:pt x="28397" y="110606"/>
                    </a:cubicBezTo>
                    <a:cubicBezTo>
                      <a:pt x="28998" y="111032"/>
                      <a:pt x="29725" y="111282"/>
                      <a:pt x="30502" y="111332"/>
                    </a:cubicBezTo>
                    <a:cubicBezTo>
                      <a:pt x="30557" y="111335"/>
                      <a:pt x="30612" y="111336"/>
                      <a:pt x="30667" y="111336"/>
                    </a:cubicBezTo>
                    <a:cubicBezTo>
                      <a:pt x="31808" y="111336"/>
                      <a:pt x="32868" y="110843"/>
                      <a:pt x="33585" y="110054"/>
                    </a:cubicBezTo>
                    <a:cubicBezTo>
                      <a:pt x="34287" y="110806"/>
                      <a:pt x="35239" y="111282"/>
                      <a:pt x="36342" y="111332"/>
                    </a:cubicBezTo>
                    <a:cubicBezTo>
                      <a:pt x="36378" y="111333"/>
                      <a:pt x="36414" y="111334"/>
                      <a:pt x="36450" y="111334"/>
                    </a:cubicBezTo>
                    <a:cubicBezTo>
                      <a:pt x="37411" y="111334"/>
                      <a:pt x="38298" y="111011"/>
                      <a:pt x="38999" y="110455"/>
                    </a:cubicBezTo>
                    <a:cubicBezTo>
                      <a:pt x="39675" y="111508"/>
                      <a:pt x="40828" y="112235"/>
                      <a:pt x="42182" y="112285"/>
                    </a:cubicBezTo>
                    <a:cubicBezTo>
                      <a:pt x="42243" y="112288"/>
                      <a:pt x="42305" y="112289"/>
                      <a:pt x="42366" y="112289"/>
                    </a:cubicBezTo>
                    <a:cubicBezTo>
                      <a:pt x="43396" y="112289"/>
                      <a:pt x="44329" y="111895"/>
                      <a:pt x="45039" y="111232"/>
                    </a:cubicBezTo>
                    <a:cubicBezTo>
                      <a:pt x="45740" y="112134"/>
                      <a:pt x="46818" y="112736"/>
                      <a:pt x="48046" y="112786"/>
                    </a:cubicBezTo>
                    <a:cubicBezTo>
                      <a:pt x="48113" y="112790"/>
                      <a:pt x="48181" y="112792"/>
                      <a:pt x="48247" y="112792"/>
                    </a:cubicBezTo>
                    <a:cubicBezTo>
                      <a:pt x="49100" y="112792"/>
                      <a:pt x="49902" y="112499"/>
                      <a:pt x="50552" y="112034"/>
                    </a:cubicBezTo>
                    <a:cubicBezTo>
                      <a:pt x="51254" y="112836"/>
                      <a:pt x="52257" y="113363"/>
                      <a:pt x="53410" y="113413"/>
                    </a:cubicBezTo>
                    <a:cubicBezTo>
                      <a:pt x="53476" y="113416"/>
                      <a:pt x="53541" y="113418"/>
                      <a:pt x="53607" y="113418"/>
                    </a:cubicBezTo>
                    <a:cubicBezTo>
                      <a:pt x="54508" y="113418"/>
                      <a:pt x="55338" y="113100"/>
                      <a:pt x="56016" y="112586"/>
                    </a:cubicBezTo>
                    <a:cubicBezTo>
                      <a:pt x="56417" y="113789"/>
                      <a:pt x="57370" y="114741"/>
                      <a:pt x="58598" y="115142"/>
                    </a:cubicBezTo>
                    <a:cubicBezTo>
                      <a:pt x="58573" y="115217"/>
                      <a:pt x="58573" y="115317"/>
                      <a:pt x="58573" y="115418"/>
                    </a:cubicBezTo>
                    <a:cubicBezTo>
                      <a:pt x="58522" y="116470"/>
                      <a:pt x="58898" y="117448"/>
                      <a:pt x="59525" y="118175"/>
                    </a:cubicBezTo>
                    <a:cubicBezTo>
                      <a:pt x="58974" y="118826"/>
                      <a:pt x="58598" y="119678"/>
                      <a:pt x="58573" y="120606"/>
                    </a:cubicBezTo>
                    <a:cubicBezTo>
                      <a:pt x="58497" y="122109"/>
                      <a:pt x="59274" y="123463"/>
                      <a:pt x="60502" y="124190"/>
                    </a:cubicBezTo>
                    <a:cubicBezTo>
                      <a:pt x="60377" y="124541"/>
                      <a:pt x="60302" y="124917"/>
                      <a:pt x="60302" y="125292"/>
                    </a:cubicBezTo>
                    <a:cubicBezTo>
                      <a:pt x="60252" y="126320"/>
                      <a:pt x="60603" y="127297"/>
                      <a:pt x="61229" y="128024"/>
                    </a:cubicBezTo>
                    <a:cubicBezTo>
                      <a:pt x="61079" y="128425"/>
                      <a:pt x="61004" y="128851"/>
                      <a:pt x="60979" y="129277"/>
                    </a:cubicBezTo>
                    <a:cubicBezTo>
                      <a:pt x="60979" y="129653"/>
                      <a:pt x="61004" y="130004"/>
                      <a:pt x="61079" y="130330"/>
                    </a:cubicBezTo>
                    <a:cubicBezTo>
                      <a:pt x="61029" y="130556"/>
                      <a:pt x="61004" y="130806"/>
                      <a:pt x="60979" y="131057"/>
                    </a:cubicBezTo>
                    <a:cubicBezTo>
                      <a:pt x="60878" y="133262"/>
                      <a:pt x="62608" y="135117"/>
                      <a:pt x="64813" y="135217"/>
                    </a:cubicBezTo>
                    <a:cubicBezTo>
                      <a:pt x="64869" y="135220"/>
                      <a:pt x="64926" y="135221"/>
                      <a:pt x="64981" y="135221"/>
                    </a:cubicBezTo>
                    <a:cubicBezTo>
                      <a:pt x="65472" y="135221"/>
                      <a:pt x="65940" y="135124"/>
                      <a:pt x="66367" y="134967"/>
                    </a:cubicBezTo>
                    <a:cubicBezTo>
                      <a:pt x="66768" y="135117"/>
                      <a:pt x="67169" y="135192"/>
                      <a:pt x="67620" y="135217"/>
                    </a:cubicBezTo>
                    <a:cubicBezTo>
                      <a:pt x="67681" y="135220"/>
                      <a:pt x="67742" y="135221"/>
                      <a:pt x="67803" y="135221"/>
                    </a:cubicBezTo>
                    <a:cubicBezTo>
                      <a:pt x="69927" y="135221"/>
                      <a:pt x="71683" y="133527"/>
                      <a:pt x="71781" y="131383"/>
                    </a:cubicBezTo>
                    <a:cubicBezTo>
                      <a:pt x="71806" y="130255"/>
                      <a:pt x="71380" y="129202"/>
                      <a:pt x="70653" y="128450"/>
                    </a:cubicBezTo>
                    <a:cubicBezTo>
                      <a:pt x="72031" y="127874"/>
                      <a:pt x="73034" y="126546"/>
                      <a:pt x="73109" y="124942"/>
                    </a:cubicBezTo>
                    <a:cubicBezTo>
                      <a:pt x="73134" y="123914"/>
                      <a:pt x="72808" y="122987"/>
                      <a:pt x="72207" y="122260"/>
                    </a:cubicBezTo>
                    <a:cubicBezTo>
                      <a:pt x="72984" y="121558"/>
                      <a:pt x="73510" y="120581"/>
                      <a:pt x="73560" y="119453"/>
                    </a:cubicBezTo>
                    <a:cubicBezTo>
                      <a:pt x="73585" y="118601"/>
                      <a:pt x="73360" y="117824"/>
                      <a:pt x="72934" y="117147"/>
                    </a:cubicBezTo>
                    <a:cubicBezTo>
                      <a:pt x="73861" y="116445"/>
                      <a:pt x="74462" y="115368"/>
                      <a:pt x="74538" y="114114"/>
                    </a:cubicBezTo>
                    <a:cubicBezTo>
                      <a:pt x="74538" y="113964"/>
                      <a:pt x="74538" y="113789"/>
                      <a:pt x="74513" y="113638"/>
                    </a:cubicBezTo>
                    <a:cubicBezTo>
                      <a:pt x="75841" y="113062"/>
                      <a:pt x="76818" y="111809"/>
                      <a:pt x="76919" y="110280"/>
                    </a:cubicBezTo>
                    <a:cubicBezTo>
                      <a:pt x="78648" y="110280"/>
                      <a:pt x="80152" y="109177"/>
                      <a:pt x="80703" y="107623"/>
                    </a:cubicBezTo>
                    <a:cubicBezTo>
                      <a:pt x="80853" y="107648"/>
                      <a:pt x="81004" y="107673"/>
                      <a:pt x="81154" y="107673"/>
                    </a:cubicBezTo>
                    <a:cubicBezTo>
                      <a:pt x="81220" y="107676"/>
                      <a:pt x="81285" y="107678"/>
                      <a:pt x="81350" y="107678"/>
                    </a:cubicBezTo>
                    <a:cubicBezTo>
                      <a:pt x="83344" y="107678"/>
                      <a:pt x="84997" y="106206"/>
                      <a:pt x="85264" y="104265"/>
                    </a:cubicBezTo>
                    <a:cubicBezTo>
                      <a:pt x="85440" y="104290"/>
                      <a:pt x="85615" y="104315"/>
                      <a:pt x="85791" y="104315"/>
                    </a:cubicBezTo>
                    <a:cubicBezTo>
                      <a:pt x="85854" y="104318"/>
                      <a:pt x="85917" y="104319"/>
                      <a:pt x="85980" y="104319"/>
                    </a:cubicBezTo>
                    <a:cubicBezTo>
                      <a:pt x="88028" y="104319"/>
                      <a:pt x="89756" y="102749"/>
                      <a:pt x="89926" y="100706"/>
                    </a:cubicBezTo>
                    <a:cubicBezTo>
                      <a:pt x="92082" y="100706"/>
                      <a:pt x="93861" y="99027"/>
                      <a:pt x="93936" y="96871"/>
                    </a:cubicBezTo>
                    <a:cubicBezTo>
                      <a:pt x="93961" y="96545"/>
                      <a:pt x="93936" y="96245"/>
                      <a:pt x="93861" y="95944"/>
                    </a:cubicBezTo>
                    <a:cubicBezTo>
                      <a:pt x="96016" y="95944"/>
                      <a:pt x="97796" y="94265"/>
                      <a:pt x="97896" y="92109"/>
                    </a:cubicBezTo>
                    <a:cubicBezTo>
                      <a:pt x="97896" y="91608"/>
                      <a:pt x="97821" y="91107"/>
                      <a:pt x="97671" y="90631"/>
                    </a:cubicBezTo>
                    <a:cubicBezTo>
                      <a:pt x="99149" y="90104"/>
                      <a:pt x="100227" y="88726"/>
                      <a:pt x="100302" y="87047"/>
                    </a:cubicBezTo>
                    <a:cubicBezTo>
                      <a:pt x="100327" y="86395"/>
                      <a:pt x="100202" y="85793"/>
                      <a:pt x="99951" y="85242"/>
                    </a:cubicBezTo>
                    <a:cubicBezTo>
                      <a:pt x="101656" y="84841"/>
                      <a:pt x="102959" y="83362"/>
                      <a:pt x="103034" y="81533"/>
                    </a:cubicBezTo>
                    <a:cubicBezTo>
                      <a:pt x="103059" y="80681"/>
                      <a:pt x="102833" y="79879"/>
                      <a:pt x="102407" y="79227"/>
                    </a:cubicBezTo>
                    <a:cubicBezTo>
                      <a:pt x="103485" y="78550"/>
                      <a:pt x="104237" y="77372"/>
                      <a:pt x="104287" y="75994"/>
                    </a:cubicBezTo>
                    <a:cubicBezTo>
                      <a:pt x="104312" y="75192"/>
                      <a:pt x="104112" y="74440"/>
                      <a:pt x="103736" y="73788"/>
                    </a:cubicBezTo>
                    <a:cubicBezTo>
                      <a:pt x="104663" y="73112"/>
                      <a:pt x="105290" y="72009"/>
                      <a:pt x="105340" y="70756"/>
                    </a:cubicBezTo>
                    <a:cubicBezTo>
                      <a:pt x="105390" y="69778"/>
                      <a:pt x="105064" y="68851"/>
                      <a:pt x="104488" y="68124"/>
                    </a:cubicBezTo>
                    <a:cubicBezTo>
                      <a:pt x="105290" y="67448"/>
                      <a:pt x="105816" y="66420"/>
                      <a:pt x="105866" y="65292"/>
                    </a:cubicBezTo>
                    <a:cubicBezTo>
                      <a:pt x="105916" y="64214"/>
                      <a:pt x="105515" y="63212"/>
                      <a:pt x="104864" y="62460"/>
                    </a:cubicBezTo>
                    <a:cubicBezTo>
                      <a:pt x="105465" y="61808"/>
                      <a:pt x="105866" y="60931"/>
                      <a:pt x="105891" y="59954"/>
                    </a:cubicBezTo>
                    <a:cubicBezTo>
                      <a:pt x="105916" y="59177"/>
                      <a:pt x="105741" y="58425"/>
                      <a:pt x="105365" y="57798"/>
                    </a:cubicBezTo>
                    <a:cubicBezTo>
                      <a:pt x="105666" y="57272"/>
                      <a:pt x="105866" y="56645"/>
                      <a:pt x="105891" y="55994"/>
                    </a:cubicBezTo>
                    <a:cubicBezTo>
                      <a:pt x="105916" y="55267"/>
                      <a:pt x="105766" y="54590"/>
                      <a:pt x="105440" y="53989"/>
                    </a:cubicBezTo>
                    <a:cubicBezTo>
                      <a:pt x="105716" y="53488"/>
                      <a:pt x="105866" y="52911"/>
                      <a:pt x="105891" y="52310"/>
                    </a:cubicBezTo>
                    <a:cubicBezTo>
                      <a:pt x="105941" y="51182"/>
                      <a:pt x="105515" y="50154"/>
                      <a:pt x="104788" y="49402"/>
                    </a:cubicBezTo>
                    <a:cubicBezTo>
                      <a:pt x="105089" y="48851"/>
                      <a:pt x="105290" y="48224"/>
                      <a:pt x="105315" y="47573"/>
                    </a:cubicBezTo>
                    <a:cubicBezTo>
                      <a:pt x="105365" y="46620"/>
                      <a:pt x="105064" y="45718"/>
                      <a:pt x="104513" y="45016"/>
                    </a:cubicBezTo>
                    <a:cubicBezTo>
                      <a:pt x="104989" y="44390"/>
                      <a:pt x="105290" y="43613"/>
                      <a:pt x="105315" y="42786"/>
                    </a:cubicBezTo>
                    <a:cubicBezTo>
                      <a:pt x="105365" y="41658"/>
                      <a:pt x="104939" y="40630"/>
                      <a:pt x="104237" y="39878"/>
                    </a:cubicBezTo>
                    <a:cubicBezTo>
                      <a:pt x="105164" y="39177"/>
                      <a:pt x="105791" y="38099"/>
                      <a:pt x="105841" y="36846"/>
                    </a:cubicBezTo>
                    <a:cubicBezTo>
                      <a:pt x="105891" y="35568"/>
                      <a:pt x="105340" y="34440"/>
                      <a:pt x="104463" y="33663"/>
                    </a:cubicBezTo>
                    <a:cubicBezTo>
                      <a:pt x="105265" y="32961"/>
                      <a:pt x="105791" y="31959"/>
                      <a:pt x="105841" y="30806"/>
                    </a:cubicBezTo>
                    <a:cubicBezTo>
                      <a:pt x="105891" y="29578"/>
                      <a:pt x="105365" y="28425"/>
                      <a:pt x="104488" y="27673"/>
                    </a:cubicBezTo>
                    <a:cubicBezTo>
                      <a:pt x="104563" y="27397"/>
                      <a:pt x="104613" y="27121"/>
                      <a:pt x="104613" y="26821"/>
                    </a:cubicBezTo>
                    <a:cubicBezTo>
                      <a:pt x="104663" y="26194"/>
                      <a:pt x="104538" y="25618"/>
                      <a:pt x="104312" y="25091"/>
                    </a:cubicBezTo>
                    <a:cubicBezTo>
                      <a:pt x="104914" y="24415"/>
                      <a:pt x="105315" y="23538"/>
                      <a:pt x="105340" y="22560"/>
                    </a:cubicBezTo>
                    <a:cubicBezTo>
                      <a:pt x="105390" y="21432"/>
                      <a:pt x="104964" y="20405"/>
                      <a:pt x="104262" y="19653"/>
                    </a:cubicBezTo>
                    <a:cubicBezTo>
                      <a:pt x="104889" y="18976"/>
                      <a:pt x="105265" y="18099"/>
                      <a:pt x="105315" y="17121"/>
                    </a:cubicBezTo>
                    <a:cubicBezTo>
                      <a:pt x="105365" y="15918"/>
                      <a:pt x="104864" y="14816"/>
                      <a:pt x="104036" y="14039"/>
                    </a:cubicBezTo>
                    <a:cubicBezTo>
                      <a:pt x="104312" y="13537"/>
                      <a:pt x="104463" y="12986"/>
                      <a:pt x="104488" y="12360"/>
                    </a:cubicBezTo>
                    <a:cubicBezTo>
                      <a:pt x="104588" y="10405"/>
                      <a:pt x="103209" y="8700"/>
                      <a:pt x="101330" y="8299"/>
                    </a:cubicBezTo>
                    <a:cubicBezTo>
                      <a:pt x="101380" y="8049"/>
                      <a:pt x="101430" y="7798"/>
                      <a:pt x="101430" y="7522"/>
                    </a:cubicBezTo>
                    <a:cubicBezTo>
                      <a:pt x="101530" y="5317"/>
                      <a:pt x="99826" y="3462"/>
                      <a:pt x="97620" y="3362"/>
                    </a:cubicBezTo>
                    <a:cubicBezTo>
                      <a:pt x="97575" y="3360"/>
                      <a:pt x="97529" y="3360"/>
                      <a:pt x="97483" y="3360"/>
                    </a:cubicBezTo>
                    <a:cubicBezTo>
                      <a:pt x="96806" y="3360"/>
                      <a:pt x="96154" y="3533"/>
                      <a:pt x="95590" y="3838"/>
                    </a:cubicBezTo>
                    <a:cubicBezTo>
                      <a:pt x="94989" y="2460"/>
                      <a:pt x="93660" y="1482"/>
                      <a:pt x="92082" y="1432"/>
                    </a:cubicBezTo>
                    <a:cubicBezTo>
                      <a:pt x="92000" y="1426"/>
                      <a:pt x="91919" y="1423"/>
                      <a:pt x="91837" y="1423"/>
                    </a:cubicBezTo>
                    <a:cubicBezTo>
                      <a:pt x="91593" y="1423"/>
                      <a:pt x="91348" y="1451"/>
                      <a:pt x="91104" y="1507"/>
                    </a:cubicBezTo>
                    <a:cubicBezTo>
                      <a:pt x="90402" y="630"/>
                      <a:pt x="89350" y="54"/>
                      <a:pt x="88147" y="4"/>
                    </a:cubicBezTo>
                    <a:cubicBezTo>
                      <a:pt x="88094" y="1"/>
                      <a:pt x="88041" y="0"/>
                      <a:pt x="87989" y="0"/>
                    </a:cubicBezTo>
                    <a:close/>
                  </a:path>
                </a:pathLst>
              </a:custGeom>
              <a:solidFill>
                <a:srgbClr val="DDB5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5" name="Google Shape;1835;p34"/>
              <p:cNvSpPr/>
              <p:nvPr/>
            </p:nvSpPr>
            <p:spPr>
              <a:xfrm>
                <a:off x="6408512" y="2528185"/>
                <a:ext cx="59400" cy="55965"/>
              </a:xfrm>
              <a:custGeom>
                <a:avLst/>
                <a:gdLst/>
                <a:ahLst/>
                <a:cxnLst/>
                <a:rect l="l" t="t" r="r" b="b"/>
                <a:pathLst>
                  <a:path w="3459" h="3259" extrusionOk="0">
                    <a:moveTo>
                      <a:pt x="1746" y="0"/>
                    </a:moveTo>
                    <a:cubicBezTo>
                      <a:pt x="808" y="0"/>
                      <a:pt x="25" y="1019"/>
                      <a:pt x="0" y="2357"/>
                    </a:cubicBezTo>
                    <a:cubicBezTo>
                      <a:pt x="0" y="2457"/>
                      <a:pt x="0" y="2557"/>
                      <a:pt x="0" y="2657"/>
                    </a:cubicBezTo>
                    <a:cubicBezTo>
                      <a:pt x="24" y="2968"/>
                      <a:pt x="276" y="3210"/>
                      <a:pt x="582" y="3210"/>
                    </a:cubicBezTo>
                    <a:cubicBezTo>
                      <a:pt x="597" y="3210"/>
                      <a:pt x="612" y="3210"/>
                      <a:pt x="627" y="3209"/>
                    </a:cubicBezTo>
                    <a:cubicBezTo>
                      <a:pt x="953" y="3209"/>
                      <a:pt x="1203" y="2908"/>
                      <a:pt x="1178" y="2582"/>
                    </a:cubicBezTo>
                    <a:cubicBezTo>
                      <a:pt x="1178" y="2532"/>
                      <a:pt x="1178" y="2457"/>
                      <a:pt x="1178" y="2382"/>
                    </a:cubicBezTo>
                    <a:cubicBezTo>
                      <a:pt x="1203" y="1655"/>
                      <a:pt x="1554" y="1204"/>
                      <a:pt x="1755" y="1204"/>
                    </a:cubicBezTo>
                    <a:cubicBezTo>
                      <a:pt x="1830" y="1204"/>
                      <a:pt x="1955" y="1304"/>
                      <a:pt x="2030" y="1454"/>
                    </a:cubicBezTo>
                    <a:cubicBezTo>
                      <a:pt x="2181" y="1705"/>
                      <a:pt x="2256" y="2056"/>
                      <a:pt x="2256" y="2407"/>
                    </a:cubicBezTo>
                    <a:cubicBezTo>
                      <a:pt x="2256" y="2482"/>
                      <a:pt x="2231" y="2532"/>
                      <a:pt x="2231" y="2607"/>
                    </a:cubicBezTo>
                    <a:cubicBezTo>
                      <a:pt x="2206" y="2933"/>
                      <a:pt x="2431" y="3209"/>
                      <a:pt x="2757" y="3259"/>
                    </a:cubicBezTo>
                    <a:lnTo>
                      <a:pt x="2832" y="3259"/>
                    </a:lnTo>
                    <a:cubicBezTo>
                      <a:pt x="3133" y="3259"/>
                      <a:pt x="3384" y="3033"/>
                      <a:pt x="3409" y="2733"/>
                    </a:cubicBezTo>
                    <a:cubicBezTo>
                      <a:pt x="3434" y="2632"/>
                      <a:pt x="3434" y="2532"/>
                      <a:pt x="3434" y="2457"/>
                    </a:cubicBezTo>
                    <a:cubicBezTo>
                      <a:pt x="3459" y="1855"/>
                      <a:pt x="3334" y="1279"/>
                      <a:pt x="3058" y="853"/>
                    </a:cubicBezTo>
                    <a:cubicBezTo>
                      <a:pt x="2757" y="327"/>
                      <a:pt x="2281" y="26"/>
                      <a:pt x="1780" y="1"/>
                    </a:cubicBezTo>
                    <a:cubicBezTo>
                      <a:pt x="1768" y="0"/>
                      <a:pt x="1757" y="0"/>
                      <a:pt x="1746" y="0"/>
                    </a:cubicBezTo>
                    <a:close/>
                  </a:path>
                </a:pathLst>
              </a:custGeom>
              <a:solidFill>
                <a:srgbClr val="6E57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6" name="Google Shape;1836;p34"/>
              <p:cNvSpPr/>
              <p:nvPr/>
            </p:nvSpPr>
            <p:spPr>
              <a:xfrm>
                <a:off x="6750229" y="2528185"/>
                <a:ext cx="59400" cy="56000"/>
              </a:xfrm>
              <a:custGeom>
                <a:avLst/>
                <a:gdLst/>
                <a:ahLst/>
                <a:cxnLst/>
                <a:rect l="l" t="t" r="r" b="b"/>
                <a:pathLst>
                  <a:path w="3459" h="3261" extrusionOk="0">
                    <a:moveTo>
                      <a:pt x="1704" y="1"/>
                    </a:moveTo>
                    <a:cubicBezTo>
                      <a:pt x="752" y="1"/>
                      <a:pt x="0" y="1078"/>
                      <a:pt x="0" y="2432"/>
                    </a:cubicBezTo>
                    <a:cubicBezTo>
                      <a:pt x="0" y="2532"/>
                      <a:pt x="25" y="2632"/>
                      <a:pt x="25" y="2733"/>
                    </a:cubicBezTo>
                    <a:cubicBezTo>
                      <a:pt x="49" y="3042"/>
                      <a:pt x="321" y="3261"/>
                      <a:pt x="627" y="3261"/>
                    </a:cubicBezTo>
                    <a:cubicBezTo>
                      <a:pt x="644" y="3261"/>
                      <a:pt x="660" y="3260"/>
                      <a:pt x="677" y="3259"/>
                    </a:cubicBezTo>
                    <a:cubicBezTo>
                      <a:pt x="1003" y="3234"/>
                      <a:pt x="1253" y="2933"/>
                      <a:pt x="1203" y="2607"/>
                    </a:cubicBezTo>
                    <a:cubicBezTo>
                      <a:pt x="1203" y="2532"/>
                      <a:pt x="1203" y="2482"/>
                      <a:pt x="1203" y="2407"/>
                    </a:cubicBezTo>
                    <a:cubicBezTo>
                      <a:pt x="1203" y="1655"/>
                      <a:pt x="1529" y="1204"/>
                      <a:pt x="1704" y="1204"/>
                    </a:cubicBezTo>
                    <a:lnTo>
                      <a:pt x="1729" y="1204"/>
                    </a:lnTo>
                    <a:cubicBezTo>
                      <a:pt x="1805" y="1204"/>
                      <a:pt x="1930" y="1279"/>
                      <a:pt x="2005" y="1429"/>
                    </a:cubicBezTo>
                    <a:cubicBezTo>
                      <a:pt x="2181" y="1680"/>
                      <a:pt x="2256" y="2031"/>
                      <a:pt x="2256" y="2407"/>
                    </a:cubicBezTo>
                    <a:cubicBezTo>
                      <a:pt x="2256" y="2457"/>
                      <a:pt x="2256" y="2507"/>
                      <a:pt x="2256" y="2582"/>
                    </a:cubicBezTo>
                    <a:cubicBezTo>
                      <a:pt x="2231" y="2908"/>
                      <a:pt x="2481" y="3184"/>
                      <a:pt x="2807" y="3209"/>
                    </a:cubicBezTo>
                    <a:lnTo>
                      <a:pt x="2882" y="3209"/>
                    </a:lnTo>
                    <a:cubicBezTo>
                      <a:pt x="3183" y="3184"/>
                      <a:pt x="3434" y="2958"/>
                      <a:pt x="3459" y="2657"/>
                    </a:cubicBezTo>
                    <a:cubicBezTo>
                      <a:pt x="3459" y="2557"/>
                      <a:pt x="3459" y="2482"/>
                      <a:pt x="3459" y="2382"/>
                    </a:cubicBezTo>
                    <a:cubicBezTo>
                      <a:pt x="3459" y="1780"/>
                      <a:pt x="3283" y="1229"/>
                      <a:pt x="3008" y="803"/>
                    </a:cubicBezTo>
                    <a:cubicBezTo>
                      <a:pt x="2682" y="276"/>
                      <a:pt x="2206" y="1"/>
                      <a:pt x="1704" y="1"/>
                    </a:cubicBezTo>
                    <a:close/>
                  </a:path>
                </a:pathLst>
              </a:custGeom>
              <a:solidFill>
                <a:srgbClr val="6E57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7" name="Google Shape;1837;p34"/>
              <p:cNvSpPr/>
              <p:nvPr/>
            </p:nvSpPr>
            <p:spPr>
              <a:xfrm>
                <a:off x="6488120" y="2501500"/>
                <a:ext cx="232000" cy="268149"/>
              </a:xfrm>
              <a:custGeom>
                <a:avLst/>
                <a:gdLst/>
                <a:ahLst/>
                <a:cxnLst/>
                <a:rect l="l" t="t" r="r" b="b"/>
                <a:pathLst>
                  <a:path w="13510" h="15615" extrusionOk="0">
                    <a:moveTo>
                      <a:pt x="6728" y="1"/>
                    </a:moveTo>
                    <a:cubicBezTo>
                      <a:pt x="3037" y="1"/>
                      <a:pt x="26" y="3500"/>
                      <a:pt x="1" y="7795"/>
                    </a:cubicBezTo>
                    <a:cubicBezTo>
                      <a:pt x="1" y="12106"/>
                      <a:pt x="3008" y="15615"/>
                      <a:pt x="6718" y="15615"/>
                    </a:cubicBezTo>
                    <a:cubicBezTo>
                      <a:pt x="10452" y="15615"/>
                      <a:pt x="13485" y="12131"/>
                      <a:pt x="13485" y="7820"/>
                    </a:cubicBezTo>
                    <a:cubicBezTo>
                      <a:pt x="13510" y="3510"/>
                      <a:pt x="10502" y="1"/>
                      <a:pt x="6768" y="1"/>
                    </a:cubicBezTo>
                    <a:cubicBezTo>
                      <a:pt x="6755" y="1"/>
                      <a:pt x="6741" y="1"/>
                      <a:pt x="6728" y="1"/>
                    </a:cubicBezTo>
                    <a:close/>
                  </a:path>
                </a:pathLst>
              </a:custGeom>
              <a:solidFill>
                <a:srgbClr val="F4E3C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8" name="Google Shape;1838;p34"/>
              <p:cNvSpPr/>
              <p:nvPr/>
            </p:nvSpPr>
            <p:spPr>
              <a:xfrm>
                <a:off x="6557837" y="2562185"/>
                <a:ext cx="92560" cy="60722"/>
              </a:xfrm>
              <a:custGeom>
                <a:avLst/>
                <a:gdLst/>
                <a:ahLst/>
                <a:cxnLst/>
                <a:rect l="l" t="t" r="r" b="b"/>
                <a:pathLst>
                  <a:path w="5390" h="3536" extrusionOk="0">
                    <a:moveTo>
                      <a:pt x="2639" y="0"/>
                    </a:moveTo>
                    <a:cubicBezTo>
                      <a:pt x="1168" y="0"/>
                      <a:pt x="1" y="792"/>
                      <a:pt x="1" y="1755"/>
                    </a:cubicBezTo>
                    <a:cubicBezTo>
                      <a:pt x="1" y="2732"/>
                      <a:pt x="1204" y="3535"/>
                      <a:pt x="2683" y="3535"/>
                    </a:cubicBezTo>
                    <a:cubicBezTo>
                      <a:pt x="2706" y="3535"/>
                      <a:pt x="2728" y="3535"/>
                      <a:pt x="2751" y="3535"/>
                    </a:cubicBezTo>
                    <a:cubicBezTo>
                      <a:pt x="4223" y="3535"/>
                      <a:pt x="5389" y="2743"/>
                      <a:pt x="5389" y="1780"/>
                    </a:cubicBezTo>
                    <a:cubicBezTo>
                      <a:pt x="5389" y="803"/>
                      <a:pt x="4186" y="1"/>
                      <a:pt x="2708" y="1"/>
                    </a:cubicBezTo>
                    <a:cubicBezTo>
                      <a:pt x="2685" y="0"/>
                      <a:pt x="2662" y="0"/>
                      <a:pt x="2639" y="0"/>
                    </a:cubicBezTo>
                    <a:close/>
                  </a:path>
                </a:pathLst>
              </a:custGeom>
              <a:solidFill>
                <a:srgbClr val="6E57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9" name="Google Shape;1839;p34"/>
              <p:cNvSpPr/>
              <p:nvPr/>
            </p:nvSpPr>
            <p:spPr>
              <a:xfrm>
                <a:off x="6574202" y="2608668"/>
                <a:ext cx="29708" cy="75336"/>
              </a:xfrm>
              <a:custGeom>
                <a:avLst/>
                <a:gdLst/>
                <a:ahLst/>
                <a:cxnLst/>
                <a:rect l="l" t="t" r="r" b="b"/>
                <a:pathLst>
                  <a:path w="1730" h="4387" fill="none" extrusionOk="0">
                    <a:moveTo>
                      <a:pt x="1730" y="0"/>
                    </a:moveTo>
                    <a:cubicBezTo>
                      <a:pt x="1730" y="2356"/>
                      <a:pt x="1730" y="2657"/>
                      <a:pt x="1730" y="3208"/>
                    </a:cubicBezTo>
                    <a:cubicBezTo>
                      <a:pt x="1730" y="3960"/>
                      <a:pt x="702" y="4386"/>
                      <a:pt x="0" y="3559"/>
                    </a:cubicBezTo>
                  </a:path>
                </a:pathLst>
              </a:custGeom>
              <a:noFill/>
              <a:ln w="20675" cap="rnd" cmpd="sng">
                <a:solidFill>
                  <a:srgbClr val="6E5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0" name="Google Shape;1840;p34"/>
              <p:cNvSpPr/>
              <p:nvPr/>
            </p:nvSpPr>
            <p:spPr>
              <a:xfrm>
                <a:off x="6603892" y="2608668"/>
                <a:ext cx="29726" cy="75765"/>
              </a:xfrm>
              <a:custGeom>
                <a:avLst/>
                <a:gdLst/>
                <a:ahLst/>
                <a:cxnLst/>
                <a:rect l="l" t="t" r="r" b="b"/>
                <a:pathLst>
                  <a:path w="1731" h="4412" fill="none" extrusionOk="0">
                    <a:moveTo>
                      <a:pt x="1" y="0"/>
                    </a:moveTo>
                    <a:cubicBezTo>
                      <a:pt x="1" y="2356"/>
                      <a:pt x="1" y="2657"/>
                      <a:pt x="1" y="3208"/>
                    </a:cubicBezTo>
                    <a:cubicBezTo>
                      <a:pt x="1" y="3960"/>
                      <a:pt x="1028" y="4411"/>
                      <a:pt x="1730" y="3559"/>
                    </a:cubicBezTo>
                  </a:path>
                </a:pathLst>
              </a:custGeom>
              <a:noFill/>
              <a:ln w="20675" cap="rnd" cmpd="sng">
                <a:solidFill>
                  <a:srgbClr val="6E5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41" name="Google Shape;1841;p34"/>
            <p:cNvGrpSpPr/>
            <p:nvPr/>
          </p:nvGrpSpPr>
          <p:grpSpPr>
            <a:xfrm rot="5400000">
              <a:off x="982614" y="4377070"/>
              <a:ext cx="594362" cy="453853"/>
              <a:chOff x="1530147" y="3725108"/>
              <a:chExt cx="864149" cy="672973"/>
            </a:xfrm>
          </p:grpSpPr>
          <p:sp>
            <p:nvSpPr>
              <p:cNvPr id="1842" name="Google Shape;1842;p34"/>
              <p:cNvSpPr/>
              <p:nvPr/>
            </p:nvSpPr>
            <p:spPr>
              <a:xfrm flipH="1">
                <a:off x="1530147" y="3725108"/>
                <a:ext cx="849461" cy="672726"/>
              </a:xfrm>
              <a:custGeom>
                <a:avLst/>
                <a:gdLst/>
                <a:ahLst/>
                <a:cxnLst/>
                <a:rect l="l" t="t" r="r" b="b"/>
                <a:pathLst>
                  <a:path w="24753" h="19603" extrusionOk="0">
                    <a:moveTo>
                      <a:pt x="9154" y="0"/>
                    </a:moveTo>
                    <a:cubicBezTo>
                      <a:pt x="7784" y="0"/>
                      <a:pt x="6757" y="2694"/>
                      <a:pt x="6301" y="3629"/>
                    </a:cubicBezTo>
                    <a:cubicBezTo>
                      <a:pt x="4064" y="8446"/>
                      <a:pt x="2306" y="13444"/>
                      <a:pt x="1" y="18260"/>
                    </a:cubicBezTo>
                    <a:lnTo>
                      <a:pt x="92" y="19561"/>
                    </a:lnTo>
                    <a:cubicBezTo>
                      <a:pt x="1507" y="19561"/>
                      <a:pt x="3217" y="19602"/>
                      <a:pt x="4828" y="19602"/>
                    </a:cubicBezTo>
                    <a:cubicBezTo>
                      <a:pt x="5634" y="19602"/>
                      <a:pt x="6415" y="19592"/>
                      <a:pt x="7122" y="19561"/>
                    </a:cubicBezTo>
                    <a:cubicBezTo>
                      <a:pt x="12030" y="19379"/>
                      <a:pt x="16663" y="19196"/>
                      <a:pt x="21206" y="17530"/>
                    </a:cubicBezTo>
                    <a:cubicBezTo>
                      <a:pt x="24752" y="16251"/>
                      <a:pt x="24634" y="13625"/>
                      <a:pt x="20939" y="13625"/>
                    </a:cubicBezTo>
                    <a:cubicBezTo>
                      <a:pt x="20877" y="13625"/>
                      <a:pt x="20814" y="13625"/>
                      <a:pt x="20749" y="13627"/>
                    </a:cubicBezTo>
                    <a:cubicBezTo>
                      <a:pt x="18464" y="13710"/>
                      <a:pt x="14967" y="15250"/>
                      <a:pt x="12534" y="15250"/>
                    </a:cubicBezTo>
                    <a:cubicBezTo>
                      <a:pt x="12294" y="15250"/>
                      <a:pt x="12064" y="15235"/>
                      <a:pt x="11847" y="15202"/>
                    </a:cubicBezTo>
                    <a:cubicBezTo>
                      <a:pt x="14449" y="14083"/>
                      <a:pt x="17234" y="12235"/>
                      <a:pt x="19083" y="11116"/>
                    </a:cubicBezTo>
                    <a:cubicBezTo>
                      <a:pt x="20201" y="10386"/>
                      <a:pt x="24629" y="7784"/>
                      <a:pt x="21571" y="6962"/>
                    </a:cubicBezTo>
                    <a:cubicBezTo>
                      <a:pt x="21299" y="6874"/>
                      <a:pt x="21025" y="6835"/>
                      <a:pt x="20751" y="6835"/>
                    </a:cubicBezTo>
                    <a:cubicBezTo>
                      <a:pt x="19248" y="6835"/>
                      <a:pt x="17721" y="8005"/>
                      <a:pt x="16389" y="8719"/>
                    </a:cubicBezTo>
                    <a:cubicBezTo>
                      <a:pt x="14358" y="9747"/>
                      <a:pt x="11573" y="11869"/>
                      <a:pt x="9542" y="12600"/>
                    </a:cubicBezTo>
                    <a:cubicBezTo>
                      <a:pt x="11117" y="10842"/>
                      <a:pt x="12418" y="8811"/>
                      <a:pt x="13879" y="6962"/>
                    </a:cubicBezTo>
                    <a:cubicBezTo>
                      <a:pt x="14723" y="5935"/>
                      <a:pt x="17873" y="3264"/>
                      <a:pt x="15933" y="2055"/>
                    </a:cubicBezTo>
                    <a:cubicBezTo>
                      <a:pt x="15722" y="1922"/>
                      <a:pt x="15498" y="1861"/>
                      <a:pt x="15262" y="1861"/>
                    </a:cubicBezTo>
                    <a:cubicBezTo>
                      <a:pt x="12689" y="1861"/>
                      <a:pt x="8762" y="9133"/>
                      <a:pt x="6483" y="10660"/>
                    </a:cubicBezTo>
                    <a:cubicBezTo>
                      <a:pt x="7876" y="7966"/>
                      <a:pt x="8606" y="5478"/>
                      <a:pt x="9542" y="3059"/>
                    </a:cubicBezTo>
                    <a:cubicBezTo>
                      <a:pt x="9816" y="2146"/>
                      <a:pt x="10637" y="0"/>
                      <a:pt x="9154" y="0"/>
                    </a:cubicBezTo>
                    <a:close/>
                  </a:path>
                </a:pathLst>
              </a:custGeom>
              <a:solidFill>
                <a:srgbClr val="FFDB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3" name="Google Shape;1843;p34"/>
              <p:cNvSpPr/>
              <p:nvPr/>
            </p:nvSpPr>
            <p:spPr>
              <a:xfrm flipH="1">
                <a:off x="1675893" y="4009263"/>
                <a:ext cx="715211" cy="388817"/>
              </a:xfrm>
              <a:custGeom>
                <a:avLst/>
                <a:gdLst/>
                <a:ahLst/>
                <a:cxnLst/>
                <a:rect l="l" t="t" r="r" b="b"/>
                <a:pathLst>
                  <a:path w="20841" h="11330" extrusionOk="0">
                    <a:moveTo>
                      <a:pt x="20347" y="0"/>
                    </a:moveTo>
                    <a:cubicBezTo>
                      <a:pt x="20292" y="0"/>
                      <a:pt x="20232" y="16"/>
                      <a:pt x="20171" y="51"/>
                    </a:cubicBezTo>
                    <a:cubicBezTo>
                      <a:pt x="16451" y="2151"/>
                      <a:pt x="12662" y="4137"/>
                      <a:pt x="8987" y="6328"/>
                    </a:cubicBezTo>
                    <a:cubicBezTo>
                      <a:pt x="7252" y="7378"/>
                      <a:pt x="5426" y="8360"/>
                      <a:pt x="3531" y="9113"/>
                    </a:cubicBezTo>
                    <a:cubicBezTo>
                      <a:pt x="2413" y="9570"/>
                      <a:pt x="1180" y="9958"/>
                      <a:pt x="267" y="10756"/>
                    </a:cubicBezTo>
                    <a:cubicBezTo>
                      <a:pt x="1" y="10987"/>
                      <a:pt x="246" y="11329"/>
                      <a:pt x="519" y="11329"/>
                    </a:cubicBezTo>
                    <a:cubicBezTo>
                      <a:pt x="596" y="11329"/>
                      <a:pt x="676" y="11302"/>
                      <a:pt x="747" y="11236"/>
                    </a:cubicBezTo>
                    <a:cubicBezTo>
                      <a:pt x="1797" y="10346"/>
                      <a:pt x="3235" y="10026"/>
                      <a:pt x="4467" y="9478"/>
                    </a:cubicBezTo>
                    <a:cubicBezTo>
                      <a:pt x="6293" y="8679"/>
                      <a:pt x="8074" y="7698"/>
                      <a:pt x="9786" y="6671"/>
                    </a:cubicBezTo>
                    <a:cubicBezTo>
                      <a:pt x="13301" y="4548"/>
                      <a:pt x="16953" y="2654"/>
                      <a:pt x="20513" y="645"/>
                    </a:cubicBezTo>
                    <a:cubicBezTo>
                      <a:pt x="20841" y="452"/>
                      <a:pt x="20648" y="0"/>
                      <a:pt x="20347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4" name="Google Shape;1844;p34"/>
              <p:cNvSpPr/>
              <p:nvPr/>
            </p:nvSpPr>
            <p:spPr>
              <a:xfrm flipH="1">
                <a:off x="1873734" y="3849957"/>
                <a:ext cx="520562" cy="544893"/>
              </a:xfrm>
              <a:custGeom>
                <a:avLst/>
                <a:gdLst/>
                <a:ahLst/>
                <a:cxnLst/>
                <a:rect l="l" t="t" r="r" b="b"/>
                <a:pathLst>
                  <a:path w="15169" h="15878" extrusionOk="0">
                    <a:moveTo>
                      <a:pt x="14670" y="0"/>
                    </a:moveTo>
                    <a:cubicBezTo>
                      <a:pt x="14592" y="0"/>
                      <a:pt x="14512" y="32"/>
                      <a:pt x="14444" y="106"/>
                    </a:cubicBezTo>
                    <a:cubicBezTo>
                      <a:pt x="12070" y="2662"/>
                      <a:pt x="9810" y="5310"/>
                      <a:pt x="7710" y="8049"/>
                    </a:cubicBezTo>
                    <a:cubicBezTo>
                      <a:pt x="5519" y="10902"/>
                      <a:pt x="3031" y="13047"/>
                      <a:pt x="269" y="15307"/>
                    </a:cubicBezTo>
                    <a:cubicBezTo>
                      <a:pt x="1" y="15522"/>
                      <a:pt x="238" y="15877"/>
                      <a:pt x="518" y="15877"/>
                    </a:cubicBezTo>
                    <a:cubicBezTo>
                      <a:pt x="594" y="15877"/>
                      <a:pt x="675" y="15850"/>
                      <a:pt x="748" y="15787"/>
                    </a:cubicBezTo>
                    <a:cubicBezTo>
                      <a:pt x="3099" y="13892"/>
                      <a:pt x="5542" y="12066"/>
                      <a:pt x="7368" y="9624"/>
                    </a:cubicBezTo>
                    <a:cubicBezTo>
                      <a:pt x="9742" y="6497"/>
                      <a:pt x="12252" y="3484"/>
                      <a:pt x="14923" y="608"/>
                    </a:cubicBezTo>
                    <a:cubicBezTo>
                      <a:pt x="15169" y="345"/>
                      <a:pt x="14929" y="0"/>
                      <a:pt x="14670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5" name="Google Shape;1845;p34"/>
              <p:cNvSpPr/>
              <p:nvPr/>
            </p:nvSpPr>
            <p:spPr>
              <a:xfrm flipH="1">
                <a:off x="2073256" y="3774389"/>
                <a:ext cx="318947" cy="611984"/>
              </a:xfrm>
              <a:custGeom>
                <a:avLst/>
                <a:gdLst/>
                <a:ahLst/>
                <a:cxnLst/>
                <a:rect l="l" t="t" r="r" b="b"/>
                <a:pathLst>
                  <a:path w="9294" h="17833" extrusionOk="0">
                    <a:moveTo>
                      <a:pt x="8862" y="0"/>
                    </a:moveTo>
                    <a:cubicBezTo>
                      <a:pt x="8726" y="0"/>
                      <a:pt x="8593" y="70"/>
                      <a:pt x="8539" y="230"/>
                    </a:cubicBezTo>
                    <a:cubicBezTo>
                      <a:pt x="7672" y="3243"/>
                      <a:pt x="6029" y="5914"/>
                      <a:pt x="4842" y="8790"/>
                    </a:cubicBezTo>
                    <a:cubicBezTo>
                      <a:pt x="3586" y="11780"/>
                      <a:pt x="2285" y="14702"/>
                      <a:pt x="208" y="17235"/>
                    </a:cubicBezTo>
                    <a:cubicBezTo>
                      <a:pt x="1" y="17495"/>
                      <a:pt x="225" y="17832"/>
                      <a:pt x="465" y="17832"/>
                    </a:cubicBezTo>
                    <a:cubicBezTo>
                      <a:pt x="542" y="17832"/>
                      <a:pt x="621" y="17798"/>
                      <a:pt x="687" y="17715"/>
                    </a:cubicBezTo>
                    <a:cubicBezTo>
                      <a:pt x="2650" y="15364"/>
                      <a:pt x="3974" y="12670"/>
                      <a:pt x="5138" y="9863"/>
                    </a:cubicBezTo>
                    <a:cubicBezTo>
                      <a:pt x="6462" y="6690"/>
                      <a:pt x="8265" y="3723"/>
                      <a:pt x="9224" y="436"/>
                    </a:cubicBezTo>
                    <a:cubicBezTo>
                      <a:pt x="9294" y="171"/>
                      <a:pt x="9075" y="0"/>
                      <a:pt x="8862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6" name="Google Shape;1846;p34"/>
              <p:cNvSpPr/>
              <p:nvPr/>
            </p:nvSpPr>
            <p:spPr>
              <a:xfrm flipH="1">
                <a:off x="1638350" y="4231268"/>
                <a:ext cx="738101" cy="155390"/>
              </a:xfrm>
              <a:custGeom>
                <a:avLst/>
                <a:gdLst/>
                <a:ahLst/>
                <a:cxnLst/>
                <a:rect l="l" t="t" r="r" b="b"/>
                <a:pathLst>
                  <a:path w="21508" h="4528" extrusionOk="0">
                    <a:moveTo>
                      <a:pt x="21045" y="1"/>
                    </a:moveTo>
                    <a:cubicBezTo>
                      <a:pt x="21009" y="1"/>
                      <a:pt x="20971" y="6"/>
                      <a:pt x="20931" y="19"/>
                    </a:cubicBezTo>
                    <a:cubicBezTo>
                      <a:pt x="17827" y="1069"/>
                      <a:pt x="14403" y="1412"/>
                      <a:pt x="11185" y="1982"/>
                    </a:cubicBezTo>
                    <a:cubicBezTo>
                      <a:pt x="9313" y="2302"/>
                      <a:pt x="7464" y="2553"/>
                      <a:pt x="5592" y="2872"/>
                    </a:cubicBezTo>
                    <a:cubicBezTo>
                      <a:pt x="3981" y="3169"/>
                      <a:pt x="2489" y="3820"/>
                      <a:pt x="840" y="3820"/>
                    </a:cubicBezTo>
                    <a:cubicBezTo>
                      <a:pt x="713" y="3820"/>
                      <a:pt x="585" y="3816"/>
                      <a:pt x="457" y="3808"/>
                    </a:cubicBezTo>
                    <a:cubicBezTo>
                      <a:pt x="449" y="3808"/>
                      <a:pt x="442" y="3808"/>
                      <a:pt x="435" y="3808"/>
                    </a:cubicBezTo>
                    <a:cubicBezTo>
                      <a:pt x="0" y="3808"/>
                      <a:pt x="7" y="4493"/>
                      <a:pt x="457" y="4516"/>
                    </a:cubicBezTo>
                    <a:cubicBezTo>
                      <a:pt x="585" y="4523"/>
                      <a:pt x="713" y="4527"/>
                      <a:pt x="841" y="4527"/>
                    </a:cubicBezTo>
                    <a:cubicBezTo>
                      <a:pt x="2232" y="4527"/>
                      <a:pt x="3572" y="4095"/>
                      <a:pt x="4930" y="3740"/>
                    </a:cubicBezTo>
                    <a:cubicBezTo>
                      <a:pt x="6688" y="3283"/>
                      <a:pt x="8537" y="3123"/>
                      <a:pt x="10340" y="2827"/>
                    </a:cubicBezTo>
                    <a:cubicBezTo>
                      <a:pt x="12120" y="2530"/>
                      <a:pt x="13901" y="2142"/>
                      <a:pt x="15704" y="1845"/>
                    </a:cubicBezTo>
                    <a:cubicBezTo>
                      <a:pt x="17530" y="1548"/>
                      <a:pt x="19356" y="1297"/>
                      <a:pt x="21114" y="704"/>
                    </a:cubicBezTo>
                    <a:cubicBezTo>
                      <a:pt x="21507" y="559"/>
                      <a:pt x="21393" y="1"/>
                      <a:pt x="21045" y="1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47" name="Google Shape;1847;p34"/>
            <p:cNvGrpSpPr/>
            <p:nvPr/>
          </p:nvGrpSpPr>
          <p:grpSpPr>
            <a:xfrm rot="-5400000" flipH="1">
              <a:off x="605320" y="4290522"/>
              <a:ext cx="411508" cy="314211"/>
              <a:chOff x="1530147" y="3725108"/>
              <a:chExt cx="864149" cy="672973"/>
            </a:xfrm>
          </p:grpSpPr>
          <p:sp>
            <p:nvSpPr>
              <p:cNvPr id="1848" name="Google Shape;1848;p34"/>
              <p:cNvSpPr/>
              <p:nvPr/>
            </p:nvSpPr>
            <p:spPr>
              <a:xfrm flipH="1">
                <a:off x="1530147" y="3725108"/>
                <a:ext cx="849461" cy="672726"/>
              </a:xfrm>
              <a:custGeom>
                <a:avLst/>
                <a:gdLst/>
                <a:ahLst/>
                <a:cxnLst/>
                <a:rect l="l" t="t" r="r" b="b"/>
                <a:pathLst>
                  <a:path w="24753" h="19603" extrusionOk="0">
                    <a:moveTo>
                      <a:pt x="9154" y="0"/>
                    </a:moveTo>
                    <a:cubicBezTo>
                      <a:pt x="7784" y="0"/>
                      <a:pt x="6757" y="2694"/>
                      <a:pt x="6301" y="3629"/>
                    </a:cubicBezTo>
                    <a:cubicBezTo>
                      <a:pt x="4064" y="8446"/>
                      <a:pt x="2306" y="13444"/>
                      <a:pt x="1" y="18260"/>
                    </a:cubicBezTo>
                    <a:lnTo>
                      <a:pt x="92" y="19561"/>
                    </a:lnTo>
                    <a:cubicBezTo>
                      <a:pt x="1507" y="19561"/>
                      <a:pt x="3217" y="19602"/>
                      <a:pt x="4828" y="19602"/>
                    </a:cubicBezTo>
                    <a:cubicBezTo>
                      <a:pt x="5634" y="19602"/>
                      <a:pt x="6415" y="19592"/>
                      <a:pt x="7122" y="19561"/>
                    </a:cubicBezTo>
                    <a:cubicBezTo>
                      <a:pt x="12030" y="19379"/>
                      <a:pt x="16663" y="19196"/>
                      <a:pt x="21206" y="17530"/>
                    </a:cubicBezTo>
                    <a:cubicBezTo>
                      <a:pt x="24752" y="16251"/>
                      <a:pt x="24634" y="13625"/>
                      <a:pt x="20939" y="13625"/>
                    </a:cubicBezTo>
                    <a:cubicBezTo>
                      <a:pt x="20877" y="13625"/>
                      <a:pt x="20814" y="13625"/>
                      <a:pt x="20749" y="13627"/>
                    </a:cubicBezTo>
                    <a:cubicBezTo>
                      <a:pt x="18464" y="13710"/>
                      <a:pt x="14967" y="15250"/>
                      <a:pt x="12534" y="15250"/>
                    </a:cubicBezTo>
                    <a:cubicBezTo>
                      <a:pt x="12294" y="15250"/>
                      <a:pt x="12064" y="15235"/>
                      <a:pt x="11847" y="15202"/>
                    </a:cubicBezTo>
                    <a:cubicBezTo>
                      <a:pt x="14449" y="14083"/>
                      <a:pt x="17234" y="12235"/>
                      <a:pt x="19083" y="11116"/>
                    </a:cubicBezTo>
                    <a:cubicBezTo>
                      <a:pt x="20201" y="10386"/>
                      <a:pt x="24629" y="7784"/>
                      <a:pt x="21571" y="6962"/>
                    </a:cubicBezTo>
                    <a:cubicBezTo>
                      <a:pt x="21299" y="6874"/>
                      <a:pt x="21025" y="6835"/>
                      <a:pt x="20751" y="6835"/>
                    </a:cubicBezTo>
                    <a:cubicBezTo>
                      <a:pt x="19248" y="6835"/>
                      <a:pt x="17721" y="8005"/>
                      <a:pt x="16389" y="8719"/>
                    </a:cubicBezTo>
                    <a:cubicBezTo>
                      <a:pt x="14358" y="9747"/>
                      <a:pt x="11573" y="11869"/>
                      <a:pt x="9542" y="12600"/>
                    </a:cubicBezTo>
                    <a:cubicBezTo>
                      <a:pt x="11117" y="10842"/>
                      <a:pt x="12418" y="8811"/>
                      <a:pt x="13879" y="6962"/>
                    </a:cubicBezTo>
                    <a:cubicBezTo>
                      <a:pt x="14723" y="5935"/>
                      <a:pt x="17873" y="3264"/>
                      <a:pt x="15933" y="2055"/>
                    </a:cubicBezTo>
                    <a:cubicBezTo>
                      <a:pt x="15722" y="1922"/>
                      <a:pt x="15498" y="1861"/>
                      <a:pt x="15262" y="1861"/>
                    </a:cubicBezTo>
                    <a:cubicBezTo>
                      <a:pt x="12689" y="1861"/>
                      <a:pt x="8762" y="9133"/>
                      <a:pt x="6483" y="10660"/>
                    </a:cubicBezTo>
                    <a:cubicBezTo>
                      <a:pt x="7876" y="7966"/>
                      <a:pt x="8606" y="5478"/>
                      <a:pt x="9542" y="3059"/>
                    </a:cubicBezTo>
                    <a:cubicBezTo>
                      <a:pt x="9816" y="2146"/>
                      <a:pt x="10637" y="0"/>
                      <a:pt x="9154" y="0"/>
                    </a:cubicBezTo>
                    <a:close/>
                  </a:path>
                </a:pathLst>
              </a:custGeom>
              <a:solidFill>
                <a:srgbClr val="FFDB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9" name="Google Shape;1849;p34"/>
              <p:cNvSpPr/>
              <p:nvPr/>
            </p:nvSpPr>
            <p:spPr>
              <a:xfrm flipH="1">
                <a:off x="1675893" y="4009263"/>
                <a:ext cx="715211" cy="388817"/>
              </a:xfrm>
              <a:custGeom>
                <a:avLst/>
                <a:gdLst/>
                <a:ahLst/>
                <a:cxnLst/>
                <a:rect l="l" t="t" r="r" b="b"/>
                <a:pathLst>
                  <a:path w="20841" h="11330" extrusionOk="0">
                    <a:moveTo>
                      <a:pt x="20347" y="0"/>
                    </a:moveTo>
                    <a:cubicBezTo>
                      <a:pt x="20292" y="0"/>
                      <a:pt x="20232" y="16"/>
                      <a:pt x="20171" y="51"/>
                    </a:cubicBezTo>
                    <a:cubicBezTo>
                      <a:pt x="16451" y="2151"/>
                      <a:pt x="12662" y="4137"/>
                      <a:pt x="8987" y="6328"/>
                    </a:cubicBezTo>
                    <a:cubicBezTo>
                      <a:pt x="7252" y="7378"/>
                      <a:pt x="5426" y="8360"/>
                      <a:pt x="3531" y="9113"/>
                    </a:cubicBezTo>
                    <a:cubicBezTo>
                      <a:pt x="2413" y="9570"/>
                      <a:pt x="1180" y="9958"/>
                      <a:pt x="267" y="10756"/>
                    </a:cubicBezTo>
                    <a:cubicBezTo>
                      <a:pt x="1" y="10987"/>
                      <a:pt x="246" y="11329"/>
                      <a:pt x="519" y="11329"/>
                    </a:cubicBezTo>
                    <a:cubicBezTo>
                      <a:pt x="596" y="11329"/>
                      <a:pt x="676" y="11302"/>
                      <a:pt x="747" y="11236"/>
                    </a:cubicBezTo>
                    <a:cubicBezTo>
                      <a:pt x="1797" y="10346"/>
                      <a:pt x="3235" y="10026"/>
                      <a:pt x="4467" y="9478"/>
                    </a:cubicBezTo>
                    <a:cubicBezTo>
                      <a:pt x="6293" y="8679"/>
                      <a:pt x="8074" y="7698"/>
                      <a:pt x="9786" y="6671"/>
                    </a:cubicBezTo>
                    <a:cubicBezTo>
                      <a:pt x="13301" y="4548"/>
                      <a:pt x="16953" y="2654"/>
                      <a:pt x="20513" y="645"/>
                    </a:cubicBezTo>
                    <a:cubicBezTo>
                      <a:pt x="20841" y="452"/>
                      <a:pt x="20648" y="0"/>
                      <a:pt x="20347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0" name="Google Shape;1850;p34"/>
              <p:cNvSpPr/>
              <p:nvPr/>
            </p:nvSpPr>
            <p:spPr>
              <a:xfrm flipH="1">
                <a:off x="1873734" y="3849957"/>
                <a:ext cx="520562" cy="544893"/>
              </a:xfrm>
              <a:custGeom>
                <a:avLst/>
                <a:gdLst/>
                <a:ahLst/>
                <a:cxnLst/>
                <a:rect l="l" t="t" r="r" b="b"/>
                <a:pathLst>
                  <a:path w="15169" h="15878" extrusionOk="0">
                    <a:moveTo>
                      <a:pt x="14670" y="0"/>
                    </a:moveTo>
                    <a:cubicBezTo>
                      <a:pt x="14592" y="0"/>
                      <a:pt x="14512" y="32"/>
                      <a:pt x="14444" y="106"/>
                    </a:cubicBezTo>
                    <a:cubicBezTo>
                      <a:pt x="12070" y="2662"/>
                      <a:pt x="9810" y="5310"/>
                      <a:pt x="7710" y="8049"/>
                    </a:cubicBezTo>
                    <a:cubicBezTo>
                      <a:pt x="5519" y="10902"/>
                      <a:pt x="3031" y="13047"/>
                      <a:pt x="269" y="15307"/>
                    </a:cubicBezTo>
                    <a:cubicBezTo>
                      <a:pt x="1" y="15522"/>
                      <a:pt x="238" y="15877"/>
                      <a:pt x="518" y="15877"/>
                    </a:cubicBezTo>
                    <a:cubicBezTo>
                      <a:pt x="594" y="15877"/>
                      <a:pt x="675" y="15850"/>
                      <a:pt x="748" y="15787"/>
                    </a:cubicBezTo>
                    <a:cubicBezTo>
                      <a:pt x="3099" y="13892"/>
                      <a:pt x="5542" y="12066"/>
                      <a:pt x="7368" y="9624"/>
                    </a:cubicBezTo>
                    <a:cubicBezTo>
                      <a:pt x="9742" y="6497"/>
                      <a:pt x="12252" y="3484"/>
                      <a:pt x="14923" y="608"/>
                    </a:cubicBezTo>
                    <a:cubicBezTo>
                      <a:pt x="15169" y="345"/>
                      <a:pt x="14929" y="0"/>
                      <a:pt x="14670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1" name="Google Shape;1851;p34"/>
              <p:cNvSpPr/>
              <p:nvPr/>
            </p:nvSpPr>
            <p:spPr>
              <a:xfrm flipH="1">
                <a:off x="2073256" y="3774389"/>
                <a:ext cx="318947" cy="611984"/>
              </a:xfrm>
              <a:custGeom>
                <a:avLst/>
                <a:gdLst/>
                <a:ahLst/>
                <a:cxnLst/>
                <a:rect l="l" t="t" r="r" b="b"/>
                <a:pathLst>
                  <a:path w="9294" h="17833" extrusionOk="0">
                    <a:moveTo>
                      <a:pt x="8862" y="0"/>
                    </a:moveTo>
                    <a:cubicBezTo>
                      <a:pt x="8726" y="0"/>
                      <a:pt x="8593" y="70"/>
                      <a:pt x="8539" y="230"/>
                    </a:cubicBezTo>
                    <a:cubicBezTo>
                      <a:pt x="7672" y="3243"/>
                      <a:pt x="6029" y="5914"/>
                      <a:pt x="4842" y="8790"/>
                    </a:cubicBezTo>
                    <a:cubicBezTo>
                      <a:pt x="3586" y="11780"/>
                      <a:pt x="2285" y="14702"/>
                      <a:pt x="208" y="17235"/>
                    </a:cubicBezTo>
                    <a:cubicBezTo>
                      <a:pt x="1" y="17495"/>
                      <a:pt x="225" y="17832"/>
                      <a:pt x="465" y="17832"/>
                    </a:cubicBezTo>
                    <a:cubicBezTo>
                      <a:pt x="542" y="17832"/>
                      <a:pt x="621" y="17798"/>
                      <a:pt x="687" y="17715"/>
                    </a:cubicBezTo>
                    <a:cubicBezTo>
                      <a:pt x="2650" y="15364"/>
                      <a:pt x="3974" y="12670"/>
                      <a:pt x="5138" y="9863"/>
                    </a:cubicBezTo>
                    <a:cubicBezTo>
                      <a:pt x="6462" y="6690"/>
                      <a:pt x="8265" y="3723"/>
                      <a:pt x="9224" y="436"/>
                    </a:cubicBezTo>
                    <a:cubicBezTo>
                      <a:pt x="9294" y="171"/>
                      <a:pt x="9075" y="0"/>
                      <a:pt x="8862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2" name="Google Shape;1852;p34"/>
              <p:cNvSpPr/>
              <p:nvPr/>
            </p:nvSpPr>
            <p:spPr>
              <a:xfrm flipH="1">
                <a:off x="1638350" y="4231268"/>
                <a:ext cx="738101" cy="155390"/>
              </a:xfrm>
              <a:custGeom>
                <a:avLst/>
                <a:gdLst/>
                <a:ahLst/>
                <a:cxnLst/>
                <a:rect l="l" t="t" r="r" b="b"/>
                <a:pathLst>
                  <a:path w="21508" h="4528" extrusionOk="0">
                    <a:moveTo>
                      <a:pt x="21045" y="1"/>
                    </a:moveTo>
                    <a:cubicBezTo>
                      <a:pt x="21009" y="1"/>
                      <a:pt x="20971" y="6"/>
                      <a:pt x="20931" y="19"/>
                    </a:cubicBezTo>
                    <a:cubicBezTo>
                      <a:pt x="17827" y="1069"/>
                      <a:pt x="14403" y="1412"/>
                      <a:pt x="11185" y="1982"/>
                    </a:cubicBezTo>
                    <a:cubicBezTo>
                      <a:pt x="9313" y="2302"/>
                      <a:pt x="7464" y="2553"/>
                      <a:pt x="5592" y="2872"/>
                    </a:cubicBezTo>
                    <a:cubicBezTo>
                      <a:pt x="3981" y="3169"/>
                      <a:pt x="2489" y="3820"/>
                      <a:pt x="840" y="3820"/>
                    </a:cubicBezTo>
                    <a:cubicBezTo>
                      <a:pt x="713" y="3820"/>
                      <a:pt x="585" y="3816"/>
                      <a:pt x="457" y="3808"/>
                    </a:cubicBezTo>
                    <a:cubicBezTo>
                      <a:pt x="449" y="3808"/>
                      <a:pt x="442" y="3808"/>
                      <a:pt x="435" y="3808"/>
                    </a:cubicBezTo>
                    <a:cubicBezTo>
                      <a:pt x="0" y="3808"/>
                      <a:pt x="7" y="4493"/>
                      <a:pt x="457" y="4516"/>
                    </a:cubicBezTo>
                    <a:cubicBezTo>
                      <a:pt x="585" y="4523"/>
                      <a:pt x="713" y="4527"/>
                      <a:pt x="841" y="4527"/>
                    </a:cubicBezTo>
                    <a:cubicBezTo>
                      <a:pt x="2232" y="4527"/>
                      <a:pt x="3572" y="4095"/>
                      <a:pt x="4930" y="3740"/>
                    </a:cubicBezTo>
                    <a:cubicBezTo>
                      <a:pt x="6688" y="3283"/>
                      <a:pt x="8537" y="3123"/>
                      <a:pt x="10340" y="2827"/>
                    </a:cubicBezTo>
                    <a:cubicBezTo>
                      <a:pt x="12120" y="2530"/>
                      <a:pt x="13901" y="2142"/>
                      <a:pt x="15704" y="1845"/>
                    </a:cubicBezTo>
                    <a:cubicBezTo>
                      <a:pt x="17530" y="1548"/>
                      <a:pt x="19356" y="1297"/>
                      <a:pt x="21114" y="704"/>
                    </a:cubicBezTo>
                    <a:cubicBezTo>
                      <a:pt x="21507" y="559"/>
                      <a:pt x="21393" y="1"/>
                      <a:pt x="21045" y="1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853" name="Google Shape;1853;p34"/>
            <p:cNvSpPr/>
            <p:nvPr/>
          </p:nvSpPr>
          <p:spPr>
            <a:xfrm>
              <a:off x="800" y="3418784"/>
              <a:ext cx="575882" cy="1097714"/>
            </a:xfrm>
            <a:custGeom>
              <a:avLst/>
              <a:gdLst/>
              <a:ahLst/>
              <a:cxnLst/>
              <a:rect l="l" t="t" r="r" b="b"/>
              <a:pathLst>
                <a:path w="16781" h="31987" extrusionOk="0">
                  <a:moveTo>
                    <a:pt x="885" y="1"/>
                  </a:moveTo>
                  <a:cubicBezTo>
                    <a:pt x="571" y="1"/>
                    <a:pt x="276" y="141"/>
                    <a:pt x="0" y="374"/>
                  </a:cubicBezTo>
                  <a:lnTo>
                    <a:pt x="0" y="31987"/>
                  </a:lnTo>
                  <a:lnTo>
                    <a:pt x="9062" y="31987"/>
                  </a:lnTo>
                  <a:cubicBezTo>
                    <a:pt x="9176" y="30434"/>
                    <a:pt x="9495" y="28859"/>
                    <a:pt x="9861" y="27307"/>
                  </a:cubicBezTo>
                  <a:cubicBezTo>
                    <a:pt x="10979" y="21647"/>
                    <a:pt x="13353" y="17059"/>
                    <a:pt x="15704" y="11649"/>
                  </a:cubicBezTo>
                  <a:cubicBezTo>
                    <a:pt x="16780" y="9112"/>
                    <a:pt x="16238" y="8050"/>
                    <a:pt x="15180" y="8050"/>
                  </a:cubicBezTo>
                  <a:cubicBezTo>
                    <a:pt x="14353" y="8050"/>
                    <a:pt x="13211" y="8699"/>
                    <a:pt x="12280" y="9800"/>
                  </a:cubicBezTo>
                  <a:cubicBezTo>
                    <a:pt x="9221" y="13384"/>
                    <a:pt x="7395" y="17881"/>
                    <a:pt x="4634" y="21396"/>
                  </a:cubicBezTo>
                  <a:cubicBezTo>
                    <a:pt x="5318" y="18634"/>
                    <a:pt x="6551" y="15872"/>
                    <a:pt x="7806" y="13224"/>
                  </a:cubicBezTo>
                  <a:cubicBezTo>
                    <a:pt x="9039" y="10850"/>
                    <a:pt x="12919" y="2747"/>
                    <a:pt x="11070" y="1560"/>
                  </a:cubicBezTo>
                  <a:cubicBezTo>
                    <a:pt x="10805" y="1383"/>
                    <a:pt x="10534" y="1300"/>
                    <a:pt x="10258" y="1300"/>
                  </a:cubicBezTo>
                  <a:cubicBezTo>
                    <a:pt x="6812" y="1300"/>
                    <a:pt x="2687" y="14304"/>
                    <a:pt x="890" y="18383"/>
                  </a:cubicBezTo>
                  <a:cubicBezTo>
                    <a:pt x="616" y="14480"/>
                    <a:pt x="1872" y="10348"/>
                    <a:pt x="2283" y="6445"/>
                  </a:cubicBezTo>
                  <a:cubicBezTo>
                    <a:pt x="2419" y="5304"/>
                    <a:pt x="3287" y="1150"/>
                    <a:pt x="1438" y="145"/>
                  </a:cubicBezTo>
                  <a:cubicBezTo>
                    <a:pt x="1248" y="46"/>
                    <a:pt x="1063" y="1"/>
                    <a:pt x="885" y="1"/>
                  </a:cubicBezTo>
                  <a:close/>
                </a:path>
              </a:pathLst>
            </a:custGeom>
            <a:solidFill>
              <a:srgbClr val="A53A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8" name="Google Shape;590;p24">
            <a:extLst>
              <a:ext uri="{FF2B5EF4-FFF2-40B4-BE49-F238E27FC236}">
                <a16:creationId xmlns:a16="http://schemas.microsoft.com/office/drawing/2014/main" id="{3A652641-F813-42BC-BED3-79B7AE303D44}"/>
              </a:ext>
            </a:extLst>
          </p:cNvPr>
          <p:cNvSpPr txBox="1">
            <a:spLocks/>
          </p:cNvSpPr>
          <p:nvPr/>
        </p:nvSpPr>
        <p:spPr>
          <a:xfrm>
            <a:off x="1622893" y="-292740"/>
            <a:ext cx="6210806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4000" dirty="0">
                <a:latin typeface="Twinkl Cursive Looped" panose="02000000000000000000" pitchFamily="2" charset="0"/>
              </a:rPr>
              <a:t>RED PEN QUESTION:</a:t>
            </a:r>
          </a:p>
        </p:txBody>
      </p:sp>
      <p:sp>
        <p:nvSpPr>
          <p:cNvPr id="179" name="Google Shape;590;p24">
            <a:extLst>
              <a:ext uri="{FF2B5EF4-FFF2-40B4-BE49-F238E27FC236}">
                <a16:creationId xmlns:a16="http://schemas.microsoft.com/office/drawing/2014/main" id="{5772DB06-CB0D-4F51-B998-BC9973A9F313}"/>
              </a:ext>
            </a:extLst>
          </p:cNvPr>
          <p:cNvSpPr txBox="1">
            <a:spLocks/>
          </p:cNvSpPr>
          <p:nvPr/>
        </p:nvSpPr>
        <p:spPr>
          <a:xfrm>
            <a:off x="1500922" y="1456654"/>
            <a:ext cx="6066699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28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We are writing our instructions about “How to Make a Den!” here are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Twinkl Cursive Looped" panose="02000000000000000000" pitchFamily="2" charset="0"/>
              </a:rPr>
              <a:t>3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Twinkl Cursive Looped" panose="02000000000000000000" pitchFamily="2" charset="0"/>
              </a:rPr>
              <a:t> (Paddlers), </a:t>
            </a:r>
            <a:r>
              <a:rPr lang="en-GB" sz="2800" dirty="0">
                <a:solidFill>
                  <a:schemeClr val="accent4">
                    <a:lumMod val="75000"/>
                    <a:lumOff val="25000"/>
                  </a:schemeClr>
                </a:solidFill>
                <a:latin typeface="Twinkl Cursive Looped" panose="02000000000000000000" pitchFamily="2" charset="0"/>
              </a:rPr>
              <a:t>5 (</a:t>
            </a:r>
            <a:r>
              <a:rPr lang="en-GB" sz="28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Snorkellers), </a:t>
            </a:r>
            <a:r>
              <a:rPr lang="en-GB" sz="2800" dirty="0">
                <a:solidFill>
                  <a:schemeClr val="accent5">
                    <a:lumMod val="50000"/>
                  </a:schemeClr>
                </a:solidFill>
                <a:latin typeface="Twinkl Cursive Looped" panose="02000000000000000000" pitchFamily="2" charset="0"/>
              </a:rPr>
              <a:t>7 (Divers) </a:t>
            </a:r>
            <a:r>
              <a:rPr lang="en-GB" sz="2800" dirty="0">
                <a:solidFill>
                  <a:schemeClr val="tx1"/>
                </a:solidFill>
                <a:latin typeface="Twinkl Cursive Looped" panose="02000000000000000000" pitchFamily="2" charset="0"/>
              </a:rPr>
              <a:t>imperative verbs I might use. 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ho's Who Game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8888"/>
      </a:accent1>
      <a:accent2>
        <a:srgbClr val="CFD690"/>
      </a:accent2>
      <a:accent3>
        <a:srgbClr val="46AA9E"/>
      </a:accent3>
      <a:accent4>
        <a:srgbClr val="0B443D"/>
      </a:accent4>
      <a:accent5>
        <a:srgbClr val="F4EAD7"/>
      </a:accent5>
      <a:accent6>
        <a:srgbClr val="F8F4EC"/>
      </a:accent6>
      <a:hlink>
        <a:srgbClr val="CE715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148</Words>
  <Application>Microsoft Office PowerPoint</Application>
  <PresentationFormat>On-screen Show (16:9)</PresentationFormat>
  <Paragraphs>17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Twinkl Cursive Looped</vt:lpstr>
      <vt:lpstr>Barlow Medium</vt:lpstr>
      <vt:lpstr>Sriracha</vt:lpstr>
      <vt:lpstr>Cambria</vt:lpstr>
      <vt:lpstr>Bangers</vt:lpstr>
      <vt:lpstr>Arial</vt:lpstr>
      <vt:lpstr>Barlow</vt:lpstr>
      <vt:lpstr>Who's Who Game by Slidesgo</vt:lpstr>
      <vt:lpstr>Wednesday 21st April 2021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20th April 2021</dc:title>
  <dc:creator>Alice</dc:creator>
  <cp:lastModifiedBy>alice watton</cp:lastModifiedBy>
  <cp:revision>4</cp:revision>
  <dcterms:modified xsi:type="dcterms:W3CDTF">2021-04-17T14:35:23Z</dcterms:modified>
</cp:coreProperties>
</file>