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65" r:id="rId7"/>
    <p:sldId id="257" r:id="rId8"/>
    <p:sldId id="258" r:id="rId9"/>
    <p:sldId id="259" r:id="rId10"/>
    <p:sldId id="260" r:id="rId11"/>
    <p:sldId id="261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54" autoAdjust="0"/>
    <p:restoredTop sz="94660"/>
  </p:normalViewPr>
  <p:slideViewPr>
    <p:cSldViewPr snapToGrid="0">
      <p:cViewPr varScale="1">
        <p:scale>
          <a:sx n="61" d="100"/>
          <a:sy n="61" d="100"/>
        </p:scale>
        <p:origin x="76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622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8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89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314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401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420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091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355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454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1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507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97485-D7B4-4278-8A3D-BC5BF2AAB31C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B6CC6-A1C2-4DBA-AC34-97430D172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70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s://www.bing.com/videos/search?q=dough+disco&amp;docid=608004615827172438&amp;mid=5D6F73BE783855925E545D6F73BE783855925E54&amp;view=detail&amp;FORM=VIR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ing.com/videos/search?q=finger+gym+uk+video&amp;view=detail&amp;mid=E6A1C13586FEEB215041E6A1C13586FEEB215041&amp;FORM=VIRE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youtu.be/i-IfzeG1aC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7438" y="213975"/>
            <a:ext cx="11030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</a:rPr>
              <a:t>FINAL SPELLING BEE PRACTISE </a:t>
            </a:r>
          </a:p>
        </p:txBody>
      </p:sp>
      <p:pic>
        <p:nvPicPr>
          <p:cNvPr id="2050" name="Picture 2" descr="307 Spelling Bee Stock Photos, Pictures &amp;amp; Royalty-Free Images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975" y="1022032"/>
            <a:ext cx="5829300" cy="44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1044" y="5923280"/>
            <a:ext cx="117361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</a:rPr>
              <a:t>Use any method you like to learn your spellings.</a:t>
            </a:r>
          </a:p>
          <a:p>
            <a:pPr algn="ctr"/>
            <a:r>
              <a:rPr lang="en-US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fW cursive" panose="00000500000000000000" pitchFamily="2" charset="0"/>
              </a:rPr>
              <a:t>How are you going to remember the different homophones?</a:t>
            </a:r>
            <a:endParaRPr lang="en-US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71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41340" y="548681"/>
            <a:ext cx="67313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Let’s Warm Up</a:t>
            </a:r>
            <a:endParaRPr lang="en-US" sz="7200" u="sng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3" name="Picture 2" descr="Disco Ball | Disco ball in Times Square | Victori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204865"/>
            <a:ext cx="5902578" cy="383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3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8918" y="3251170"/>
            <a:ext cx="4572000" cy="5078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350" dirty="0">
                <a:hlinkClick r:id="rId2"/>
              </a:rPr>
              <a:t>Grand Old Duke of York | Nursery Rhymes | Dough Disco - Bing video</a:t>
            </a:r>
            <a:endParaRPr lang="en-GB" sz="1350" dirty="0"/>
          </a:p>
        </p:txBody>
      </p:sp>
      <p:sp>
        <p:nvSpPr>
          <p:cNvPr id="3" name="Rectangle 2"/>
          <p:cNvSpPr/>
          <p:nvPr/>
        </p:nvSpPr>
        <p:spPr>
          <a:xfrm>
            <a:off x="5642383" y="2027113"/>
            <a:ext cx="106170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>
                <a:hlinkClick r:id="rId3" action="ppaction://hlinksldjump"/>
              </a:rPr>
              <a:t>Dough Disco</a:t>
            </a:r>
            <a:endParaRPr lang="en-GB" sz="1350" dirty="0"/>
          </a:p>
        </p:txBody>
      </p:sp>
      <p:sp>
        <p:nvSpPr>
          <p:cNvPr id="4" name="Rectangle 3"/>
          <p:cNvSpPr/>
          <p:nvPr/>
        </p:nvSpPr>
        <p:spPr>
          <a:xfrm>
            <a:off x="7635009" y="2005849"/>
            <a:ext cx="2224007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50" dirty="0">
                <a:hlinkClick r:id="rId4"/>
              </a:rPr>
              <a:t>https://youtu.be/i-IfzeG1aC4</a:t>
            </a:r>
            <a:endParaRPr lang="en-GB" sz="1350" dirty="0"/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476673"/>
            <a:ext cx="3241982" cy="216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805546" y="4243319"/>
            <a:ext cx="658783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50" dirty="0">
                <a:hlinkClick r:id="rId6"/>
              </a:rPr>
              <a:t>Dough dance/finger gym routine | Down in the Jungle | Nursery rhyme with playdough - Bing video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1136026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651" y="2133601"/>
            <a:ext cx="4318155" cy="4397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92026" y="548681"/>
            <a:ext cx="64299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fW cursive" panose="00000500000000000000" pitchFamily="2" charset="0"/>
              </a:rPr>
              <a:t>Spelling Ideas</a:t>
            </a:r>
            <a:endParaRPr lang="en-US" sz="7200" u="sng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30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680" y="452264"/>
            <a:ext cx="8593200" cy="604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667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954" y="279390"/>
            <a:ext cx="9120886" cy="639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018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407" y="251791"/>
            <a:ext cx="9183114" cy="646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98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256" y="190048"/>
            <a:ext cx="9221487" cy="647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3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440" y="185285"/>
            <a:ext cx="9269119" cy="648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02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52AB9B5-8C75-4031-9ADC-8590EE7ADC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B2020B-3712-4363-A9D6-99D9E7B70E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B0D855-D974-4A53-ABE7-06A4324612A7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65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2022-02-19T14:05:31Z</dcterms:created>
  <dcterms:modified xsi:type="dcterms:W3CDTF">2022-02-19T14:06:50Z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