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14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viewProps" Target="viewProps.xml"/><Relationship Id="rId7" Type="http://schemas.openxmlformats.org/officeDocument/2006/relationships/slide" Target="slides/slide6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printerSettings" Target="printerSettings/printerSettings1.bin"/><Relationship Id="rId1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476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849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010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775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184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94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972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101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578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377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269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C7551-35DA-1144-84EF-222864D729CE}" type="datetimeFigureOut">
              <a:rPr lang="en-US" smtClean="0"/>
              <a:t>15/05/20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AC4D5-387B-104A-98BF-53D8B5BDA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219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8034" y="-213280"/>
            <a:ext cx="7772400" cy="1470025"/>
          </a:xfrm>
        </p:spPr>
        <p:txBody>
          <a:bodyPr/>
          <a:lstStyle/>
          <a:p>
            <a:r>
              <a:rPr lang="en-US" dirty="0" smtClean="0"/>
              <a:t>Persuasive writing week 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1231" y="5731622"/>
            <a:ext cx="6400800" cy="1752600"/>
          </a:xfrm>
        </p:spPr>
        <p:txBody>
          <a:bodyPr/>
          <a:lstStyle/>
          <a:p>
            <a:r>
              <a:rPr lang="en-US" dirty="0" smtClean="0"/>
              <a:t>Writing a letter to King </a:t>
            </a:r>
            <a:r>
              <a:rPr lang="en-US" dirty="0" err="1" smtClean="0"/>
              <a:t>Aethelred</a:t>
            </a:r>
            <a:r>
              <a:rPr lang="en-US" dirty="0" smtClean="0"/>
              <a:t> I of </a:t>
            </a:r>
            <a:r>
              <a:rPr lang="en-US" dirty="0" err="1" smtClean="0"/>
              <a:t>Northumbria</a:t>
            </a:r>
            <a:r>
              <a:rPr lang="en-US" dirty="0" smtClean="0"/>
              <a:t> in 793 AD</a:t>
            </a:r>
            <a:endParaRPr lang="en-US" dirty="0"/>
          </a:p>
        </p:txBody>
      </p:sp>
      <p:pic>
        <p:nvPicPr>
          <p:cNvPr id="4" name="Picture 3" descr="Great-Drives-Lindisfarne-castle-news-explore-your-worl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585" y="2235023"/>
            <a:ext cx="4801415" cy="2400708"/>
          </a:xfrm>
          <a:prstGeom prst="rect">
            <a:avLst/>
          </a:prstGeom>
        </p:spPr>
      </p:pic>
      <p:pic>
        <p:nvPicPr>
          <p:cNvPr id="5" name="Picture 4" descr="anglo_saksisk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75" y="1256745"/>
            <a:ext cx="4023021" cy="430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326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task this week: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0894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You are going to write a letter from an Anglo-Saxon person in 793 AD to the king of </a:t>
            </a:r>
            <a:r>
              <a:rPr lang="en-US" dirty="0" err="1" smtClean="0"/>
              <a:t>Northumbria</a:t>
            </a:r>
            <a:r>
              <a:rPr lang="en-US" dirty="0" smtClean="0"/>
              <a:t>, </a:t>
            </a:r>
            <a:r>
              <a:rPr lang="en-US" dirty="0" err="1" smtClean="0"/>
              <a:t>Aethelred</a:t>
            </a:r>
            <a:r>
              <a:rPr lang="en-US" dirty="0" smtClean="0"/>
              <a:t> I. </a:t>
            </a:r>
          </a:p>
          <a:p>
            <a:endParaRPr lang="en-US" dirty="0"/>
          </a:p>
          <a:p>
            <a:r>
              <a:rPr lang="en-US" dirty="0" smtClean="0"/>
              <a:t>You will be writing to the king to try and persuade him to put together an army to defend </a:t>
            </a:r>
            <a:r>
              <a:rPr lang="en-US" dirty="0" err="1" smtClean="0"/>
              <a:t>Northumbria</a:t>
            </a:r>
            <a:r>
              <a:rPr lang="en-US" dirty="0" smtClean="0"/>
              <a:t> from the Vikings who have just carried out an attack on </a:t>
            </a:r>
            <a:r>
              <a:rPr lang="en-US" dirty="0" err="1" smtClean="0"/>
              <a:t>Lindisfarne</a:t>
            </a:r>
            <a:r>
              <a:rPr lang="en-US" dirty="0" smtClean="0"/>
              <a:t> monastery. </a:t>
            </a:r>
          </a:p>
          <a:p>
            <a:endParaRPr lang="en-US" dirty="0"/>
          </a:p>
          <a:p>
            <a:r>
              <a:rPr lang="en-US" dirty="0" smtClean="0"/>
              <a:t>Use last weeks PowerPoint to help you write persuasively.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445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2038"/>
            <a:ext cx="8229600" cy="4525963"/>
          </a:xfrm>
        </p:spPr>
        <p:txBody>
          <a:bodyPr>
            <a:noAutofit/>
          </a:bodyPr>
          <a:lstStyle/>
          <a:p>
            <a:r>
              <a:rPr lang="en-US" sz="1800" dirty="0" smtClean="0">
                <a:latin typeface="Comic Sans MS"/>
                <a:cs typeface="Comic Sans MS"/>
              </a:rPr>
              <a:t>Introduction</a:t>
            </a:r>
          </a:p>
          <a:p>
            <a:pPr marL="0" indent="0">
              <a:buNone/>
            </a:pPr>
            <a:r>
              <a:rPr lang="en-US" sz="1800" dirty="0" smtClean="0">
                <a:latin typeface="Comic Sans MS"/>
                <a:cs typeface="Comic Sans MS"/>
              </a:rPr>
              <a:t>Who are you writing your letter to? What is the topic of your letter?</a:t>
            </a:r>
          </a:p>
          <a:p>
            <a:r>
              <a:rPr lang="en-US" sz="1800" dirty="0" smtClean="0">
                <a:latin typeface="Comic Sans MS"/>
                <a:cs typeface="Comic Sans MS"/>
              </a:rPr>
              <a:t>Explanation</a:t>
            </a:r>
          </a:p>
          <a:p>
            <a:pPr marL="0" indent="0">
              <a:buNone/>
            </a:pPr>
            <a:r>
              <a:rPr lang="en-US" sz="1800" dirty="0" smtClean="0">
                <a:latin typeface="Comic Sans MS"/>
                <a:cs typeface="Comic Sans MS"/>
              </a:rPr>
              <a:t>Why is the topic so important to you? </a:t>
            </a:r>
          </a:p>
          <a:p>
            <a:r>
              <a:rPr lang="en-US" sz="1800" dirty="0" smtClean="0">
                <a:latin typeface="Comic Sans MS"/>
                <a:cs typeface="Comic Sans MS"/>
              </a:rPr>
              <a:t>1</a:t>
            </a:r>
            <a:r>
              <a:rPr lang="en-US" sz="1800" baseline="30000" dirty="0" smtClean="0">
                <a:latin typeface="Comic Sans MS"/>
                <a:cs typeface="Comic Sans MS"/>
              </a:rPr>
              <a:t>st</a:t>
            </a:r>
            <a:r>
              <a:rPr lang="en-US" sz="1800" dirty="0" smtClean="0">
                <a:latin typeface="Comic Sans MS"/>
                <a:cs typeface="Comic Sans MS"/>
              </a:rPr>
              <a:t> reason</a:t>
            </a:r>
          </a:p>
          <a:p>
            <a:pPr marL="0" indent="0">
              <a:buNone/>
            </a:pPr>
            <a:r>
              <a:rPr lang="en-US" sz="1800" dirty="0" smtClean="0">
                <a:latin typeface="Comic Sans MS"/>
                <a:cs typeface="Comic Sans MS"/>
              </a:rPr>
              <a:t>Remember to use a whole paragraph to explain each reason.</a:t>
            </a:r>
          </a:p>
          <a:p>
            <a:r>
              <a:rPr lang="en-US" sz="1800" dirty="0" smtClean="0">
                <a:latin typeface="Comic Sans MS"/>
                <a:cs typeface="Comic Sans MS"/>
              </a:rPr>
              <a:t>2</a:t>
            </a:r>
            <a:r>
              <a:rPr lang="en-US" sz="1800" baseline="30000" dirty="0" smtClean="0">
                <a:latin typeface="Comic Sans MS"/>
                <a:cs typeface="Comic Sans MS"/>
              </a:rPr>
              <a:t>nd</a:t>
            </a:r>
            <a:r>
              <a:rPr lang="en-US" sz="1800" dirty="0" smtClean="0">
                <a:latin typeface="Comic Sans MS"/>
                <a:cs typeface="Comic Sans MS"/>
              </a:rPr>
              <a:t> reason</a:t>
            </a:r>
          </a:p>
          <a:p>
            <a:pPr marL="0" indent="0">
              <a:buNone/>
            </a:pPr>
            <a:r>
              <a:rPr lang="en-US" sz="1800" dirty="0" smtClean="0">
                <a:latin typeface="Comic Sans MS"/>
                <a:cs typeface="Comic Sans MS"/>
              </a:rPr>
              <a:t>Remember to use a whole paragraph to explain each reason.</a:t>
            </a:r>
          </a:p>
          <a:p>
            <a:r>
              <a:rPr lang="en-US" sz="1800" dirty="0" smtClean="0">
                <a:latin typeface="Comic Sans MS"/>
                <a:cs typeface="Comic Sans MS"/>
              </a:rPr>
              <a:t>3</a:t>
            </a:r>
            <a:r>
              <a:rPr lang="en-US" sz="1800" baseline="30000" dirty="0" smtClean="0">
                <a:latin typeface="Comic Sans MS"/>
                <a:cs typeface="Comic Sans MS"/>
              </a:rPr>
              <a:t>rd</a:t>
            </a:r>
            <a:r>
              <a:rPr lang="en-US" sz="1800" dirty="0" smtClean="0">
                <a:latin typeface="Comic Sans MS"/>
                <a:cs typeface="Comic Sans MS"/>
              </a:rPr>
              <a:t> reason</a:t>
            </a:r>
          </a:p>
          <a:p>
            <a:pPr marL="0" indent="0">
              <a:buNone/>
            </a:pPr>
            <a:r>
              <a:rPr lang="en-US" sz="1800" dirty="0" smtClean="0">
                <a:latin typeface="Comic Sans MS"/>
                <a:cs typeface="Comic Sans MS"/>
              </a:rPr>
              <a:t>Remember to use a whole paragraph to explain each reason.</a:t>
            </a:r>
          </a:p>
          <a:p>
            <a:r>
              <a:rPr lang="en-US" sz="1800" dirty="0" smtClean="0">
                <a:latin typeface="Comic Sans MS"/>
                <a:cs typeface="Comic Sans MS"/>
              </a:rPr>
              <a:t>Conclusion</a:t>
            </a:r>
          </a:p>
          <a:p>
            <a:pPr marL="0" indent="0">
              <a:buNone/>
            </a:pPr>
            <a:r>
              <a:rPr lang="en-US" sz="1800" dirty="0" smtClean="0">
                <a:latin typeface="Comic Sans MS"/>
                <a:cs typeface="Comic Sans MS"/>
              </a:rPr>
              <a:t>Remind the reader of the reason for your letter and what you hope the outcome will be.</a:t>
            </a:r>
          </a:p>
          <a:p>
            <a:r>
              <a:rPr lang="en-US" sz="1800" dirty="0" smtClean="0">
                <a:latin typeface="Comic Sans MS"/>
                <a:cs typeface="Comic Sans MS"/>
              </a:rPr>
              <a:t>Thanks </a:t>
            </a:r>
          </a:p>
          <a:p>
            <a:pPr marL="0" indent="0">
              <a:buNone/>
            </a:pPr>
            <a:r>
              <a:rPr lang="en-US" sz="1800" dirty="0" smtClean="0">
                <a:latin typeface="Comic Sans MS"/>
                <a:cs typeface="Comic Sans MS"/>
              </a:rPr>
              <a:t>Thank the reader for taking time reading your letter and sign with Yours sincerely </a:t>
            </a:r>
            <a:r>
              <a:rPr lang="en-GB" sz="1800" dirty="0" smtClean="0">
                <a:latin typeface="Comic Sans MS"/>
                <a:cs typeface="Comic Sans MS"/>
              </a:rPr>
              <a:t>or </a:t>
            </a:r>
            <a:r>
              <a:rPr lang="en-GB" sz="1800" dirty="0">
                <a:latin typeface="Comic Sans MS"/>
                <a:cs typeface="Comic Sans MS"/>
              </a:rPr>
              <a:t>Y</a:t>
            </a:r>
            <a:r>
              <a:rPr lang="en-GB" sz="1800" dirty="0" smtClean="0">
                <a:latin typeface="Comic Sans MS"/>
                <a:cs typeface="Comic Sans MS"/>
              </a:rPr>
              <a:t>ours faithfully.</a:t>
            </a:r>
            <a:endParaRPr lang="en-US" sz="1800" dirty="0">
              <a:latin typeface="Comic Sans MS"/>
              <a:cs typeface="Comic Sans MS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-7863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660066"/>
                </a:solidFill>
                <a:latin typeface="Comic Sans MS"/>
                <a:cs typeface="Comic Sans MS"/>
              </a:rPr>
              <a:t>Use the same structure as last week</a:t>
            </a:r>
            <a:endParaRPr lang="en-US" dirty="0">
              <a:solidFill>
                <a:srgbClr val="660066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1557361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Content of your letter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815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Use the history lesson PowerPoint to learn about Viking raids on monasteries and about </a:t>
            </a:r>
            <a:r>
              <a:rPr lang="en-US" dirty="0" err="1" smtClean="0"/>
              <a:t>Lindisfarne</a:t>
            </a:r>
            <a:r>
              <a:rPr lang="en-US" dirty="0" smtClean="0"/>
              <a:t> in particular.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When you write to the king you might want to explain the brutality of the Viking warriors, the things they have stolen and the fact that they attacked a monastery.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To the Anglo-Saxons, the monasteries were very important and holy places. They were devastated that such a sacred place had been ruined.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9083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597" y="44819"/>
            <a:ext cx="8229600" cy="1143000"/>
          </a:xfrm>
        </p:spPr>
        <p:txBody>
          <a:bodyPr/>
          <a:lstStyle/>
          <a:p>
            <a:r>
              <a:rPr lang="en-US" dirty="0" smtClean="0"/>
              <a:t>Monday</a:t>
            </a:r>
            <a:endParaRPr lang="en-US" dirty="0"/>
          </a:p>
        </p:txBody>
      </p:sp>
      <p:pic>
        <p:nvPicPr>
          <p:cNvPr id="4" name="Picture 3" descr="Screen Shot 2020-05-15 at 11.21.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300" y="1473200"/>
            <a:ext cx="7632700" cy="538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851216"/>
            <a:ext cx="199638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Use what you</a:t>
            </a:r>
          </a:p>
          <a:p>
            <a:r>
              <a:rPr lang="en-US" dirty="0"/>
              <a:t>k</a:t>
            </a:r>
            <a:r>
              <a:rPr lang="en-US" dirty="0" smtClean="0"/>
              <a:t>now about the</a:t>
            </a:r>
          </a:p>
          <a:p>
            <a:r>
              <a:rPr lang="en-US" dirty="0" smtClean="0"/>
              <a:t>Vikings to think</a:t>
            </a:r>
          </a:p>
          <a:p>
            <a:r>
              <a:rPr lang="en-US" dirty="0" smtClean="0"/>
              <a:t>of ways to describe</a:t>
            </a:r>
          </a:p>
          <a:p>
            <a:r>
              <a:rPr lang="en-US" dirty="0"/>
              <a:t>t</a:t>
            </a:r>
            <a:r>
              <a:rPr lang="en-US" dirty="0" smtClean="0"/>
              <a:t>hem that will </a:t>
            </a:r>
          </a:p>
          <a:p>
            <a:r>
              <a:rPr lang="en-US" dirty="0"/>
              <a:t>p</a:t>
            </a:r>
            <a:r>
              <a:rPr lang="en-US" dirty="0" smtClean="0"/>
              <a:t>ersuade the King</a:t>
            </a:r>
          </a:p>
          <a:p>
            <a:r>
              <a:rPr lang="en-US" dirty="0"/>
              <a:t>t</a:t>
            </a:r>
            <a:r>
              <a:rPr lang="en-US" dirty="0" smtClean="0"/>
              <a:t>hat they are a</a:t>
            </a:r>
          </a:p>
          <a:p>
            <a:r>
              <a:rPr lang="en-US" dirty="0"/>
              <a:t>v</a:t>
            </a:r>
            <a:r>
              <a:rPr lang="en-US" dirty="0" smtClean="0"/>
              <a:t>ery dangerous</a:t>
            </a:r>
          </a:p>
          <a:p>
            <a:r>
              <a:rPr lang="en-US" dirty="0"/>
              <a:t>t</a:t>
            </a:r>
            <a:r>
              <a:rPr lang="en-US" dirty="0" smtClean="0"/>
              <a:t>hreat.</a:t>
            </a:r>
          </a:p>
        </p:txBody>
      </p:sp>
    </p:spTree>
    <p:extLst>
      <p:ext uri="{BB962C8B-B14F-4D97-AF65-F5344CB8AC3E}">
        <p14:creationId xmlns:p14="http://schemas.microsoft.com/office/powerpoint/2010/main" val="730156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Tuesday</a:t>
            </a:r>
            <a:endParaRPr lang="en-US" dirty="0"/>
          </a:p>
        </p:txBody>
      </p:sp>
      <p:pic>
        <p:nvPicPr>
          <p:cNvPr id="4" name="Picture 3" descr="Screen Shot 2020-05-15 at 10.55.4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457" y="1588864"/>
            <a:ext cx="6819543" cy="52691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3225495"/>
            <a:ext cx="2802495" cy="17543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Use the history PowerPoint</a:t>
            </a:r>
          </a:p>
          <a:p>
            <a:r>
              <a:rPr lang="en-US" dirty="0"/>
              <a:t>a</a:t>
            </a:r>
            <a:r>
              <a:rPr lang="en-US" dirty="0" smtClean="0"/>
              <a:t>nd your own research to</a:t>
            </a:r>
          </a:p>
          <a:p>
            <a:r>
              <a:rPr lang="en-US" dirty="0"/>
              <a:t>c</a:t>
            </a:r>
            <a:r>
              <a:rPr lang="en-US" dirty="0" smtClean="0"/>
              <a:t>ome up with the reasons</a:t>
            </a:r>
          </a:p>
          <a:p>
            <a:r>
              <a:rPr lang="en-US" dirty="0" smtClean="0"/>
              <a:t>that you will use to </a:t>
            </a:r>
          </a:p>
          <a:p>
            <a:r>
              <a:rPr lang="en-US" dirty="0"/>
              <a:t>p</a:t>
            </a:r>
            <a:r>
              <a:rPr lang="en-US" dirty="0" smtClean="0"/>
              <a:t>ersuade the king to fight</a:t>
            </a:r>
          </a:p>
          <a:p>
            <a:r>
              <a:rPr lang="en-US" dirty="0"/>
              <a:t>t</a:t>
            </a:r>
            <a:r>
              <a:rPr lang="en-US" dirty="0" smtClean="0"/>
              <a:t>he Vikings.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689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5897"/>
            <a:ext cx="8229600" cy="1143000"/>
          </a:xfrm>
        </p:spPr>
        <p:txBody>
          <a:bodyPr/>
          <a:lstStyle/>
          <a:p>
            <a:r>
              <a:rPr lang="en-US" dirty="0" smtClean="0"/>
              <a:t>Wednesday- plan your letter</a:t>
            </a:r>
            <a:endParaRPr lang="en-US" dirty="0"/>
          </a:p>
        </p:txBody>
      </p:sp>
      <p:pic>
        <p:nvPicPr>
          <p:cNvPr id="4" name="Picture 3" descr="Screen Shot 2020-05-15 at 11.06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00156"/>
            <a:ext cx="8420100" cy="614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0143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502"/>
            <a:ext cx="8229600" cy="1143000"/>
          </a:xfrm>
        </p:spPr>
        <p:txBody>
          <a:bodyPr/>
          <a:lstStyle/>
          <a:p>
            <a:r>
              <a:rPr lang="en-US" dirty="0" smtClean="0"/>
              <a:t>Thursday and Friday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Write your letter and edit it!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After you have have written it, you could rewrite it on aged paper to make it look more authentic.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For example, you could use cold, wet tea bags to stain the paper brown before leaving it to dry and then writing on it the next day.</a:t>
            </a:r>
          </a:p>
        </p:txBody>
      </p:sp>
    </p:spTree>
    <p:extLst>
      <p:ext uri="{BB962C8B-B14F-4D97-AF65-F5344CB8AC3E}">
        <p14:creationId xmlns:p14="http://schemas.microsoft.com/office/powerpoint/2010/main" val="37521664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DCEEE0-BE86-46FD-99BF-D5187482D84E}"/>
</file>

<file path=customXml/itemProps2.xml><?xml version="1.0" encoding="utf-8"?>
<ds:datastoreItem xmlns:ds="http://schemas.openxmlformats.org/officeDocument/2006/customXml" ds:itemID="{977C0413-4CF9-4EEC-86DE-3FC3746E24D0}"/>
</file>

<file path=customXml/itemProps3.xml><?xml version="1.0" encoding="utf-8"?>
<ds:datastoreItem xmlns:ds="http://schemas.openxmlformats.org/officeDocument/2006/customXml" ds:itemID="{E1680862-9AEE-48C8-9017-30B6D3ECD7F7}"/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404</Words>
  <Application>Microsoft Macintosh PowerPoint</Application>
  <PresentationFormat>On-screen Show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Persuasive writing week 2</vt:lpstr>
      <vt:lpstr>Your task this week:</vt:lpstr>
      <vt:lpstr>Use the same structure as last week</vt:lpstr>
      <vt:lpstr>Content of your letter</vt:lpstr>
      <vt:lpstr>Monday</vt:lpstr>
      <vt:lpstr>Tuesday</vt:lpstr>
      <vt:lpstr>Wednesday- plan your letter</vt:lpstr>
      <vt:lpstr>Thursday and Friday</vt:lpstr>
    </vt:vector>
  </TitlesOfParts>
  <Company>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Persuasive writing week 2</dc:title>
  <dc:creator>Fiona Williamson</dc:creator>
  <cp:lastModifiedBy>Fiona Williamson</cp:lastModifiedBy>
  <cp:revision>6</cp:revision>
  <dcterms:created xsi:type="dcterms:W3CDTF">2020-05-15T09:31:45Z</dcterms:created>
  <dcterms:modified xsi:type="dcterms:W3CDTF">2020-05-15T17:29:05Z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