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161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598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202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322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90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070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60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668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682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838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447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9C7AE-7FCE-42D7-A76B-F3ABCB7501B7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823B7-D024-48AA-B4B3-B317EC52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425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oney/coins-game" TargetMode="External"/><Relationship Id="rId2" Type="http://schemas.openxmlformats.org/officeDocument/2006/relationships/hyperlink" Target="https://www.topmarks.co.uk/money/toy-shop-mone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natwest.mymoneysense.com/students/students-5-8/spot-the-coins/" TargetMode="External"/><Relationship Id="rId4" Type="http://schemas.openxmlformats.org/officeDocument/2006/relationships/hyperlink" Target="https://www.doorwayonline.org.uk/activities/cashing-in/cashing-i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Friday – Using Money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071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3778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Practise your skills with using money by playing the toy game on Top Marks Maths.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23406"/>
            <a:ext cx="10515600" cy="5053557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https://www.topmarks.co.uk/money/toy-shop-money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https://www.topmarks.co.uk/money/coins-game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4"/>
              </a:rPr>
              <a:t>https://www.doorwayonline.org.uk/activities/cashing-in/cashing-in.html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5"/>
              </a:rPr>
              <a:t>https://natwest.mymoneysense.com/students/students-5-8/spot-the-coins/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977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Friday – Using Money </vt:lpstr>
      <vt:lpstr>Practise your skills with using money by playing the toy game on Top Marks Maths.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– Using Money </dc:title>
  <dc:creator>Sophie Corah</dc:creator>
  <cp:lastModifiedBy>Sophie Corah</cp:lastModifiedBy>
  <cp:revision>1</cp:revision>
  <dcterms:created xsi:type="dcterms:W3CDTF">2020-07-02T13:51:40Z</dcterms:created>
  <dcterms:modified xsi:type="dcterms:W3CDTF">2020-07-02T13:53:14Z</dcterms:modified>
</cp:coreProperties>
</file>