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60" r:id="rId5"/>
    <p:sldId id="261" r:id="rId6"/>
    <p:sldId id="259" r:id="rId7"/>
    <p:sldId id="266" r:id="rId8"/>
    <p:sldId id="267" r:id="rId9"/>
    <p:sldId id="262" r:id="rId10"/>
    <p:sldId id="263" r:id="rId11"/>
    <p:sldId id="265" r:id="rId12"/>
    <p:sldId id="264" r:id="rId13"/>
    <p:sldId id="269" r:id="rId14"/>
    <p:sldId id="268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D3C22-903E-49DB-858F-1A8CF211F7BB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CDD2841-223F-47CF-A440-0DBC76C346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73931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D3C22-903E-49DB-858F-1A8CF211F7BB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D2841-223F-47CF-A440-0DBC76C346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75378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D3C22-903E-49DB-858F-1A8CF211F7BB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CDD2841-223F-47CF-A440-0DBC76C346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68059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D3C22-903E-49DB-858F-1A8CF211F7BB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CDD2841-223F-47CF-A440-0DBC76C346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4058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D3C22-903E-49DB-858F-1A8CF211F7BB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CDD2841-223F-47CF-A440-0DBC76C346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32403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D3C22-903E-49DB-858F-1A8CF211F7BB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D2841-223F-47CF-A440-0DBC76C346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55707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D3C22-903E-49DB-858F-1A8CF211F7BB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D2841-223F-47CF-A440-0DBC76C346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46581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D3C22-903E-49DB-858F-1A8CF211F7BB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D2841-223F-47CF-A440-0DBC76C346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59152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D3C22-903E-49DB-858F-1A8CF211F7BB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CDD2841-223F-47CF-A440-0DBC76C346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6858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D3C22-903E-49DB-858F-1A8CF211F7BB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CDD2841-223F-47CF-A440-0DBC76C346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6801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D3C22-903E-49DB-858F-1A8CF211F7BB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CDD2841-223F-47CF-A440-0DBC76C34653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921815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D3C22-903E-49DB-858F-1A8CF211F7BB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CDD2841-223F-47CF-A440-0DBC76C346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88142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D3C22-903E-49DB-858F-1A8CF211F7BB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CDD2841-223F-47CF-A440-0DBC76C34653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838260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D3C22-903E-49DB-858F-1A8CF211F7BB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CDD2841-223F-47CF-A440-0DBC76C346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30547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D3C22-903E-49DB-858F-1A8CF211F7BB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D2841-223F-47CF-A440-0DBC76C346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01580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D3C22-903E-49DB-858F-1A8CF211F7BB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D2841-223F-47CF-A440-0DBC76C346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74308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5D3C22-903E-49DB-858F-1A8CF211F7BB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CDD2841-223F-47CF-A440-0DBC76C346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708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bbc.co.uk/education/clips/zw37tfr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8A3097-32DA-436A-BD66-89BED52A091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DB844C-A271-4BA0-BF5A-A32927F22BD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LO: to understand values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	to understand practices and lifestyles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C: Islam</a:t>
            </a:r>
          </a:p>
        </p:txBody>
      </p:sp>
    </p:spTree>
    <p:extLst>
      <p:ext uri="{BB962C8B-B14F-4D97-AF65-F5344CB8AC3E}">
        <p14:creationId xmlns:p14="http://schemas.microsoft.com/office/powerpoint/2010/main" val="9760705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1CB5C3-65EF-4906-8669-D2B194593E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Sawm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276682-79B7-487D-A463-17D3FFC418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The fourth pillar of Islam is ‘Sawm.’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Sawm is an Arabic word meaning ‘fasting.’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During the month of Ramadan (the ninth month of the Islamic calendar) every year, all adult Muslims must give up the following things during the hours of daylight:</a:t>
            </a:r>
          </a:p>
          <a:p>
            <a:pPr lvl="1"/>
            <a:r>
              <a:rPr lang="en-GB" sz="2100" dirty="0">
                <a:latin typeface="Comic Sans MS" panose="030F0702030302020204" pitchFamily="66" charset="0"/>
              </a:rPr>
              <a:t>Food or drink of any sort</a:t>
            </a:r>
          </a:p>
          <a:p>
            <a:pPr lvl="1"/>
            <a:r>
              <a:rPr lang="en-GB" sz="2100" dirty="0">
                <a:latin typeface="Comic Sans MS" panose="030F0702030302020204" pitchFamily="66" charset="0"/>
              </a:rPr>
              <a:t>Smoking </a:t>
            </a:r>
          </a:p>
        </p:txBody>
      </p:sp>
      <p:pic>
        <p:nvPicPr>
          <p:cNvPr id="1026" name="Picture 2" descr="Ramadan - A personal story&amp;amp;nbsp; - Warwickshire Hate Crime Partnership">
            <a:extLst>
              <a:ext uri="{FF2B5EF4-FFF2-40B4-BE49-F238E27FC236}">
                <a16:creationId xmlns:a16="http://schemas.microsoft.com/office/drawing/2014/main" id="{5DA05898-6329-4486-A20E-7A291A6DB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4829" y="3960829"/>
            <a:ext cx="2897171" cy="2897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21233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60C64C-1332-424A-AB74-CE873A5667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>
                <a:latin typeface="Comic Sans MS" panose="030F0702030302020204" pitchFamily="66" charset="0"/>
                <a:hlinkClick r:id="rId2"/>
              </a:rPr>
              <a:t>www.bbc.co.uk/education/clips/zw37tfr</a:t>
            </a:r>
            <a:r>
              <a:rPr lang="en-US" u="sng" dirty="0">
                <a:latin typeface="Comic Sans MS" panose="030F0702030302020204" pitchFamily="66" charset="0"/>
              </a:rPr>
              <a:t>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D516C7-F56B-4107-BE16-D1F6C016DF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49731" y="3071365"/>
            <a:ext cx="2846896" cy="1462928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Why do Muslims fast?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3CBFD29-4EF6-425D-AAFA-7F2BAA365AC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825" t="14020" r="37680" b="9101"/>
          <a:stretch/>
        </p:blipFill>
        <p:spPr>
          <a:xfrm>
            <a:off x="2585499" y="1417162"/>
            <a:ext cx="6278252" cy="5272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4733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F156FE-9CA1-4B2A-8FAA-C4CE82928B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45774" y="361362"/>
            <a:ext cx="8915400" cy="3777622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Many Muslims fast because Allah says in the Qur’an that they should. 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Therefore, it is considered a religious duty. 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According to the Qur’an, one may eat and drink at any time during the night </a:t>
            </a:r>
            <a:r>
              <a:rPr lang="en-GB" sz="2100" i="1" dirty="0">
                <a:latin typeface="Comic Sans MS" panose="030F0702030302020204" pitchFamily="66" charset="0"/>
              </a:rPr>
              <a:t>‘until you can plainly distinguish a white threat from a black threat by the daylight: then keep the fast until night.’</a:t>
            </a:r>
            <a:endParaRPr lang="en-GB" sz="2100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 descr="04 Fasting - Sawm - Every thing you should know about Five pillars of Islam  - Quran Sheikh">
            <a:extLst>
              <a:ext uri="{FF2B5EF4-FFF2-40B4-BE49-F238E27FC236}">
                <a16:creationId xmlns:a16="http://schemas.microsoft.com/office/drawing/2014/main" id="{80611C55-DA43-43DC-B5CF-C6311496F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2614" y="2865924"/>
            <a:ext cx="5766993" cy="3841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08228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24A07C-4329-4CEA-AE41-059D3656A8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D2E420-7E93-42F8-AB6A-5F77777C1E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3869802"/>
            <a:ext cx="8915400" cy="2717276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Not everyone fasts during Ramadan:</a:t>
            </a:r>
          </a:p>
          <a:p>
            <a:pPr lvl="1"/>
            <a:r>
              <a:rPr lang="en-GB" sz="2100" dirty="0">
                <a:latin typeface="Comic Sans MS" panose="030F0702030302020204" pitchFamily="66" charset="0"/>
              </a:rPr>
              <a:t>Children (under 12 years old), pregnant women, the elderly, and those who are ill, or travelling, don’t have to fast. </a:t>
            </a:r>
          </a:p>
          <a:p>
            <a:pPr lvl="1"/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If an adult does not fast for the reasons above, they should try to make up the fast at a later date, or make a donation to the poor instead.</a:t>
            </a:r>
          </a:p>
        </p:txBody>
      </p:sp>
      <p:pic>
        <p:nvPicPr>
          <p:cNvPr id="3074" name="Picture 2" descr="People who are exempted from Fasting in Ramadan - YouTube">
            <a:extLst>
              <a:ext uri="{FF2B5EF4-FFF2-40B4-BE49-F238E27FC236}">
                <a16:creationId xmlns:a16="http://schemas.microsoft.com/office/drawing/2014/main" id="{BE72816C-866A-4E8F-A417-113C096197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741" y="270922"/>
            <a:ext cx="5810054" cy="3268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31766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A67A85-BFB6-4D6D-A453-3808C5C00A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737228"/>
            <a:ext cx="8915400" cy="3777622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Fasting is a way of showing that they are living in the way that God wants and remembering people who are hungry.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They believe it shows that their religion is the most important thing in their lives – far more important than eating or drinking.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Muslims do not only abstain from physical things during Ramadan. They are also expected to do their best to avoid evil thoughts and deeds as well. </a:t>
            </a:r>
          </a:p>
        </p:txBody>
      </p:sp>
      <p:pic>
        <p:nvPicPr>
          <p:cNvPr id="1026" name="Picture 2" descr="Sawm (Fasting): The Fourth Pillar of Islam - Quran Ayat">
            <a:extLst>
              <a:ext uri="{FF2B5EF4-FFF2-40B4-BE49-F238E27FC236}">
                <a16:creationId xmlns:a16="http://schemas.microsoft.com/office/drawing/2014/main" id="{EFAD11E7-F1AE-4B99-B23D-7D683BB8C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0164" y="3233266"/>
            <a:ext cx="5451835" cy="3624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76693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74775A-8F6A-4854-9F08-428896E17B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There are many good reasons 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for this fast, including: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0C037F-DA1D-449D-9883-6B8EC5477F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Obeying God (Allah)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Learning self-discipline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Becoming spiritually stronger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Appreciating God’s gifts to us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Sharing the sufferings of the poor and developing sympathy for them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Realising the value of charity and generosity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Giving thanks for the Holy Qur’an which was first revealed during the month of Ramadan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Sharing fellowship with other Muslims </a:t>
            </a:r>
          </a:p>
        </p:txBody>
      </p:sp>
    </p:spTree>
    <p:extLst>
      <p:ext uri="{BB962C8B-B14F-4D97-AF65-F5344CB8AC3E}">
        <p14:creationId xmlns:p14="http://schemas.microsoft.com/office/powerpoint/2010/main" val="29993798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2A5BF5-41B7-4952-A012-5B364F3DC5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Eating in Ramadan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4C8C60-7102-4E4C-97FC-14AFB47675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5499" y="2020479"/>
            <a:ext cx="8915400" cy="3777622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During Ramadan, many Muslims will try to eat a large meal called </a:t>
            </a:r>
            <a:r>
              <a:rPr lang="en-GB" sz="2100" i="1" dirty="0" err="1">
                <a:latin typeface="Comic Sans MS" panose="030F0702030302020204" pitchFamily="66" charset="0"/>
              </a:rPr>
              <a:t>suhur</a:t>
            </a:r>
            <a:r>
              <a:rPr lang="en-GB" sz="2100" dirty="0">
                <a:latin typeface="Comic Sans MS" panose="030F0702030302020204" pitchFamily="66" charset="0"/>
              </a:rPr>
              <a:t> just before dawn.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When daylight is over, most Muslims will </a:t>
            </a:r>
            <a:r>
              <a:rPr lang="en-GB" sz="2100" i="1" dirty="0">
                <a:latin typeface="Comic Sans MS" panose="030F0702030302020204" pitchFamily="66" charset="0"/>
              </a:rPr>
              <a:t>break</a:t>
            </a:r>
            <a:r>
              <a:rPr lang="en-GB" sz="2100" dirty="0">
                <a:latin typeface="Comic Sans MS" panose="030F0702030302020204" pitchFamily="66" charset="0"/>
              </a:rPr>
              <a:t> or </a:t>
            </a:r>
            <a:r>
              <a:rPr lang="en-GB" sz="2100" i="1" dirty="0">
                <a:latin typeface="Comic Sans MS" panose="030F0702030302020204" pitchFamily="66" charset="0"/>
              </a:rPr>
              <a:t>open</a:t>
            </a:r>
            <a:r>
              <a:rPr lang="en-GB" sz="2100" dirty="0">
                <a:latin typeface="Comic Sans MS" panose="030F0702030302020204" pitchFamily="66" charset="0"/>
              </a:rPr>
              <a:t> the fast with dates or water, following the example of the Prophet Muhammad, before having a proper meal later.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The evening meals during Ramadan are occasions for family and community get-togethers. </a:t>
            </a:r>
          </a:p>
        </p:txBody>
      </p:sp>
      <p:pic>
        <p:nvPicPr>
          <p:cNvPr id="2050" name="Picture 2" descr="Ramadan in coronavirus times — with a virtual community | Middle East |  News and analysis of events in the Arab world | DW | 18.04.2020">
            <a:extLst>
              <a:ext uri="{FF2B5EF4-FFF2-40B4-BE49-F238E27FC236}">
                <a16:creationId xmlns:a16="http://schemas.microsoft.com/office/drawing/2014/main" id="{D1CAEFB3-2D38-4AA2-9959-6199C5EF24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7942" y="4429370"/>
            <a:ext cx="4264058" cy="2400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43390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6E6764-9F9E-492A-B7FB-EF16BDE4D0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3307628"/>
            <a:ext cx="8915400" cy="2857501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Do you think that fasting is necessary for Muslims to show their commitment to God?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If a Muslim was really hungry and ate something, would this mean that he/she is not a good Muslims?</a:t>
            </a:r>
          </a:p>
        </p:txBody>
      </p:sp>
      <p:pic>
        <p:nvPicPr>
          <p:cNvPr id="1026" name="Picture 2" descr="Thinking Brain Clipart, HD Png Download , Transparent Png Image - PNGitem">
            <a:extLst>
              <a:ext uri="{FF2B5EF4-FFF2-40B4-BE49-F238E27FC236}">
                <a16:creationId xmlns:a16="http://schemas.microsoft.com/office/drawing/2014/main" id="{C83A384F-DA44-4887-B5C3-3CADAF3C02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1626" y="0"/>
            <a:ext cx="4290571" cy="3272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56686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E394B4-7C34-41F3-8E57-5631AF683B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Activity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938ED6-6431-4325-BBB7-7BBC6FC003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1744745"/>
            <a:ext cx="8915400" cy="4750324"/>
          </a:xfrm>
        </p:spPr>
        <p:txBody>
          <a:bodyPr>
            <a:noAutofit/>
          </a:bodyPr>
          <a:lstStyle/>
          <a:p>
            <a:r>
              <a:rPr lang="en-GB" sz="2100" b="1" dirty="0">
                <a:latin typeface="Comic Sans MS" panose="030F0702030302020204" pitchFamily="66" charset="0"/>
              </a:rPr>
              <a:t>Paddling: </a:t>
            </a:r>
            <a:r>
              <a:rPr lang="en-GB" sz="2100" dirty="0">
                <a:latin typeface="Comic Sans MS" panose="030F0702030302020204" pitchFamily="66" charset="0"/>
              </a:rPr>
              <a:t>Write a short paragraph answering the question below.</a:t>
            </a:r>
          </a:p>
          <a:p>
            <a:pPr lvl="1"/>
            <a:r>
              <a:rPr lang="en-GB" sz="2100" i="1" dirty="0">
                <a:latin typeface="Comic Sans MS" panose="030F0702030302020204" pitchFamily="66" charset="0"/>
              </a:rPr>
              <a:t>Why do Muslims believe fasting is important?</a:t>
            </a:r>
          </a:p>
          <a:p>
            <a:pPr lvl="1"/>
            <a:endParaRPr lang="en-GB" sz="2100" i="1" dirty="0">
              <a:latin typeface="Comic Sans MS" panose="030F0702030302020204" pitchFamily="66" charset="0"/>
            </a:endParaRPr>
          </a:p>
          <a:p>
            <a:r>
              <a:rPr lang="en-GB" sz="2100" b="1" dirty="0">
                <a:latin typeface="Comic Sans MS" panose="030F0702030302020204" pitchFamily="66" charset="0"/>
              </a:rPr>
              <a:t>Snorkelling:</a:t>
            </a:r>
            <a:r>
              <a:rPr lang="en-GB" sz="2100" dirty="0">
                <a:latin typeface="Comic Sans MS" panose="030F0702030302020204" pitchFamily="66" charset="0"/>
              </a:rPr>
              <a:t> Complete a double bubble map showing ‘</a:t>
            </a:r>
            <a:r>
              <a:rPr lang="en-GB" sz="2100" i="1" dirty="0">
                <a:latin typeface="Comic Sans MS" panose="030F0702030302020204" pitchFamily="66" charset="0"/>
              </a:rPr>
              <a:t>the benefits of fasting</a:t>
            </a:r>
            <a:r>
              <a:rPr lang="en-GB" sz="2100" dirty="0">
                <a:latin typeface="Comic Sans MS" panose="030F0702030302020204" pitchFamily="66" charset="0"/>
              </a:rPr>
              <a:t>’ compared with ‘</a:t>
            </a:r>
            <a:r>
              <a:rPr lang="en-GB" sz="2100" i="1" dirty="0">
                <a:latin typeface="Comic Sans MS" panose="030F0702030302020204" pitchFamily="66" charset="0"/>
              </a:rPr>
              <a:t>the challenges of fasting</a:t>
            </a:r>
            <a:r>
              <a:rPr lang="en-GB" sz="2100" dirty="0">
                <a:latin typeface="Comic Sans MS" panose="030F0702030302020204" pitchFamily="66" charset="0"/>
              </a:rPr>
              <a:t>.’</a:t>
            </a:r>
          </a:p>
          <a:p>
            <a:pPr lvl="1"/>
            <a:r>
              <a:rPr lang="en-GB" sz="2100" dirty="0">
                <a:latin typeface="Comic Sans MS" panose="030F0702030302020204" pitchFamily="66" charset="0"/>
              </a:rPr>
              <a:t>e.g. being hungry (but also being reminded of hungry people around the world), missing out on social events with friends (giving more time to pray)</a:t>
            </a:r>
          </a:p>
          <a:p>
            <a:pPr lvl="1"/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b="1" dirty="0">
                <a:latin typeface="Comic Sans MS" panose="030F0702030302020204" pitchFamily="66" charset="0"/>
              </a:rPr>
              <a:t>Diving: </a:t>
            </a:r>
            <a:r>
              <a:rPr lang="en-GB" sz="2100" dirty="0">
                <a:latin typeface="Comic Sans MS" panose="030F0702030302020204" pitchFamily="66" charset="0"/>
              </a:rPr>
              <a:t>Write a paragraph answering the question below.</a:t>
            </a:r>
          </a:p>
          <a:p>
            <a:pPr lvl="1"/>
            <a:r>
              <a:rPr lang="en-GB" sz="2100" dirty="0">
                <a:latin typeface="Comic Sans MS" panose="030F0702030302020204" pitchFamily="66" charset="0"/>
              </a:rPr>
              <a:t>How can the challenges of fasting help a believer to show their commitment to Allah?</a:t>
            </a:r>
            <a:endParaRPr lang="en-GB" sz="21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95633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4E4DBB-2C47-4F7B-A0D8-C024B31F57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solidFill>
                  <a:srgbClr val="FF0000"/>
                </a:solidFill>
                <a:latin typeface="Comic Sans MS" panose="030F0702030302020204" pitchFamily="66" charset="0"/>
              </a:rPr>
              <a:t>Red Pen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8FE943-D5DE-42FA-A287-1B80B79C9D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56701" y="1905000"/>
            <a:ext cx="9605913" cy="3777622"/>
          </a:xfrm>
        </p:spPr>
        <p:txBody>
          <a:bodyPr>
            <a:noAutofit/>
          </a:bodyPr>
          <a:lstStyle/>
          <a:p>
            <a:r>
              <a:rPr lang="en-GB" sz="2100" b="1" dirty="0">
                <a:solidFill>
                  <a:srgbClr val="FF0000"/>
                </a:solidFill>
                <a:latin typeface="Comic Sans MS" panose="030F0702030302020204" pitchFamily="66" charset="0"/>
              </a:rPr>
              <a:t>Paddling: </a:t>
            </a:r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Have you ever given anything up? </a:t>
            </a:r>
          </a:p>
          <a:p>
            <a:pPr marL="0" indent="0">
              <a:buNone/>
            </a:pPr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What for? How did you feel about giving it up? </a:t>
            </a:r>
          </a:p>
          <a:p>
            <a:pPr marL="0" indent="0">
              <a:buNone/>
            </a:pPr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How long did you give it up for? Did you find it easy or difficult? </a:t>
            </a:r>
          </a:p>
          <a:p>
            <a:pPr marL="0" indent="0">
              <a:buNone/>
            </a:pPr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Did you take it up again afterwards?</a:t>
            </a:r>
          </a:p>
          <a:p>
            <a:endParaRPr lang="en-GB" sz="21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2100" b="1" dirty="0">
                <a:solidFill>
                  <a:srgbClr val="FF0000"/>
                </a:solidFill>
                <a:latin typeface="Comic Sans MS" panose="030F0702030302020204" pitchFamily="66" charset="0"/>
              </a:rPr>
              <a:t>Snorkelling: </a:t>
            </a:r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Can you think of any links between Sawm and Christianity?</a:t>
            </a:r>
          </a:p>
          <a:p>
            <a:endParaRPr lang="en-GB" sz="21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2100" b="1" dirty="0">
                <a:solidFill>
                  <a:srgbClr val="FF0000"/>
                </a:solidFill>
                <a:latin typeface="Comic Sans MS" panose="030F0702030302020204" pitchFamily="66" charset="0"/>
              </a:rPr>
              <a:t>Diving: </a:t>
            </a:r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What links can you make between Sawm in Islam and other religions that you have learned </a:t>
            </a:r>
            <a:r>
              <a:rPr lang="en-GB" sz="2100">
                <a:solidFill>
                  <a:srgbClr val="FF0000"/>
                </a:solidFill>
                <a:latin typeface="Comic Sans MS" panose="030F0702030302020204" pitchFamily="66" charset="0"/>
              </a:rPr>
              <a:t>about?</a:t>
            </a:r>
            <a:endParaRPr lang="en-GB" sz="21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01625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9635FC-1876-4894-879A-86F66DD1A4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Plenary - Lent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AAD1D4-691A-4B4F-9674-17C8DC61AD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4521724"/>
          </a:xfrm>
        </p:spPr>
        <p:txBody>
          <a:bodyPr>
            <a:normAutofit fontScale="92500" lnSpcReduction="10000"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Lent allows Christians to remember Jesus’ fasting in the desert for 40 days. 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It is a time of giving things up and a test of self-discipline. 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In the Bible’s New Testament, while Jesus was in the desert, Satan tempted him to turn away from God and worship him instead, but Jesus refused to. 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This is why people might give up something too – in order to test their own self-discipline too.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There are many foods that some Christians do not eat in Lent, such as meat, fish, fats, eggs and milky foods.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Some Christians give up something they really enjoy, such as cakes or chocolate. 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Lent is meant to focus Christians’ minds on God, but it also helps them to think of others who are not as fortunate as they are. </a:t>
            </a:r>
          </a:p>
        </p:txBody>
      </p:sp>
      <p:pic>
        <p:nvPicPr>
          <p:cNvPr id="3074" name="Picture 2" descr="Satan Tempts Jesus Bible Story Study Guide">
            <a:extLst>
              <a:ext uri="{FF2B5EF4-FFF2-40B4-BE49-F238E27FC236}">
                <a16:creationId xmlns:a16="http://schemas.microsoft.com/office/drawing/2014/main" id="{9BF0C970-04DC-418A-92B7-2058AEFD32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5658" y="10582"/>
            <a:ext cx="2746342" cy="2060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02367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85129-F862-4CB9-9265-471315C4FE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Plenary – Yom Kippur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1E0A2D-1821-42F0-AE51-B72C2ED829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In English, Yom Kippur means ‘Day of Atonement.’ </a:t>
            </a:r>
          </a:p>
          <a:p>
            <a:r>
              <a:rPr lang="en-GB" altLang="en-US" sz="2100" dirty="0">
                <a:latin typeface="Comic Sans MS" panose="030F0702030302020204" pitchFamily="66" charset="0"/>
              </a:rPr>
              <a:t>Atonement means making up for something you have done wrong by asking for forgiveness from God.</a:t>
            </a:r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Fasting is a vehicle for reflecting and repenting for your sins. 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Many Jewish people fast for 25 hours during Yom Kippur.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They do not eat or drink. </a:t>
            </a:r>
          </a:p>
        </p:txBody>
      </p:sp>
      <p:pic>
        <p:nvPicPr>
          <p:cNvPr id="4098" name="Picture 2" descr="Office of Student Life : Barry University, Miami Shores, Florida">
            <a:extLst>
              <a:ext uri="{FF2B5EF4-FFF2-40B4-BE49-F238E27FC236}">
                <a16:creationId xmlns:a16="http://schemas.microsoft.com/office/drawing/2014/main" id="{04489F79-DA3B-4724-8F47-C5E654DDE5A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7"/>
          <a:stretch/>
        </p:blipFill>
        <p:spPr bwMode="auto">
          <a:xfrm>
            <a:off x="6806153" y="4326903"/>
            <a:ext cx="5385846" cy="2566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76483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73858C-81EB-4EC2-9200-AFA6DB9DC7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Plenary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316789-412A-4595-B935-3FB296258D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What are the similarities/differences between these acts of fasting?</a:t>
            </a:r>
          </a:p>
          <a:p>
            <a:endParaRPr lang="en-GB" sz="2100" dirty="0"/>
          </a:p>
        </p:txBody>
      </p:sp>
      <p:pic>
        <p:nvPicPr>
          <p:cNvPr id="5122" name="Picture 2" descr="thinking brain clip art - Clip Art Library">
            <a:extLst>
              <a:ext uri="{FF2B5EF4-FFF2-40B4-BE49-F238E27FC236}">
                <a16:creationId xmlns:a16="http://schemas.microsoft.com/office/drawing/2014/main" id="{6CB6DB15-B794-4AE2-BE71-5C3A33E80E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9205" y="4100660"/>
            <a:ext cx="2872795" cy="2757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7038956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142</TotalTime>
  <Words>872</Words>
  <Application>Microsoft Office PowerPoint</Application>
  <PresentationFormat>Widescreen</PresentationFormat>
  <Paragraphs>71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Century Gothic</vt:lpstr>
      <vt:lpstr>Comic Sans MS</vt:lpstr>
      <vt:lpstr>Wingdings 3</vt:lpstr>
      <vt:lpstr>Wisp</vt:lpstr>
      <vt:lpstr>PowerPoint Presentation</vt:lpstr>
      <vt:lpstr>Sawm</vt:lpstr>
      <vt:lpstr>www.bbc.co.uk/education/clips/zw37tfr </vt:lpstr>
      <vt:lpstr>PowerPoint Presentation</vt:lpstr>
      <vt:lpstr>PowerPoint Presentation</vt:lpstr>
      <vt:lpstr>PowerPoint Presentation</vt:lpstr>
      <vt:lpstr>There are many good reasons  for this fast, including:</vt:lpstr>
      <vt:lpstr>Eating in Ramadan</vt:lpstr>
      <vt:lpstr>PowerPoint Presentation</vt:lpstr>
      <vt:lpstr>Activity </vt:lpstr>
      <vt:lpstr>Red Pen</vt:lpstr>
      <vt:lpstr>Plenary - Lent</vt:lpstr>
      <vt:lpstr>Plenary – Yom Kippur</vt:lpstr>
      <vt:lpstr>Plenary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Emily Fenner</cp:lastModifiedBy>
  <cp:revision>6</cp:revision>
  <dcterms:created xsi:type="dcterms:W3CDTF">2021-09-16T14:41:25Z</dcterms:created>
  <dcterms:modified xsi:type="dcterms:W3CDTF">2021-09-22T16:53:34Z</dcterms:modified>
</cp:coreProperties>
</file>