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7" r:id="rId5"/>
    <p:sldId id="258" r:id="rId6"/>
    <p:sldId id="265" r:id="rId7"/>
    <p:sldId id="259" r:id="rId8"/>
    <p:sldId id="260" r:id="rId9"/>
    <p:sldId id="256" r:id="rId10"/>
    <p:sldId id="261" r:id="rId11"/>
    <p:sldId id="262" r:id="rId12"/>
    <p:sldId id="263" r:id="rId13"/>
    <p:sldId id="264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Shore" userId="1f3f6b1c-ead9-4ec4-a773-83902847ed8e" providerId="ADAL" clId="{78364D15-901D-4312-B0B5-C4C2E81D5A96}"/>
    <pc:docChg chg="undo custSel addSld delSld modSld">
      <pc:chgData name="Laura Shore" userId="1f3f6b1c-ead9-4ec4-a773-83902847ed8e" providerId="ADAL" clId="{78364D15-901D-4312-B0B5-C4C2E81D5A96}" dt="2026-02-26T14:42:53.541" v="1386" actId="47"/>
      <pc:docMkLst>
        <pc:docMk/>
      </pc:docMkLst>
      <pc:sldChg chg="addSp delSp modSp mod">
        <pc:chgData name="Laura Shore" userId="1f3f6b1c-ead9-4ec4-a773-83902847ed8e" providerId="ADAL" clId="{78364D15-901D-4312-B0B5-C4C2E81D5A96}" dt="2026-02-03T19:59:27.871" v="319" actId="14100"/>
        <pc:sldMkLst>
          <pc:docMk/>
          <pc:sldMk cId="3416094219" sldId="256"/>
        </pc:sldMkLst>
        <pc:spChg chg="add mod">
          <ac:chgData name="Laura Shore" userId="1f3f6b1c-ead9-4ec4-a773-83902847ed8e" providerId="ADAL" clId="{78364D15-901D-4312-B0B5-C4C2E81D5A96}" dt="2026-02-02T18:40:38.344" v="278" actId="13926"/>
          <ac:spMkLst>
            <pc:docMk/>
            <pc:sldMk cId="3416094219" sldId="256"/>
            <ac:spMk id="11" creationId="{3C427A48-CA5B-64E5-1777-4852538940AF}"/>
          </ac:spMkLst>
        </pc:spChg>
        <pc:picChg chg="mod">
          <ac:chgData name="Laura Shore" userId="1f3f6b1c-ead9-4ec4-a773-83902847ed8e" providerId="ADAL" clId="{78364D15-901D-4312-B0B5-C4C2E81D5A96}" dt="2026-02-03T19:58:51.798" v="309" actId="14100"/>
          <ac:picMkLst>
            <pc:docMk/>
            <pc:sldMk cId="3416094219" sldId="256"/>
            <ac:picMk id="6" creationId="{6DC0D0AF-CBAB-70BB-219F-727E9D106198}"/>
          </ac:picMkLst>
        </pc:picChg>
        <pc:picChg chg="add mod">
          <ac:chgData name="Laura Shore" userId="1f3f6b1c-ead9-4ec4-a773-83902847ed8e" providerId="ADAL" clId="{78364D15-901D-4312-B0B5-C4C2E81D5A96}" dt="2026-02-03T19:59:27.871" v="319" actId="14100"/>
          <ac:picMkLst>
            <pc:docMk/>
            <pc:sldMk cId="3416094219" sldId="256"/>
            <ac:picMk id="7" creationId="{B80054C1-A69C-9FC0-123D-00BB75420939}"/>
          </ac:picMkLst>
        </pc:picChg>
        <pc:picChg chg="add mod">
          <ac:chgData name="Laura Shore" userId="1f3f6b1c-ead9-4ec4-a773-83902847ed8e" providerId="ADAL" clId="{78364D15-901D-4312-B0B5-C4C2E81D5A96}" dt="2026-02-02T18:34:04.737" v="255" actId="1076"/>
          <ac:picMkLst>
            <pc:docMk/>
            <pc:sldMk cId="3416094219" sldId="256"/>
            <ac:picMk id="12" creationId="{6ECC0152-96DB-0544-21CE-74C01C6FDE09}"/>
          </ac:picMkLst>
        </pc:picChg>
      </pc:sldChg>
      <pc:sldChg chg="modSp add del mod">
        <pc:chgData name="Laura Shore" userId="1f3f6b1c-ead9-4ec4-a773-83902847ed8e" providerId="ADAL" clId="{78364D15-901D-4312-B0B5-C4C2E81D5A96}" dt="2026-02-26T14:42:53.541" v="1386" actId="47"/>
        <pc:sldMkLst>
          <pc:docMk/>
          <pc:sldMk cId="1705933015" sldId="257"/>
        </pc:sldMkLst>
      </pc:sldChg>
      <pc:sldChg chg="addSp modSp mod">
        <pc:chgData name="Laura Shore" userId="1f3f6b1c-ead9-4ec4-a773-83902847ed8e" providerId="ADAL" clId="{78364D15-901D-4312-B0B5-C4C2E81D5A96}" dt="2026-02-02T18:33:39.651" v="249" actId="1076"/>
        <pc:sldMkLst>
          <pc:docMk/>
          <pc:sldMk cId="2509511429" sldId="258"/>
        </pc:sldMkLst>
        <pc:spChg chg="mod">
          <ac:chgData name="Laura Shore" userId="1f3f6b1c-ead9-4ec4-a773-83902847ed8e" providerId="ADAL" clId="{78364D15-901D-4312-B0B5-C4C2E81D5A96}" dt="2026-02-02T18:28:07.100" v="164" actId="207"/>
          <ac:spMkLst>
            <pc:docMk/>
            <pc:sldMk cId="2509511429" sldId="258"/>
            <ac:spMk id="5" creationId="{A600060C-49EC-34B6-2FBF-42E5BB8C429C}"/>
          </ac:spMkLst>
        </pc:spChg>
        <pc:picChg chg="add mod">
          <ac:chgData name="Laura Shore" userId="1f3f6b1c-ead9-4ec4-a773-83902847ed8e" providerId="ADAL" clId="{78364D15-901D-4312-B0B5-C4C2E81D5A96}" dt="2026-02-02T18:33:39.651" v="249" actId="1076"/>
          <ac:picMkLst>
            <pc:docMk/>
            <pc:sldMk cId="2509511429" sldId="258"/>
            <ac:picMk id="6" creationId="{2B105F98-F2CD-2C97-E5B1-4045C2B92B94}"/>
          </ac:picMkLst>
        </pc:picChg>
        <pc:picChg chg="mod">
          <ac:chgData name="Laura Shore" userId="1f3f6b1c-ead9-4ec4-a773-83902847ed8e" providerId="ADAL" clId="{78364D15-901D-4312-B0B5-C4C2E81D5A96}" dt="2026-02-02T18:28:14.970" v="165" actId="1440"/>
          <ac:picMkLst>
            <pc:docMk/>
            <pc:sldMk cId="2509511429" sldId="258"/>
            <ac:picMk id="1026" creationId="{00AA7B76-3332-A533-07E3-32B79F6AD81C}"/>
          </ac:picMkLst>
        </pc:picChg>
      </pc:sldChg>
      <pc:sldChg chg="addSp delSp modSp new mod">
        <pc:chgData name="Laura Shore" userId="1f3f6b1c-ead9-4ec4-a773-83902847ed8e" providerId="ADAL" clId="{78364D15-901D-4312-B0B5-C4C2E81D5A96}" dt="2026-02-11T12:29:25.776" v="1382" actId="13926"/>
        <pc:sldMkLst>
          <pc:docMk/>
          <pc:sldMk cId="2168949860" sldId="259"/>
        </pc:sldMkLst>
        <pc:spChg chg="add mod">
          <ac:chgData name="Laura Shore" userId="1f3f6b1c-ead9-4ec4-a773-83902847ed8e" providerId="ADAL" clId="{78364D15-901D-4312-B0B5-C4C2E81D5A96}" dt="2026-02-11T12:29:25.776" v="1382" actId="13926"/>
          <ac:spMkLst>
            <pc:docMk/>
            <pc:sldMk cId="2168949860" sldId="259"/>
            <ac:spMk id="7" creationId="{E56FBA03-EBC6-AC7B-6010-773D4A9B145A}"/>
          </ac:spMkLst>
        </pc:spChg>
        <pc:picChg chg="add mod">
          <ac:chgData name="Laura Shore" userId="1f3f6b1c-ead9-4ec4-a773-83902847ed8e" providerId="ADAL" clId="{78364D15-901D-4312-B0B5-C4C2E81D5A96}" dt="2026-02-03T19:59:15.994" v="317" actId="1076"/>
          <ac:picMkLst>
            <pc:docMk/>
            <pc:sldMk cId="2168949860" sldId="259"/>
            <ac:picMk id="5" creationId="{AC052E09-924A-8CAC-E7C0-1ECDF63801C3}"/>
          </ac:picMkLst>
        </pc:picChg>
        <pc:picChg chg="add mod">
          <ac:chgData name="Laura Shore" userId="1f3f6b1c-ead9-4ec4-a773-83902847ed8e" providerId="ADAL" clId="{78364D15-901D-4312-B0B5-C4C2E81D5A96}" dt="2026-02-02T18:33:50.371" v="252" actId="1076"/>
          <ac:picMkLst>
            <pc:docMk/>
            <pc:sldMk cId="2168949860" sldId="259"/>
            <ac:picMk id="8" creationId="{A3CD955E-1306-3960-F968-2AE1CF31572E}"/>
          </ac:picMkLst>
        </pc:picChg>
        <pc:picChg chg="add mod">
          <ac:chgData name="Laura Shore" userId="1f3f6b1c-ead9-4ec4-a773-83902847ed8e" providerId="ADAL" clId="{78364D15-901D-4312-B0B5-C4C2E81D5A96}" dt="2026-02-03T19:59:18.370" v="318" actId="1076"/>
          <ac:picMkLst>
            <pc:docMk/>
            <pc:sldMk cId="2168949860" sldId="259"/>
            <ac:picMk id="4097" creationId="{82BA7917-D04F-53E2-7CB2-13DF815AA730}"/>
          </ac:picMkLst>
        </pc:picChg>
      </pc:sldChg>
      <pc:sldChg chg="addSp delSp modSp new mod">
        <pc:chgData name="Laura Shore" userId="1f3f6b1c-ead9-4ec4-a773-83902847ed8e" providerId="ADAL" clId="{78364D15-901D-4312-B0B5-C4C2E81D5A96}" dt="2026-02-03T19:59:09.189" v="315" actId="1076"/>
        <pc:sldMkLst>
          <pc:docMk/>
          <pc:sldMk cId="304659349" sldId="260"/>
        </pc:sldMkLst>
        <pc:spChg chg="add mod">
          <ac:chgData name="Laura Shore" userId="1f3f6b1c-ead9-4ec4-a773-83902847ed8e" providerId="ADAL" clId="{78364D15-901D-4312-B0B5-C4C2E81D5A96}" dt="2026-02-02T18:39:54.358" v="262" actId="13926"/>
          <ac:spMkLst>
            <pc:docMk/>
            <pc:sldMk cId="304659349" sldId="260"/>
            <ac:spMk id="9" creationId="{4FE93EC8-B12F-58CB-F5AD-1106A8C6BD51}"/>
          </ac:spMkLst>
        </pc:spChg>
        <pc:picChg chg="add mod">
          <ac:chgData name="Laura Shore" userId="1f3f6b1c-ead9-4ec4-a773-83902847ed8e" providerId="ADAL" clId="{78364D15-901D-4312-B0B5-C4C2E81D5A96}" dt="2026-02-03T19:59:05.949" v="314" actId="14100"/>
          <ac:picMkLst>
            <pc:docMk/>
            <pc:sldMk cId="304659349" sldId="260"/>
            <ac:picMk id="5" creationId="{64A73DDB-DECC-97CE-62CC-4360046A67BB}"/>
          </ac:picMkLst>
        </pc:picChg>
        <pc:picChg chg="add mod">
          <ac:chgData name="Laura Shore" userId="1f3f6b1c-ead9-4ec4-a773-83902847ed8e" providerId="ADAL" clId="{78364D15-901D-4312-B0B5-C4C2E81D5A96}" dt="2026-02-03T19:59:09.189" v="315" actId="1076"/>
          <ac:picMkLst>
            <pc:docMk/>
            <pc:sldMk cId="304659349" sldId="260"/>
            <ac:picMk id="10" creationId="{41B09DDD-E6EC-9B95-BBCA-BD303FAF85C7}"/>
          </ac:picMkLst>
        </pc:picChg>
        <pc:picChg chg="add mod">
          <ac:chgData name="Laura Shore" userId="1f3f6b1c-ead9-4ec4-a773-83902847ed8e" providerId="ADAL" clId="{78364D15-901D-4312-B0B5-C4C2E81D5A96}" dt="2026-02-02T18:33:55.749" v="253"/>
          <ac:picMkLst>
            <pc:docMk/>
            <pc:sldMk cId="304659349" sldId="260"/>
            <ac:picMk id="11" creationId="{19C2D80A-0750-E44E-B9E3-3AC38B89C178}"/>
          </ac:picMkLst>
        </pc:picChg>
      </pc:sldChg>
      <pc:sldChg chg="addSp delSp modSp new mod">
        <pc:chgData name="Laura Shore" userId="1f3f6b1c-ead9-4ec4-a773-83902847ed8e" providerId="ADAL" clId="{78364D15-901D-4312-B0B5-C4C2E81D5A96}" dt="2026-02-26T12:53:25.554" v="1384" actId="13926"/>
        <pc:sldMkLst>
          <pc:docMk/>
          <pc:sldMk cId="3842054443" sldId="261"/>
        </pc:sldMkLst>
        <pc:spChg chg="add mod">
          <ac:chgData name="Laura Shore" userId="1f3f6b1c-ead9-4ec4-a773-83902847ed8e" providerId="ADAL" clId="{78364D15-901D-4312-B0B5-C4C2E81D5A96}" dt="2026-02-26T12:53:25.554" v="1384" actId="13926"/>
          <ac:spMkLst>
            <pc:docMk/>
            <pc:sldMk cId="3842054443" sldId="261"/>
            <ac:spMk id="4" creationId="{FF67FFC3-70F0-45FE-B6F6-E243D1839A1E}"/>
          </ac:spMkLst>
        </pc:spChg>
        <pc:spChg chg="add mod">
          <ac:chgData name="Laura Shore" userId="1f3f6b1c-ead9-4ec4-a773-83902847ed8e" providerId="ADAL" clId="{78364D15-901D-4312-B0B5-C4C2E81D5A96}" dt="2026-02-03T19:57:06.394" v="292" actId="21"/>
          <ac:spMkLst>
            <pc:docMk/>
            <pc:sldMk cId="3842054443" sldId="261"/>
            <ac:spMk id="5" creationId="{5100FE9F-063D-8C12-4C88-801FC269DBD8}"/>
          </ac:spMkLst>
        </pc:spChg>
        <pc:picChg chg="add mod">
          <ac:chgData name="Laura Shore" userId="1f3f6b1c-ead9-4ec4-a773-83902847ed8e" providerId="ADAL" clId="{78364D15-901D-4312-B0B5-C4C2E81D5A96}" dt="2026-02-03T19:58:35.325" v="306" actId="14100"/>
          <ac:picMkLst>
            <pc:docMk/>
            <pc:sldMk cId="3842054443" sldId="261"/>
            <ac:picMk id="3" creationId="{A238AB2C-60E2-07DA-1B1C-B4CACFA594D9}"/>
          </ac:picMkLst>
        </pc:picChg>
        <pc:picChg chg="add mod">
          <ac:chgData name="Laura Shore" userId="1f3f6b1c-ead9-4ec4-a773-83902847ed8e" providerId="ADAL" clId="{78364D15-901D-4312-B0B5-C4C2E81D5A96}" dt="2026-02-03T20:13:28.462" v="728" actId="1076"/>
          <ac:picMkLst>
            <pc:docMk/>
            <pc:sldMk cId="3842054443" sldId="261"/>
            <ac:picMk id="6" creationId="{78854F53-EC50-A033-7591-3E0F629CBB75}"/>
          </ac:picMkLst>
        </pc:picChg>
        <pc:picChg chg="add mod">
          <ac:chgData name="Laura Shore" userId="1f3f6b1c-ead9-4ec4-a773-83902847ed8e" providerId="ADAL" clId="{78364D15-901D-4312-B0B5-C4C2E81D5A96}" dt="2026-02-03T19:56:44.402" v="286" actId="1076"/>
          <ac:picMkLst>
            <pc:docMk/>
            <pc:sldMk cId="3842054443" sldId="261"/>
            <ac:picMk id="2049" creationId="{71E88386-33DE-FC13-7A56-60C847DA6720}"/>
          </ac:picMkLst>
        </pc:picChg>
      </pc:sldChg>
      <pc:sldChg chg="addSp delSp modSp new mod">
        <pc:chgData name="Laura Shore" userId="1f3f6b1c-ead9-4ec4-a773-83902847ed8e" providerId="ADAL" clId="{78364D15-901D-4312-B0B5-C4C2E81D5A96}" dt="2026-02-11T12:29:08.866" v="1381" actId="13926"/>
        <pc:sldMkLst>
          <pc:docMk/>
          <pc:sldMk cId="2867580505" sldId="262"/>
        </pc:sldMkLst>
        <pc:spChg chg="add mod">
          <ac:chgData name="Laura Shore" userId="1f3f6b1c-ead9-4ec4-a773-83902847ed8e" providerId="ADAL" clId="{78364D15-901D-4312-B0B5-C4C2E81D5A96}" dt="2026-02-11T12:29:08.866" v="1381" actId="13926"/>
          <ac:spMkLst>
            <pc:docMk/>
            <pc:sldMk cId="2867580505" sldId="262"/>
            <ac:spMk id="7" creationId="{0905A3A5-A942-4E08-8910-F1B3BEC83624}"/>
          </ac:spMkLst>
        </pc:spChg>
        <pc:picChg chg="add mod">
          <ac:chgData name="Laura Shore" userId="1f3f6b1c-ead9-4ec4-a773-83902847ed8e" providerId="ADAL" clId="{78364D15-901D-4312-B0B5-C4C2E81D5A96}" dt="2026-02-03T20:00:37.330" v="331" actId="1076"/>
          <ac:picMkLst>
            <pc:docMk/>
            <pc:sldMk cId="2867580505" sldId="262"/>
            <ac:picMk id="5" creationId="{89652F31-45CB-15F6-FB32-311D9825AECC}"/>
          </ac:picMkLst>
        </pc:picChg>
        <pc:picChg chg="add mod">
          <ac:chgData name="Laura Shore" userId="1f3f6b1c-ead9-4ec4-a773-83902847ed8e" providerId="ADAL" clId="{78364D15-901D-4312-B0B5-C4C2E81D5A96}" dt="2026-02-03T20:01:01.160" v="333" actId="1076"/>
          <ac:picMkLst>
            <pc:docMk/>
            <pc:sldMk cId="2867580505" sldId="262"/>
            <ac:picMk id="8" creationId="{9848F38D-FE57-1B33-D36A-96C441BD0A4B}"/>
          </ac:picMkLst>
        </pc:picChg>
        <pc:picChg chg="add mod">
          <ac:chgData name="Laura Shore" userId="1f3f6b1c-ead9-4ec4-a773-83902847ed8e" providerId="ADAL" clId="{78364D15-901D-4312-B0B5-C4C2E81D5A96}" dt="2026-02-03T20:13:35.132" v="730" actId="1076"/>
          <ac:picMkLst>
            <pc:docMk/>
            <pc:sldMk cId="2867580505" sldId="262"/>
            <ac:picMk id="9" creationId="{6CE91381-C3FA-40F4-209F-4E252E87926D}"/>
          </ac:picMkLst>
        </pc:picChg>
      </pc:sldChg>
      <pc:sldChg chg="addSp delSp modSp new mod">
        <pc:chgData name="Laura Shore" userId="1f3f6b1c-ead9-4ec4-a773-83902847ed8e" providerId="ADAL" clId="{78364D15-901D-4312-B0B5-C4C2E81D5A96}" dt="2026-02-03T20:14:28.462" v="754" actId="1076"/>
        <pc:sldMkLst>
          <pc:docMk/>
          <pc:sldMk cId="1582768660" sldId="263"/>
        </pc:sldMkLst>
        <pc:spChg chg="add mod">
          <ac:chgData name="Laura Shore" userId="1f3f6b1c-ead9-4ec4-a773-83902847ed8e" providerId="ADAL" clId="{78364D15-901D-4312-B0B5-C4C2E81D5A96}" dt="2026-02-03T20:14:24.422" v="753" actId="1076"/>
          <ac:spMkLst>
            <pc:docMk/>
            <pc:sldMk cId="1582768660" sldId="263"/>
            <ac:spMk id="6" creationId="{26744BD7-5979-9FB5-2390-DB17CC20445C}"/>
          </ac:spMkLst>
        </pc:spChg>
        <pc:picChg chg="add mod modCrop">
          <ac:chgData name="Laura Shore" userId="1f3f6b1c-ead9-4ec4-a773-83902847ed8e" providerId="ADAL" clId="{78364D15-901D-4312-B0B5-C4C2E81D5A96}" dt="2026-02-03T20:03:20.561" v="354" actId="14100"/>
          <ac:picMkLst>
            <pc:docMk/>
            <pc:sldMk cId="1582768660" sldId="263"/>
            <ac:picMk id="5" creationId="{F0AE6ADE-5A17-AD74-EB35-4EC715AB7CF2}"/>
          </ac:picMkLst>
        </pc:picChg>
        <pc:picChg chg="add mod">
          <ac:chgData name="Laura Shore" userId="1f3f6b1c-ead9-4ec4-a773-83902847ed8e" providerId="ADAL" clId="{78364D15-901D-4312-B0B5-C4C2E81D5A96}" dt="2026-02-03T20:14:28.462" v="754" actId="1076"/>
          <ac:picMkLst>
            <pc:docMk/>
            <pc:sldMk cId="1582768660" sldId="263"/>
            <ac:picMk id="8" creationId="{DF6D5515-5607-B57C-04FA-5A9268400C3D}"/>
          </ac:picMkLst>
        </pc:picChg>
        <pc:picChg chg="add mod">
          <ac:chgData name="Laura Shore" userId="1f3f6b1c-ead9-4ec4-a773-83902847ed8e" providerId="ADAL" clId="{78364D15-901D-4312-B0B5-C4C2E81D5A96}" dt="2026-02-03T20:03:21.938" v="355" actId="1076"/>
          <ac:picMkLst>
            <pc:docMk/>
            <pc:sldMk cId="1582768660" sldId="263"/>
            <ac:picMk id="3073" creationId="{9BB1924E-62C5-2A71-6E35-4E3B644D7FB9}"/>
          </ac:picMkLst>
        </pc:picChg>
      </pc:sldChg>
      <pc:sldChg chg="addSp delSp modSp new mod">
        <pc:chgData name="Laura Shore" userId="1f3f6b1c-ead9-4ec4-a773-83902847ed8e" providerId="ADAL" clId="{78364D15-901D-4312-B0B5-C4C2E81D5A96}" dt="2026-02-03T20:14:30.918" v="755"/>
        <pc:sldMkLst>
          <pc:docMk/>
          <pc:sldMk cId="427308268" sldId="264"/>
        </pc:sldMkLst>
        <pc:spChg chg="add mod">
          <ac:chgData name="Laura Shore" userId="1f3f6b1c-ead9-4ec4-a773-83902847ed8e" providerId="ADAL" clId="{78364D15-901D-4312-B0B5-C4C2E81D5A96}" dt="2026-02-03T20:07:07.329" v="401" actId="13926"/>
          <ac:spMkLst>
            <pc:docMk/>
            <pc:sldMk cId="427308268" sldId="264"/>
            <ac:spMk id="7" creationId="{F5A0A6E0-66CD-C603-9ACB-62E294E7DE56}"/>
          </ac:spMkLst>
        </pc:spChg>
        <pc:picChg chg="add mod">
          <ac:chgData name="Laura Shore" userId="1f3f6b1c-ead9-4ec4-a773-83902847ed8e" providerId="ADAL" clId="{78364D15-901D-4312-B0B5-C4C2E81D5A96}" dt="2026-02-03T20:06:09.644" v="394" actId="1076"/>
          <ac:picMkLst>
            <pc:docMk/>
            <pc:sldMk cId="427308268" sldId="264"/>
            <ac:picMk id="5" creationId="{82E8926D-D4E3-3E39-F4F3-ABE693C747E3}"/>
          </ac:picMkLst>
        </pc:picChg>
        <pc:picChg chg="add mod">
          <ac:chgData name="Laura Shore" userId="1f3f6b1c-ead9-4ec4-a773-83902847ed8e" providerId="ADAL" clId="{78364D15-901D-4312-B0B5-C4C2E81D5A96}" dt="2026-02-03T20:06:32.742" v="398" actId="14100"/>
          <ac:picMkLst>
            <pc:docMk/>
            <pc:sldMk cId="427308268" sldId="264"/>
            <ac:picMk id="8" creationId="{415F40BF-1FBC-A3C4-66A1-6A7E60D50EFA}"/>
          </ac:picMkLst>
        </pc:picChg>
        <pc:picChg chg="add mod">
          <ac:chgData name="Laura Shore" userId="1f3f6b1c-ead9-4ec4-a773-83902847ed8e" providerId="ADAL" clId="{78364D15-901D-4312-B0B5-C4C2E81D5A96}" dt="2026-02-03T20:14:30.918" v="755"/>
          <ac:picMkLst>
            <pc:docMk/>
            <pc:sldMk cId="427308268" sldId="264"/>
            <ac:picMk id="9" creationId="{9A743B80-68B6-FA65-C284-F195C9FD7E50}"/>
          </ac:picMkLst>
        </pc:picChg>
      </pc:sldChg>
      <pc:sldChg chg="addSp delSp modSp new mod">
        <pc:chgData name="Laura Shore" userId="1f3f6b1c-ead9-4ec4-a773-83902847ed8e" providerId="ADAL" clId="{78364D15-901D-4312-B0B5-C4C2E81D5A96}" dt="2026-02-08T14:14:45.728" v="1342" actId="6549"/>
        <pc:sldMkLst>
          <pc:docMk/>
          <pc:sldMk cId="1957154753" sldId="265"/>
        </pc:sldMkLst>
        <pc:spChg chg="add mod">
          <ac:chgData name="Laura Shore" userId="1f3f6b1c-ead9-4ec4-a773-83902847ed8e" providerId="ADAL" clId="{78364D15-901D-4312-B0B5-C4C2E81D5A96}" dt="2026-02-08T14:14:45.728" v="1342" actId="6549"/>
          <ac:spMkLst>
            <pc:docMk/>
            <pc:sldMk cId="1957154753" sldId="265"/>
            <ac:spMk id="4" creationId="{300574EC-7B94-04C1-DC10-78EAE0B566EF}"/>
          </ac:spMkLst>
        </pc:spChg>
        <pc:spChg chg="add mod">
          <ac:chgData name="Laura Shore" userId="1f3f6b1c-ead9-4ec4-a773-83902847ed8e" providerId="ADAL" clId="{78364D15-901D-4312-B0B5-C4C2E81D5A96}" dt="2026-02-08T14:05:05.689" v="967" actId="2711"/>
          <ac:spMkLst>
            <pc:docMk/>
            <pc:sldMk cId="1957154753" sldId="265"/>
            <ac:spMk id="11" creationId="{C18508C7-269D-9C2B-8124-6E46B4DB72E2}"/>
          </ac:spMkLst>
        </pc:spChg>
        <pc:picChg chg="add mod">
          <ac:chgData name="Laura Shore" userId="1f3f6b1c-ead9-4ec4-a773-83902847ed8e" providerId="ADAL" clId="{78364D15-901D-4312-B0B5-C4C2E81D5A96}" dt="2026-02-08T13:57:55.799" v="908" actId="1076"/>
          <ac:picMkLst>
            <pc:docMk/>
            <pc:sldMk cId="1957154753" sldId="265"/>
            <ac:picMk id="2" creationId="{F3A240D7-95DC-87AA-C10E-E2A50CF0A535}"/>
          </ac:picMkLst>
        </pc:picChg>
        <pc:picChg chg="add mod ord">
          <ac:chgData name="Laura Shore" userId="1f3f6b1c-ead9-4ec4-a773-83902847ed8e" providerId="ADAL" clId="{78364D15-901D-4312-B0B5-C4C2E81D5A96}" dt="2026-02-08T14:00:53.722" v="924" actId="1076"/>
          <ac:picMkLst>
            <pc:docMk/>
            <pc:sldMk cId="1957154753" sldId="265"/>
            <ac:picMk id="6" creationId="{53BF0454-D9E2-C817-1858-092BB657FE94}"/>
          </ac:picMkLst>
        </pc:picChg>
        <pc:picChg chg="add mod">
          <ac:chgData name="Laura Shore" userId="1f3f6b1c-ead9-4ec4-a773-83902847ed8e" providerId="ADAL" clId="{78364D15-901D-4312-B0B5-C4C2E81D5A96}" dt="2026-02-08T14:00:14.508" v="918" actId="1076"/>
          <ac:picMkLst>
            <pc:docMk/>
            <pc:sldMk cId="1957154753" sldId="265"/>
            <ac:picMk id="8" creationId="{9E9856F6-D5AE-0328-B824-475720A798EF}"/>
          </ac:picMkLst>
        </pc:picChg>
        <pc:picChg chg="add mod">
          <ac:chgData name="Laura Shore" userId="1f3f6b1c-ead9-4ec4-a773-83902847ed8e" providerId="ADAL" clId="{78364D15-901D-4312-B0B5-C4C2E81D5A96}" dt="2026-02-03T20:21:23.594" v="901" actId="1076"/>
          <ac:picMkLst>
            <pc:docMk/>
            <pc:sldMk cId="1957154753" sldId="265"/>
            <ac:picMk id="13" creationId="{0C4F251F-13AB-22AC-826A-06B195A907E4}"/>
          </ac:picMkLst>
        </pc:picChg>
        <pc:picChg chg="add mod">
          <ac:chgData name="Laura Shore" userId="1f3f6b1c-ead9-4ec4-a773-83902847ed8e" providerId="ADAL" clId="{78364D15-901D-4312-B0B5-C4C2E81D5A96}" dt="2026-02-08T14:02:29.226" v="929" actId="1076"/>
          <ac:picMkLst>
            <pc:docMk/>
            <pc:sldMk cId="1957154753" sldId="265"/>
            <ac:picMk id="1032" creationId="{38623A18-E8E3-4B18-E846-D2EEE863B718}"/>
          </ac:picMkLst>
        </pc:picChg>
        <pc:inkChg chg="add">
          <ac:chgData name="Laura Shore" userId="1f3f6b1c-ead9-4ec4-a773-83902847ed8e" providerId="ADAL" clId="{78364D15-901D-4312-B0B5-C4C2E81D5A96}" dt="2026-02-08T14:02:04.680" v="928" actId="9405"/>
          <ac:inkMkLst>
            <pc:docMk/>
            <pc:sldMk cId="1957154753" sldId="265"/>
            <ac:inkMk id="7" creationId="{9A0F2B61-126E-59C7-8C16-3B0569AEBECA}"/>
          </ac:inkMkLst>
        </pc:inkChg>
        <pc:inkChg chg="add">
          <ac:chgData name="Laura Shore" userId="1f3f6b1c-ead9-4ec4-a773-83902847ed8e" providerId="ADAL" clId="{78364D15-901D-4312-B0B5-C4C2E81D5A96}" dt="2026-02-08T14:02:39.057" v="930" actId="9405"/>
          <ac:inkMkLst>
            <pc:docMk/>
            <pc:sldMk cId="1957154753" sldId="265"/>
            <ac:inkMk id="9" creationId="{A3254D61-2B0C-B371-C0D1-0030B5CDEE69}"/>
          </ac:inkMkLst>
        </pc:inkChg>
        <pc:cxnChg chg="add mod">
          <ac:chgData name="Laura Shore" userId="1f3f6b1c-ead9-4ec4-a773-83902847ed8e" providerId="ADAL" clId="{78364D15-901D-4312-B0B5-C4C2E81D5A96}" dt="2026-02-08T14:07:05.921" v="980" actId="14100"/>
          <ac:cxnSpMkLst>
            <pc:docMk/>
            <pc:sldMk cId="1957154753" sldId="265"/>
            <ac:cxnSpMk id="14" creationId="{CBD02199-14A6-FB95-68E9-EC8498680E42}"/>
          </ac:cxnSpMkLst>
        </pc:cxnChg>
        <pc:cxnChg chg="add mod">
          <ac:chgData name="Laura Shore" userId="1f3f6b1c-ead9-4ec4-a773-83902847ed8e" providerId="ADAL" clId="{78364D15-901D-4312-B0B5-C4C2E81D5A96}" dt="2026-02-08T14:06:57.959" v="979" actId="1582"/>
          <ac:cxnSpMkLst>
            <pc:docMk/>
            <pc:sldMk cId="1957154753" sldId="265"/>
            <ac:cxnSpMk id="15" creationId="{4A203AA7-9F64-71E8-BEAF-FF89E833BBD4}"/>
          </ac:cxnSpMkLst>
        </pc:cxnChg>
      </pc:sldChg>
      <pc:sldChg chg="addSp delSp modSp new mod">
        <pc:chgData name="Laura Shore" userId="1f3f6b1c-ead9-4ec4-a773-83902847ed8e" providerId="ADAL" clId="{78364D15-901D-4312-B0B5-C4C2E81D5A96}" dt="2026-02-08T14:14:06.859" v="1285" actId="1076"/>
        <pc:sldMkLst>
          <pc:docMk/>
          <pc:sldMk cId="1149992123" sldId="266"/>
        </pc:sldMkLst>
        <pc:spChg chg="add del mod">
          <ac:chgData name="Laura Shore" userId="1f3f6b1c-ead9-4ec4-a773-83902847ed8e" providerId="ADAL" clId="{78364D15-901D-4312-B0B5-C4C2E81D5A96}" dt="2026-02-08T14:12:02.298" v="1157" actId="14100"/>
          <ac:spMkLst>
            <pc:docMk/>
            <pc:sldMk cId="1149992123" sldId="266"/>
            <ac:spMk id="2" creationId="{0349FE78-03FB-857A-12D3-15A3F5D0F6B0}"/>
          </ac:spMkLst>
        </pc:spChg>
        <pc:picChg chg="add mod">
          <ac:chgData name="Laura Shore" userId="1f3f6b1c-ead9-4ec4-a773-83902847ed8e" providerId="ADAL" clId="{78364D15-901D-4312-B0B5-C4C2E81D5A96}" dt="2026-02-08T14:14:06.859" v="1285" actId="1076"/>
          <ac:picMkLst>
            <pc:docMk/>
            <pc:sldMk cId="1149992123" sldId="266"/>
            <ac:picMk id="6" creationId="{22992F21-622A-D393-F79E-0AE27CFABD51}"/>
          </ac:picMkLst>
        </pc:picChg>
        <pc:picChg chg="add mod">
          <ac:chgData name="Laura Shore" userId="1f3f6b1c-ead9-4ec4-a773-83902847ed8e" providerId="ADAL" clId="{78364D15-901D-4312-B0B5-C4C2E81D5A96}" dt="2026-02-08T14:11:58.143" v="1156" actId="1076"/>
          <ac:picMkLst>
            <pc:docMk/>
            <pc:sldMk cId="1149992123" sldId="266"/>
            <ac:picMk id="2050" creationId="{7778879A-F754-4C07-CCB8-BC355FDE4FB8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08T14:02:04.669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0 654,'15'-2,"0"1,0-2,0 0,23-9,14-2,-4 2,80-32,-57 20,-45 17,43-20,24-18,-58 28,52-18,-59 26,56-9,-26 6,191-60,-222 64,1 3,0 0,28-1,-26 2,43-13,-21 5,103-36,-66 18,-61 20,0-1,51-31,-54 29,-16 8,0 0,0 1,0 0,1 1,14-4,-3 1,0 0,-1-2,31-16,-36 17,-1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08T14:02:39.053"/>
    </inkml:context>
    <inkml:brush xml:id="br0">
      <inkml:brushProperty name="width" value="0.1" units="cm"/>
      <inkml:brushProperty name="height" value="0.2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1 453,'358'-100,"-298"86,70-24,-77 12,-24 11,74-27,13-7,-107 45,0 1,0-1,13-1,23-10,-24 6,31-8,15-6,30-13,-14 6,-53 23,-26 6,1 0,-1 0,0 0,1 0,-1-1,0 0,6-2,-7 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4F8330-74BF-4D81-9563-6152BF73F369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CF01B-9E6C-483F-863A-17296A5EA9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401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9CF01B-9E6C-483F-863A-17296A5EA95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06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3F3F4-15C4-34B0-DD14-E5A1160C72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66EB32-DB06-6E35-9C79-EBC4C90CF2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50417-991B-9C64-51B5-6A3C5D3A2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D074C-2BA6-1AEE-A71E-AE3CA6E2F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DB93E0-07A9-8C96-2B9B-7C4D245EC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317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9EFDA-0EA0-7B93-946E-189B9EF96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A0D76-32BF-BE25-915E-2ED4436A62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0718A-3864-D515-89E4-59A840CB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BE811-18E9-CDBD-0B31-A5BA6D025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871B8F-49C0-8106-D2EC-39B9468F3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552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7838A-73CE-2EE9-89FB-8F8ACB96D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8060F2-EB1C-79D2-49D9-C202B36C1B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0972E5-6657-7D82-60D5-92C891E5D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5CCB5A-B6F9-AF33-7584-1D31068C7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885C1-230D-408F-75B4-FCCCD2258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663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68CA2-BE0C-0A9B-0C77-BC6B01882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EE55F-4403-8E49-C42D-88AC78C437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62246B-7737-74E8-F15F-9EC1DD394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147800-1E14-3D4F-702E-2B419DBB6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8E0354-A673-D37E-57CF-1F8C0B234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3C76ED-45A4-245B-9489-6675A7870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68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55DF5-0F54-F18B-0B9B-F50D57BDD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8A4DB2-2725-C68B-C900-25F9A48D52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61BD71-2026-D561-67E2-1FB2CF2E0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E0A9D8-0B6F-6219-AAF8-553FE76771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C6B0FF-71BE-5D39-BCA2-8EA81DC4D3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D31FC6-9260-E5B4-28D1-37725C5C6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84EC6D-E089-6B14-B020-5133648F8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740E78-4479-DDE4-D0FA-56BEC4FD9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804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2BF05-D613-07CE-3897-DEF08B34C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706AE6-DAF7-A558-EB69-FBB1EA910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F21F1D-0144-A118-18B9-4D0D8E02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0B3AC0-5C34-E0AD-60E1-863D46E98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297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262FD1-D36A-1B2D-D01C-24393D250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E90DAF-6D71-A7D2-04FE-6236EAA48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0883C8-DF73-9747-38D6-989B59ABA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041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C1DCB-F67F-FBE5-04CA-2ABFAF88D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BE807-7E0B-AF3B-3AAD-F0F84968CB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74CFCE-7290-794F-E466-DEE2282C9A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DA5180-5EDB-4BE4-7886-68B62C89F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4FC55-B4B8-C46C-2165-0CD11D41A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1DFECB-6664-9B8B-F9E8-9101F9DEC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586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CD13B-BA42-9FA6-F645-ED4338E6B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35199F-3260-DFBC-AAF1-26106ABA5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B14EA5-FB14-ADA8-2F19-E8C196DBF7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2412E0-604E-00A7-C87F-3A56958B7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E6A14B-A6AA-6F6A-682E-CE7C2EC13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A3997D-86B1-D33E-73E2-E01912758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286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22507-B179-9ABB-9E4A-29E6A513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3F7880-30FD-00F6-8956-FFCE56E54B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113FF2-847C-9636-72CB-744B51228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A04A5-F246-F130-6B06-E1AF41280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59B44-9966-844E-6CE6-81C8753D3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186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4495FE-A4A5-FBBE-657A-5874C5EFA1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6E9311-A8D7-64C7-DCFB-C62C305453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4BF829-54F8-E760-ECDB-D4DD88C61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6C238-B0E3-C348-3B8A-8C39BFD38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C28E2F-D021-BC91-0AEB-846C3B075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7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9327AD-BBA7-DFB9-0C76-2B70C532E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E73C81-618D-D262-00E5-F09526AE14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1FFCD-7369-18B7-83D5-17DBFA7DD1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46756A-CEFB-41D8-99F1-38035065F3B8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505E3-35B4-AAEB-BEB8-60DA3E4635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920D5-7305-3852-CFE2-126E320965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D76B84-5D0B-4397-9F7E-0AF0B49B1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62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10.png"/><Relationship Id="rId5" Type="http://schemas.openxmlformats.org/officeDocument/2006/relationships/image" Target="../media/image1.png"/><Relationship Id="rId10" Type="http://schemas.openxmlformats.org/officeDocument/2006/relationships/customXml" Target="../ink/ink2.xml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079569-6A8A-20E1-1408-62DA5E8B4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475" y="129948"/>
            <a:ext cx="1159479" cy="13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F457B12-1C49-2EFD-B5DC-D49E1188EAFF}"/>
              </a:ext>
            </a:extLst>
          </p:cNvPr>
          <p:cNvSpPr txBox="1">
            <a:spLocks/>
          </p:cNvSpPr>
          <p:nvPr/>
        </p:nvSpPr>
        <p:spPr>
          <a:xfrm>
            <a:off x="1774686" y="101174"/>
            <a:ext cx="8642627" cy="1754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b="1" u="sng" dirty="0">
                <a:latin typeface="Annes Font" panose="020F0502000000000000" pitchFamily="34" charset="0"/>
              </a:rPr>
              <a:t>Reception Milestones Meeting</a:t>
            </a:r>
          </a:p>
        </p:txBody>
      </p:sp>
      <p:pic>
        <p:nvPicPr>
          <p:cNvPr id="9" name="Picture 8" descr="A white background with blue text&#10;&#10;AI-generated content may be incorrect.">
            <a:extLst>
              <a:ext uri="{FF2B5EF4-FFF2-40B4-BE49-F238E27FC236}">
                <a16:creationId xmlns:a16="http://schemas.microsoft.com/office/drawing/2014/main" id="{DDD01776-F87E-6484-C1FD-9E97BFB61D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29535">
            <a:off x="947788" y="1801282"/>
            <a:ext cx="3051541" cy="4159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71263A5-2643-AE27-9BCD-A1A034D3A3CF}"/>
              </a:ext>
            </a:extLst>
          </p:cNvPr>
          <p:cNvSpPr txBox="1"/>
          <p:nvPr/>
        </p:nvSpPr>
        <p:spPr>
          <a:xfrm>
            <a:off x="4328733" y="2265459"/>
            <a:ext cx="354137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Annes Font" panose="020F0502000000000000" pitchFamily="34" charset="0"/>
              </a:rPr>
              <a:t>There are seven areas of learning and development that set out what providers must teach. </a:t>
            </a:r>
          </a:p>
          <a:p>
            <a:pPr algn="ctr"/>
            <a:r>
              <a:rPr lang="en-GB" dirty="0">
                <a:latin typeface="Annes Font" panose="020F0502000000000000" pitchFamily="34" charset="0"/>
              </a:rPr>
              <a:t>All areas of learning and development are important and inter-connected</a:t>
            </a:r>
          </a:p>
        </p:txBody>
      </p:sp>
      <p:pic>
        <p:nvPicPr>
          <p:cNvPr id="12" name="Picture 11" descr="A cover of a book&#10;&#10;AI-generated content may be incorrect.">
            <a:extLst>
              <a:ext uri="{FF2B5EF4-FFF2-40B4-BE49-F238E27FC236}">
                <a16:creationId xmlns:a16="http://schemas.microsoft.com/office/drawing/2014/main" id="{161C2A74-F369-770A-BD39-B8B6BC7A48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27791">
            <a:off x="8196888" y="2135280"/>
            <a:ext cx="3488674" cy="2464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64C310-9DFB-F632-4F42-DC0AF48F865A}"/>
              </a:ext>
            </a:extLst>
          </p:cNvPr>
          <p:cNvSpPr txBox="1"/>
          <p:nvPr/>
        </p:nvSpPr>
        <p:spPr>
          <a:xfrm>
            <a:off x="1449150" y="6184070"/>
            <a:ext cx="3541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Annes Font" panose="020F0502000000000000" pitchFamily="34" charset="0"/>
              </a:rPr>
              <a:t>Statutory Framework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BB738F2-064D-3F1E-180B-12AA5F1899F4}"/>
              </a:ext>
            </a:extLst>
          </p:cNvPr>
          <p:cNvSpPr txBox="1"/>
          <p:nvPr/>
        </p:nvSpPr>
        <p:spPr>
          <a:xfrm>
            <a:off x="6422016" y="5076074"/>
            <a:ext cx="501319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Annes Font" panose="020F0502000000000000" pitchFamily="34" charset="0"/>
              </a:rPr>
              <a:t>DfE guidance - sets out the pathways of children’s development in broad ages and stages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latin typeface="Annes Font" panose="020F0502000000000000" pitchFamily="34" charset="0"/>
              </a:rPr>
              <a:t>Birth to 3,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latin typeface="Annes Font" panose="020F0502000000000000" pitchFamily="34" charset="0"/>
              </a:rPr>
              <a:t>3 and 4 yr olds,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latin typeface="Annes Font" panose="020F0502000000000000" pitchFamily="34" charset="0"/>
              </a:rPr>
              <a:t>Reception age</a:t>
            </a:r>
          </a:p>
        </p:txBody>
      </p:sp>
    </p:spTree>
    <p:extLst>
      <p:ext uri="{BB962C8B-B14F-4D97-AF65-F5344CB8AC3E}">
        <p14:creationId xmlns:p14="http://schemas.microsoft.com/office/powerpoint/2010/main" val="1705933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600060C-49EC-34B6-2FBF-42E5BB8C429C}"/>
              </a:ext>
            </a:extLst>
          </p:cNvPr>
          <p:cNvSpPr txBox="1"/>
          <p:nvPr/>
        </p:nvSpPr>
        <p:spPr>
          <a:xfrm>
            <a:off x="130302" y="797510"/>
            <a:ext cx="631621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Annes Font" panose="020F0502000000000000" pitchFamily="34" charset="0"/>
              </a:rPr>
              <a:t>Three prime areas - build a foundation for children to thrive and provide the basis for learning in all areas. </a:t>
            </a:r>
          </a:p>
          <a:p>
            <a:r>
              <a:rPr lang="en-GB" sz="2400" dirty="0">
                <a:solidFill>
                  <a:srgbClr val="FF0000"/>
                </a:solidFill>
                <a:latin typeface="Annes Font" panose="020F0502000000000000" pitchFamily="34" charset="0"/>
              </a:rPr>
              <a:t>• Communication and language </a:t>
            </a:r>
          </a:p>
          <a:p>
            <a:r>
              <a:rPr lang="en-GB" sz="2400" dirty="0">
                <a:solidFill>
                  <a:srgbClr val="FF0000"/>
                </a:solidFill>
                <a:latin typeface="Annes Font" panose="020F0502000000000000" pitchFamily="34" charset="0"/>
              </a:rPr>
              <a:t>• Physical development </a:t>
            </a:r>
          </a:p>
          <a:p>
            <a:r>
              <a:rPr lang="en-GB" sz="2400" dirty="0">
                <a:solidFill>
                  <a:srgbClr val="FF0000"/>
                </a:solidFill>
                <a:latin typeface="Annes Font" panose="020F0502000000000000" pitchFamily="34" charset="0"/>
              </a:rPr>
              <a:t>• Personal, social and emotional development </a:t>
            </a:r>
          </a:p>
          <a:p>
            <a:endParaRPr lang="en-GB" sz="2400" dirty="0">
              <a:latin typeface="Annes Font" panose="020F0502000000000000" pitchFamily="34" charset="0"/>
            </a:endParaRPr>
          </a:p>
          <a:p>
            <a:r>
              <a:rPr lang="en-GB" sz="2400" dirty="0">
                <a:latin typeface="Annes Font" panose="020F0502000000000000" pitchFamily="34" charset="0"/>
              </a:rPr>
              <a:t>Support in the four other areas help strengthen and develop the three prime areas and ignite children’s curiosity and enthusiasm. </a:t>
            </a:r>
          </a:p>
          <a:p>
            <a:r>
              <a:rPr lang="en-GB" sz="2400" dirty="0">
                <a:solidFill>
                  <a:srgbClr val="FF0000"/>
                </a:solidFill>
                <a:latin typeface="Annes Font" panose="020F0502000000000000" pitchFamily="34" charset="0"/>
              </a:rPr>
              <a:t>• Literacy </a:t>
            </a:r>
          </a:p>
          <a:p>
            <a:r>
              <a:rPr lang="en-GB" sz="2400" dirty="0">
                <a:solidFill>
                  <a:srgbClr val="FF0000"/>
                </a:solidFill>
                <a:latin typeface="Annes Font" panose="020F0502000000000000" pitchFamily="34" charset="0"/>
              </a:rPr>
              <a:t>• Mathematics </a:t>
            </a:r>
          </a:p>
          <a:p>
            <a:r>
              <a:rPr lang="en-GB" sz="2400" dirty="0">
                <a:solidFill>
                  <a:srgbClr val="FF0000"/>
                </a:solidFill>
                <a:latin typeface="Annes Font" panose="020F0502000000000000" pitchFamily="34" charset="0"/>
              </a:rPr>
              <a:t>• Understanding the world </a:t>
            </a:r>
          </a:p>
          <a:p>
            <a:r>
              <a:rPr lang="en-GB" sz="2400" dirty="0">
                <a:solidFill>
                  <a:srgbClr val="FF0000"/>
                </a:solidFill>
                <a:latin typeface="Annes Font" panose="020F0502000000000000" pitchFamily="34" charset="0"/>
              </a:rPr>
              <a:t>• Expressive arts and design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0AA7B76-3332-A533-07E3-32B79F6AD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418" y="362652"/>
            <a:ext cx="5669280" cy="5669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105F98-F2CD-2C97-E5B1-4045C2B92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260" y="5460900"/>
            <a:ext cx="1159479" cy="13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9511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00574EC-7B94-04C1-DC10-78EAE0B566EF}"/>
              </a:ext>
            </a:extLst>
          </p:cNvPr>
          <p:cNvSpPr txBox="1">
            <a:spLocks/>
          </p:cNvSpPr>
          <p:nvPr/>
        </p:nvSpPr>
        <p:spPr>
          <a:xfrm>
            <a:off x="308008" y="101174"/>
            <a:ext cx="11646569" cy="19105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b="1" dirty="0">
                <a:latin typeface="Annes Font" panose="020F0502000000000000" pitchFamily="34" charset="0"/>
              </a:rPr>
              <a:t>As we look closer into the </a:t>
            </a:r>
            <a:r>
              <a:rPr lang="en-GB" sz="3200" b="1" dirty="0">
                <a:solidFill>
                  <a:srgbClr val="FF0000"/>
                </a:solidFill>
                <a:latin typeface="Annes Font" panose="020F0502000000000000" pitchFamily="34" charset="0"/>
              </a:rPr>
              <a:t>Development Matters Framework</a:t>
            </a:r>
            <a:r>
              <a:rPr lang="en-GB" sz="3200" b="1" dirty="0">
                <a:latin typeface="Annes Font" panose="020F0502000000000000" pitchFamily="34" charset="0"/>
              </a:rPr>
              <a:t>….</a:t>
            </a:r>
          </a:p>
          <a:p>
            <a:pPr algn="ctr"/>
            <a:endParaRPr lang="en-GB" sz="3200" b="1" dirty="0">
              <a:latin typeface="Annes Font" panose="020F0502000000000000" pitchFamily="34" charset="0"/>
            </a:endParaRPr>
          </a:p>
          <a:p>
            <a:pPr algn="ctr"/>
            <a:r>
              <a:rPr lang="en-GB" sz="3200" b="1" dirty="0">
                <a:latin typeface="Annes Font" panose="020F0502000000000000" pitchFamily="34" charset="0"/>
              </a:rPr>
              <a:t>…what can my child do now?</a:t>
            </a:r>
          </a:p>
          <a:p>
            <a:pPr algn="ctr"/>
            <a:endParaRPr lang="en-GB" sz="3200" b="1" dirty="0">
              <a:latin typeface="Annes Font" panose="020F0502000000000000" pitchFamily="34" charset="0"/>
            </a:endParaRPr>
          </a:p>
          <a:p>
            <a:pPr algn="ctr"/>
            <a:r>
              <a:rPr lang="en-GB" sz="3200" b="1" dirty="0">
                <a:latin typeface="Annes Font" panose="020F0502000000000000" pitchFamily="34" charset="0"/>
              </a:rPr>
              <a:t>…what can I do to support their learning at home?</a:t>
            </a:r>
          </a:p>
        </p:txBody>
      </p:sp>
      <p:pic>
        <p:nvPicPr>
          <p:cNvPr id="8" name="Picture 7" descr="A group of colorful papers with text&#10;&#10;AI-generated content may be incorrect.">
            <a:extLst>
              <a:ext uri="{FF2B5EF4-FFF2-40B4-BE49-F238E27FC236}">
                <a16:creationId xmlns:a16="http://schemas.microsoft.com/office/drawing/2014/main" id="{9E9856F6-D5AE-0328-B824-475720A798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25982">
            <a:off x="3993571" y="2978718"/>
            <a:ext cx="4812220" cy="2870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3BF0454-D9E2-C817-1858-092BB657FE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477429">
            <a:off x="480508" y="2767041"/>
            <a:ext cx="4774251" cy="26370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 descr="A close up of symbols&#10;&#10;AI-generated content may be incorrect.">
            <a:extLst>
              <a:ext uri="{FF2B5EF4-FFF2-40B4-BE49-F238E27FC236}">
                <a16:creationId xmlns:a16="http://schemas.microsoft.com/office/drawing/2014/main" id="{0C4F251F-13AB-22AC-826A-06B195A907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8277" y="2011680"/>
            <a:ext cx="2654436" cy="4521432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3A240D7-95DC-87AA-C10E-E2A50CF0A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552" y="5359726"/>
            <a:ext cx="1159479" cy="13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Download HD Free Pen Clipart - Pen Clipart Transparent Transparent PNG  Image - NicePNG.com">
            <a:extLst>
              <a:ext uri="{FF2B5EF4-FFF2-40B4-BE49-F238E27FC236}">
                <a16:creationId xmlns:a16="http://schemas.microsoft.com/office/drawing/2014/main" id="{38623A18-E8E3-4B18-E846-D2EEE863B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7" y="2714258"/>
            <a:ext cx="2144025" cy="2161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A0F2B61-126E-59C7-8C16-3B0569AEBECA}"/>
                  </a:ext>
                </a:extLst>
              </p14:cNvPr>
              <p14:cNvContentPartPr/>
              <p14:nvPr/>
            </p14:nvContentPartPr>
            <p14:xfrm>
              <a:off x="3796685" y="3559430"/>
              <a:ext cx="733320" cy="23544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A0F2B61-126E-59C7-8C16-3B0569AEBEC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778685" y="3523430"/>
                <a:ext cx="768960" cy="30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3254D61-2B0C-B371-C0D1-0030B5CDEE69}"/>
                  </a:ext>
                </a:extLst>
              </p14:cNvPr>
              <p14:cNvContentPartPr/>
              <p14:nvPr/>
            </p14:nvContentPartPr>
            <p14:xfrm>
              <a:off x="2179099" y="4425464"/>
              <a:ext cx="481320" cy="16308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3254D61-2B0C-B371-C0D1-0030B5CDEE69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161459" y="4389824"/>
                <a:ext cx="516960" cy="234720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C18508C7-269D-9C2B-8124-6E46B4DB72E2}"/>
              </a:ext>
            </a:extLst>
          </p:cNvPr>
          <p:cNvSpPr txBox="1"/>
          <p:nvPr/>
        </p:nvSpPr>
        <p:spPr>
          <a:xfrm rot="20477668">
            <a:off x="2238455" y="4632471"/>
            <a:ext cx="13545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Freestyle Script" panose="030804020302050B0404" pitchFamily="66" charset="0"/>
              </a:rPr>
              <a:t>Less screen time</a:t>
            </a:r>
            <a:r>
              <a:rPr lang="en-GB" b="1" dirty="0">
                <a:latin typeface="Freestyle Script" panose="030804020302050B0404" pitchFamily="66" charset="0"/>
              </a:rPr>
              <a:t>?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BD02199-14A6-FB95-68E9-EC8498680E42}"/>
              </a:ext>
            </a:extLst>
          </p:cNvPr>
          <p:cNvCxnSpPr>
            <a:cxnSpLocks/>
          </p:cNvCxnSpPr>
          <p:nvPr/>
        </p:nvCxnSpPr>
        <p:spPr>
          <a:xfrm flipH="1">
            <a:off x="4645891" y="2569463"/>
            <a:ext cx="4627418" cy="98996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A203AA7-9F64-71E8-BEAF-FF89E833BBD4}"/>
              </a:ext>
            </a:extLst>
          </p:cNvPr>
          <p:cNvCxnSpPr>
            <a:cxnSpLocks/>
          </p:cNvCxnSpPr>
          <p:nvPr/>
        </p:nvCxnSpPr>
        <p:spPr>
          <a:xfrm flipH="1">
            <a:off x="3388360" y="4411968"/>
            <a:ext cx="6226695" cy="42055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7154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paper&#10;&#10;AI-generated content may be incorrect.">
            <a:extLst>
              <a:ext uri="{FF2B5EF4-FFF2-40B4-BE49-F238E27FC236}">
                <a16:creationId xmlns:a16="http://schemas.microsoft.com/office/drawing/2014/main" id="{AC052E09-924A-8CAC-E7C0-1ECDF6380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" y="352118"/>
            <a:ext cx="5322129" cy="3988876"/>
          </a:xfrm>
          <a:prstGeom prst="rect">
            <a:avLst/>
          </a:prstGeom>
        </p:spPr>
      </p:pic>
      <p:pic>
        <p:nvPicPr>
          <p:cNvPr id="4097" name="Picture 1">
            <a:extLst>
              <a:ext uri="{FF2B5EF4-FFF2-40B4-BE49-F238E27FC236}">
                <a16:creationId xmlns:a16="http://schemas.microsoft.com/office/drawing/2014/main" id="{82BA7917-D04F-53E2-7CB2-13DF815AA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27" y="4755117"/>
            <a:ext cx="5157624" cy="1522159"/>
          </a:xfrm>
          <a:prstGeom prst="rect">
            <a:avLst/>
          </a:prstGeom>
          <a:noFill/>
          <a:ln w="952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E56FBA03-EBC6-AC7B-6010-773D4A9B1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3629" y="58847"/>
            <a:ext cx="6453596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lvl="0" indent="-285750">
              <a:buFont typeface="Arial" panose="020B0604020202020204" pitchFamily="34" charset="0"/>
              <a:buChar char="•"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 how to listen carefully and why listening is important.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Learn new vocabulary.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 new vocabulary through the day.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Ask questions to find out more and to check they understand what has been said to them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Articulate their ideas and thoughts in well-formed sentences.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Connect one idea or action to another using a range of connectives.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Describe events in some detail.</a:t>
            </a:r>
            <a:endParaRPr lang="en-GB" altLang="en-US" dirty="0"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 talk to help work out problems and organise thinking and activities and to explain how things work and why they might happen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 social phrases.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Engage in story time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Listen to and talk about stories to build familiarity and understanding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 new vocabulary in different contexts.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Listen carefully to rhymes and songs, paying attention to how they sound.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Learn rhymes, poems and songs.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Engage in non-fiction books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Listen to and talk about selected non-fiction to develop a deep familiarity with new knowledge and vocabulary. 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CD955E-1306-3960-F968-2AE1CF315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3345" y="58846"/>
            <a:ext cx="848655" cy="102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8949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paper with black text&#10;&#10;AI-generated content may be incorrect.">
            <a:extLst>
              <a:ext uri="{FF2B5EF4-FFF2-40B4-BE49-F238E27FC236}">
                <a16:creationId xmlns:a16="http://schemas.microsoft.com/office/drawing/2014/main" id="{64A73DDB-DECC-97CE-62CC-4360046A6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70" y="58845"/>
            <a:ext cx="5437551" cy="52254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FE93EC8-B12F-58CB-F5AD-1106A8C6BD51}"/>
              </a:ext>
            </a:extLst>
          </p:cNvPr>
          <p:cNvSpPr txBox="1"/>
          <p:nvPr/>
        </p:nvSpPr>
        <p:spPr>
          <a:xfrm>
            <a:off x="5638800" y="315610"/>
            <a:ext cx="6191250" cy="643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See themselves as a valuable individual 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Build constructive and respectful relationships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Express their feelings and consider the feelings of others</a:t>
            </a: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Show resilience and perseverance in the face of challenge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Identify and moderate their own feelings socially and emotionally.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Think about the perspectives of others.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Manage their own needs – personal hygiene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Know and talk about the different factors that support their overall health and wellbeing: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-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Regular physical activity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-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Healthy eating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-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Toothbrushing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-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Sensible amounts of ‘screen time’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-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Having a good sleep routine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Century Gothic" panose="020B0502020202020204" pitchFamily="34" charset="0"/>
              <a:buChar char="-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Being a safe pedestrian</a:t>
            </a:r>
          </a:p>
        </p:txBody>
      </p:sp>
      <p:pic>
        <p:nvPicPr>
          <p:cNvPr id="10" name="Picture 9" descr="A group of men giving thumbs up&#10;&#10;AI-generated content may be incorrect.">
            <a:extLst>
              <a:ext uri="{FF2B5EF4-FFF2-40B4-BE49-F238E27FC236}">
                <a16:creationId xmlns:a16="http://schemas.microsoft.com/office/drawing/2014/main" id="{41B09DDD-E6EC-9B95-BBCA-BD303FAF85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75" y="5393900"/>
            <a:ext cx="4854575" cy="1405255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C2D80A-0750-E44E-B9E3-3AC38B89C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3345" y="58846"/>
            <a:ext cx="848655" cy="102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659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6DC0D0AF-CBAB-70BB-219F-727E9D106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13" y="371004"/>
            <a:ext cx="5487711" cy="31325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0054C1-A69C-9FC0-123D-00BB754209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13" y="4500923"/>
            <a:ext cx="5375757" cy="1298049"/>
          </a:xfrm>
          <a:prstGeom prst="rect">
            <a:avLst/>
          </a:prstGeom>
          <a:ln>
            <a:solidFill>
              <a:srgbClr val="EE0000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C427A48-CA5B-64E5-1777-4852538940AF}"/>
              </a:ext>
            </a:extLst>
          </p:cNvPr>
          <p:cNvSpPr txBox="1"/>
          <p:nvPr/>
        </p:nvSpPr>
        <p:spPr>
          <a:xfrm>
            <a:off x="5667375" y="266636"/>
            <a:ext cx="6388512" cy="6514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Revise and refine the fundamental movement skills they have already acquired: </a:t>
            </a:r>
            <a:r>
              <a:rPr lang="en-GB" sz="1400" u="sng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Rolling, Crawling, Walking, Jumping, Running, Hopping, </a:t>
            </a:r>
          </a:p>
          <a:p>
            <a:pPr lvl="0">
              <a:lnSpc>
                <a:spcPct val="115000"/>
              </a:lnSpc>
            </a:pPr>
            <a:r>
              <a:rPr lang="en-GB" sz="1400" kern="1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</a:t>
            </a:r>
            <a:r>
              <a:rPr lang="en-GB" sz="1400" u="sng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Skipping, Climbing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Progress towards a more fluent style of moving, with developing control and grace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 the overall body strength, co-ordination, balance and agility needed to engage successfully with future physical education sessions and other physical disciplines including dance, gymnastics, sport and swimming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 their small motor skills so that they can use a range of tools competently, safely and confidently. Suggested tools: pencils for drawing and writing, paintbrushes, scissors, knives, forks and spoons</a:t>
            </a: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 their core muscle strength to achieve a good posture when sitting at a table or sitting on the floor.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Combine different movements with ease and fluency.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Confidently and safely use a range of large and small apparatus indoors and outside, alone and in a group.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 overall body-strength, balance, co-ordination and agility.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Further develop and refine a range of ball skills including: throwing, catching, kicking, passing, batting, and aiming</a:t>
            </a: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 confidence, competence, precision and accuracy when engaging in activities that involve a ball.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 the foundations of a handwriting style which is fast, accurate and efficient.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Further develop the skills they need to manage the school day successfully: 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-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lining up and queuing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Century Gothic" panose="020B0502020202020204" pitchFamily="34" charset="0"/>
              <a:buChar char="-"/>
            </a:pPr>
            <a:r>
              <a:rPr lang="en-GB" sz="14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mealtimes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CC0152-96DB-0544-21CE-74C01C6FD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3345" y="77273"/>
            <a:ext cx="848655" cy="102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6094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and purple text on a white background&#10;&#10;AI-generated content may be incorrect.">
            <a:extLst>
              <a:ext uri="{FF2B5EF4-FFF2-40B4-BE49-F238E27FC236}">
                <a16:creationId xmlns:a16="http://schemas.microsoft.com/office/drawing/2014/main" id="{A238AB2C-60E2-07DA-1B1C-B4CACFA594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79" y="127058"/>
            <a:ext cx="5343045" cy="4766198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FF67FFC3-70F0-45FE-B6F6-E243D1839A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3027" y="57646"/>
            <a:ext cx="6504494" cy="709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Read individual letters by saying the sounds for        them.</a:t>
            </a:r>
            <a:endParaRPr kumimoji="0" lang="en-GB" alt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Annes Font" panose="020F0502000000000000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Blend sounds into words, so that they can read </a:t>
            </a: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  </a:t>
            </a: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short words made up of known letter-sound correspondences</a:t>
            </a: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Read some letter groups that each represent one sound and say sounds for them.</a:t>
            </a:r>
            <a:endParaRPr kumimoji="0" lang="en-GB" alt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Read a few common exception words matched to the school’s phonics programme.</a:t>
            </a:r>
            <a:endParaRPr kumimoji="0" lang="en-GB" alt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Read simple phrases and sentences made up of words with known letter-sound correspondences and, where necessary, a few exception words.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altLang="en-US" sz="1900" dirty="0"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Re-read these books to build up their confidence in word reading, their fluency and their understanding and enjoyment</a:t>
            </a: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altLang="en-US" sz="1900" dirty="0"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Form lower case and capital letters correctly</a:t>
            </a: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altLang="en-US" sz="1900" dirty="0"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Spell words by identifying the sounds and then writing the sound with letter/s.</a:t>
            </a:r>
            <a:endParaRPr lang="en-GB" altLang="en-US" sz="1900" dirty="0">
              <a:highlight>
                <a:srgbClr val="FFFF00"/>
              </a:highlight>
              <a:latin typeface="Annes Font" panose="020F0502000000000000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Write short sentences with words with known sound-letter correspondences using a capital letter and full stop.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Re-read what they have written to check that it makes sense</a:t>
            </a:r>
            <a:endParaRPr kumimoji="0" lang="en-GB" alt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Picture 1" descr="A cartoon of a person holding a piece of paper&#10;&#10;AI-generated content may be incorrect.">
            <a:extLst>
              <a:ext uri="{FF2B5EF4-FFF2-40B4-BE49-F238E27FC236}">
                <a16:creationId xmlns:a16="http://schemas.microsoft.com/office/drawing/2014/main" id="{71E88386-33DE-FC13-7A56-60C847DA6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50" y="5264596"/>
            <a:ext cx="4210050" cy="1252538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5100FE9F-063D-8C12-4C88-801FC269D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850" y="5095319"/>
            <a:ext cx="27283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854F53-EC50-A033-7591-3E0F629CB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8866" y="57646"/>
            <a:ext cx="848655" cy="102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054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math test&#10;&#10;AI-generated content may be incorrect.">
            <a:extLst>
              <a:ext uri="{FF2B5EF4-FFF2-40B4-BE49-F238E27FC236}">
                <a16:creationId xmlns:a16="http://schemas.microsoft.com/office/drawing/2014/main" id="{89652F31-45CB-15F6-FB32-311D9825A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750" y="292268"/>
            <a:ext cx="5759746" cy="3886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05A3A5-A942-4E08-8910-F1B3BEC83624}"/>
              </a:ext>
            </a:extLst>
          </p:cNvPr>
          <p:cNvSpPr txBox="1"/>
          <p:nvPr/>
        </p:nvSpPr>
        <p:spPr>
          <a:xfrm>
            <a:off x="6096000" y="210042"/>
            <a:ext cx="6097604" cy="6437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Count objects, actions and sounds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Subitise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Link the number symbol (numeral) with its cardinal number value.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Count beyond 10</a:t>
            </a: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Compare numbers</a:t>
            </a: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 the ‘one more than/one less than’ relationship between consecutive numbers.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Explore the composition of numbers to 10.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Automatically recall number bonds for numbers 0-5 and some to 10</a:t>
            </a: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Select, rotate and manipulate shapes to develop spatial reasoning skills</a:t>
            </a: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Compose and decompose shapes so that children recognise a shape can have other shapes within it, just as numbers can.</a:t>
            </a:r>
          </a:p>
          <a:p>
            <a:pPr marL="342900" lvl="0" indent="-342900">
              <a:lnSpc>
                <a:spcPct val="115000"/>
              </a:lnSpc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Continue, copy and create repeating patterns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Century Gothic" panose="020B0502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Compare length, weight and capacity</a:t>
            </a:r>
            <a:r>
              <a:rPr lang="en-GB" sz="1800" kern="100" dirty="0">
                <a:effectLst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A close-up of a logo&#10;&#10;AI-generated content may be incorrect.">
            <a:extLst>
              <a:ext uri="{FF2B5EF4-FFF2-40B4-BE49-F238E27FC236}">
                <a16:creationId xmlns:a16="http://schemas.microsoft.com/office/drawing/2014/main" id="{9848F38D-FE57-1B33-D36A-96C441BD0A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20" y="4814119"/>
            <a:ext cx="5450205" cy="1349375"/>
          </a:xfrm>
          <a:prstGeom prst="rect">
            <a:avLst/>
          </a:prstGeom>
          <a:ln>
            <a:solidFill>
              <a:srgbClr val="FF99CC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CE91381-C3FA-40F4-209F-4E252E879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3345" y="0"/>
            <a:ext cx="848655" cy="102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7580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text&#10;&#10;AI-generated content may be incorrect.">
            <a:extLst>
              <a:ext uri="{FF2B5EF4-FFF2-40B4-BE49-F238E27FC236}">
                <a16:creationId xmlns:a16="http://schemas.microsoft.com/office/drawing/2014/main" id="{F0AE6ADE-5A17-AD74-EB35-4EC715AB7C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28"/>
          <a:stretch>
            <a:fillRect/>
          </a:stretch>
        </p:blipFill>
        <p:spPr>
          <a:xfrm>
            <a:off x="349717" y="100079"/>
            <a:ext cx="5531985" cy="5251568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26744BD7-5979-9FB5-2390-DB17CC204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1367" y="588561"/>
            <a:ext cx="6164381" cy="5770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Talk about members of their immediate family</a:t>
            </a: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         </a:t>
            </a: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and community.</a:t>
            </a:r>
            <a:endParaRPr kumimoji="0" lang="en-GB" alt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Name and describe people who are familiar to them.</a:t>
            </a:r>
            <a:endParaRPr kumimoji="0" lang="en-GB" alt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Comment on images of familiar situations in the past</a:t>
            </a: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1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nes Font" panose="020F0502000000000000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1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Compare and contrast characters from stories, including figures from the past.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Draw information from a simple map.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 that some places are special to members of their community.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Recognise that people have different beliefs and celebrate special times in different ways.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altLang="en-US" sz="1900" dirty="0"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Recognise some similarities and difference between life in this country and life in other countries.</a:t>
            </a:r>
            <a:endParaRPr lang="en-GB" altLang="en-US" sz="1900" dirty="0">
              <a:highlight>
                <a:srgbClr val="FFFF00"/>
              </a:highlight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altLang="en-US" sz="1900" dirty="0"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Explore the natural world around them.</a:t>
            </a:r>
            <a:endParaRPr lang="en-GB" altLang="en-US" sz="1900" dirty="0">
              <a:highlight>
                <a:srgbClr val="FFFF00"/>
              </a:highlight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altLang="en-US" sz="1900" dirty="0"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Describe what they see, hear and feel whilst outside</a:t>
            </a: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Recognise some environments that are different from the one in which they live.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altLang="en-US" sz="1900" dirty="0"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 the effect of changing seasons on the natural world around them</a:t>
            </a:r>
            <a:r>
              <a:rPr lang="en-GB" altLang="en-US" sz="1900" dirty="0"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altLang="en-US" sz="1900" dirty="0">
              <a:latin typeface="Annes Font" panose="020F0502000000000000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073" name="Picture 1" descr="A clock and map&#10;&#10;AI-generated content may be incorrect.">
            <a:extLst>
              <a:ext uri="{FF2B5EF4-FFF2-40B4-BE49-F238E27FC236}">
                <a16:creationId xmlns:a16="http://schemas.microsoft.com/office/drawing/2014/main" id="{9BB1924E-62C5-2A71-6E35-4E3B644D7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17" y="5451726"/>
            <a:ext cx="5581650" cy="1258888"/>
          </a:xfrm>
          <a:prstGeom prst="rect">
            <a:avLst/>
          </a:prstGeom>
          <a:noFill/>
          <a:ln w="9525">
            <a:solidFill>
              <a:srgbClr val="4EA72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6D5515-5607-B57C-04FA-5A9268400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6758" y="77272"/>
            <a:ext cx="848655" cy="102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2768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text on a black background&#10;&#10;AI-generated content may be incorrect.">
            <a:extLst>
              <a:ext uri="{FF2B5EF4-FFF2-40B4-BE49-F238E27FC236}">
                <a16:creationId xmlns:a16="http://schemas.microsoft.com/office/drawing/2014/main" id="{82E8926D-D4E3-3E39-F4F3-ABE693C74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796" y="490220"/>
            <a:ext cx="5778797" cy="33910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A0A6E0-66CD-C603-9ACB-62E294E7DE56}"/>
              </a:ext>
            </a:extLst>
          </p:cNvPr>
          <p:cNvSpPr txBox="1"/>
          <p:nvPr/>
        </p:nvSpPr>
        <p:spPr>
          <a:xfrm>
            <a:off x="6165196" y="490220"/>
            <a:ext cx="5876008" cy="5765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Explore, use and refine a variety of artistic effects to express their ideas and feelings</a:t>
            </a: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Return to and build on their previous learning, refining ideas and developing their ability to represent them.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Create collaboratively, sharing ideas, resources and skills</a:t>
            </a: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effectLst/>
                <a:highlight>
                  <a:srgbClr val="FFFF00"/>
                </a:highlight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Listen attentively, move to and talk about music, expressing their feelings and responses</a:t>
            </a: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Watch and talk about dance and performance art, expressing their feelings and responses.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Sing in a group or on their own, increasingly matching the pitch and following the melody.</a:t>
            </a:r>
          </a:p>
          <a:p>
            <a:pPr marL="285750" lvl="0" indent="-28575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000" kern="1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 storylines in their pretend play.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Annes Font" panose="020F0502000000000000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Explore and engage in music making and dance, performing solo or in groups</a:t>
            </a:r>
            <a:endParaRPr lang="en-GB" sz="2000" dirty="0">
              <a:latin typeface="Annes Font" panose="020F0502000000000000" pitchFamily="34" charset="0"/>
            </a:endParaRPr>
          </a:p>
        </p:txBody>
      </p:sp>
      <p:pic>
        <p:nvPicPr>
          <p:cNvPr id="8" name="Picture 7" descr="A drawing of a mask and a picture of a house&#10;&#10;AI-generated content may be incorrect.">
            <a:extLst>
              <a:ext uri="{FF2B5EF4-FFF2-40B4-BE49-F238E27FC236}">
                <a16:creationId xmlns:a16="http://schemas.microsoft.com/office/drawing/2014/main" id="{415F40BF-1FBC-A3C4-66A1-6A7E60D50E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95" y="4337276"/>
            <a:ext cx="5778797" cy="1424198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743B80-68B6-FA65-C284-F195C9FD7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3345" y="77273"/>
            <a:ext cx="848655" cy="102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308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9FE78-03FB-857A-12D3-15A3F5D0F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85673"/>
            <a:ext cx="10515600" cy="2253672"/>
          </a:xfrm>
        </p:spPr>
        <p:txBody>
          <a:bodyPr>
            <a:noAutofit/>
          </a:bodyPr>
          <a:lstStyle/>
          <a:p>
            <a:pPr algn="ctr"/>
            <a:br>
              <a:rPr lang="en-GB" sz="6000" dirty="0">
                <a:latin typeface="Annes Font" panose="020F0502000000000000" pitchFamily="34" charset="0"/>
              </a:rPr>
            </a:br>
            <a:r>
              <a:rPr lang="en-GB" sz="6000" dirty="0">
                <a:latin typeface="Annes Font" panose="020F0502000000000000" pitchFamily="34" charset="0"/>
              </a:rPr>
              <a:t>Any further questions? </a:t>
            </a:r>
          </a:p>
        </p:txBody>
      </p:sp>
      <p:pic>
        <p:nvPicPr>
          <p:cNvPr id="2050" name="Picture 2" descr="A Big Thank You Images – Browse 21,955 Stock Photos, Vectors, and Video |  Adobe Stock">
            <a:extLst>
              <a:ext uri="{FF2B5EF4-FFF2-40B4-BE49-F238E27FC236}">
                <a16:creationId xmlns:a16="http://schemas.microsoft.com/office/drawing/2014/main" id="{7778879A-F754-4C07-CCB8-BC355FDE4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712" y="421409"/>
            <a:ext cx="6124575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992F21-622A-D393-F79E-0AE27CFAB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907" y="3966361"/>
            <a:ext cx="1200184" cy="1446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9992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33c73ff-1f47-478d-836a-52d41c4c8390" xsi:nil="true"/>
    <lcf76f155ced4ddcb4097134ff3c332f xmlns="b7193443-4924-4c98-83f1-322a08f1315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23" ma:contentTypeDescription="Create a new document." ma:contentTypeScope="" ma:versionID="5865a8d0abbbad28832d506ff60f3e41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1ef01fd3a2e12fcbf1aa0c18b845806a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0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1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b628113-5d80-4981-9796-2fa5bad46c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2" nillable="true" ma:displayName="Taxonomy Catch All Column" ma:hidden="true" ma:list="{70f8640c-a3ed-47df-9abc-16faf0d86c82}" ma:internalName="TaxCatchAll" ma:showField="CatchAllData" ma:web="933c73ff-1f47-478d-836a-52d41c4c839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2E1BF79-3647-4C8A-9A44-189A6FF4F941}">
  <ds:schemaRefs>
    <ds:schemaRef ds:uri="http://purl.org/dc/dcmitype/"/>
    <ds:schemaRef ds:uri="http://purl.org/dc/elements/1.1/"/>
    <ds:schemaRef ds:uri="http://schemas.microsoft.com/office/2006/documentManagement/types"/>
    <ds:schemaRef ds:uri="b7193443-4924-4c98-83f1-322a08f13154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933c73ff-1f47-478d-836a-52d41c4c839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6656547-87DE-44EA-AEB0-73BE373D7A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26AFD3-E7C6-4A9C-8ED6-956E4ABA1B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567</TotalTime>
  <Words>1185</Words>
  <Application>Microsoft Office PowerPoint</Application>
  <PresentationFormat>Widescreen</PresentationFormat>
  <Paragraphs>114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Annes Font</vt:lpstr>
      <vt:lpstr>Aptos</vt:lpstr>
      <vt:lpstr>Aptos Display</vt:lpstr>
      <vt:lpstr>Arial</vt:lpstr>
      <vt:lpstr>Century Gothic</vt:lpstr>
      <vt:lpstr>Freestyle Script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Any further questions? </vt:lpstr>
    </vt:vector>
  </TitlesOfParts>
  <Company>Binfield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Laura Shore</dc:creator>
  <cp:lastModifiedBy>Laura Shore</cp:lastModifiedBy>
  <cp:revision>1</cp:revision>
  <dcterms:created xsi:type="dcterms:W3CDTF">2026-02-02T17:54:14Z</dcterms:created>
  <dcterms:modified xsi:type="dcterms:W3CDTF">2026-02-26T14:43:02Z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MediaServiceImageTags">
    <vt:lpwstr/>
  </property>
</Properties>
</file>