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28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65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432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015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578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1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46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91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83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822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20FA4-C87F-4837-8400-AD242A1A4E3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19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813" y="356829"/>
            <a:ext cx="9129849" cy="650117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12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2"/>
    </mc:Choice>
    <mc:Fallback>
      <p:transition spd="slow" advTm="2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353" y="174851"/>
            <a:ext cx="9178562" cy="6491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69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03"/>
    </mc:Choice>
    <mc:Fallback>
      <p:transition spd="slow" advTm="20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309" y="342764"/>
            <a:ext cx="9481729" cy="59676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5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05"/>
    </mc:Choice>
    <mc:Fallback>
      <p:transition spd="slow" advTm="15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013" y="158819"/>
            <a:ext cx="9208090" cy="66991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9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05"/>
    </mc:Choice>
    <mc:Fallback>
      <p:transition spd="slow" advTm="26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460" y="246425"/>
            <a:ext cx="9489894" cy="6226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7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42"/>
    </mc:Choice>
    <mc:Fallback>
      <p:transition spd="slow" advTm="13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4801" y="319904"/>
            <a:ext cx="9163050" cy="63546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43"/>
    </mc:Choice>
    <mc:Fallback>
      <p:transition spd="slow" advTm="13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657" y="173898"/>
            <a:ext cx="9589634" cy="63930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4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19"/>
    </mc:Choice>
    <mc:Fallback>
      <p:transition spd="slow" advTm="21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980" y="336504"/>
            <a:ext cx="8539299" cy="6154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99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45"/>
    </mc:Choice>
    <mc:Fallback>
      <p:transition spd="slow" advTm="11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2021-01-21T11:49:51Z</dcterms:created>
  <dcterms:modified xsi:type="dcterms:W3CDTF">2021-01-21T11:56:57Z</dcterms:modified>
</cp:coreProperties>
</file>