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5" r:id="rId6"/>
    <p:sldMasterId id="2147483677" r:id="rId7"/>
    <p:sldMasterId id="2147483679" r:id="rId8"/>
    <p:sldMasterId id="2147483682" r:id="rId9"/>
  </p:sldMasterIdLst>
  <p:notesMasterIdLst>
    <p:notesMasterId r:id="rId21"/>
  </p:notesMasterIdLst>
  <p:sldIdLst>
    <p:sldId id="317" r:id="rId10"/>
    <p:sldId id="297" r:id="rId11"/>
    <p:sldId id="256" r:id="rId12"/>
    <p:sldId id="257" r:id="rId13"/>
    <p:sldId id="299" r:id="rId14"/>
    <p:sldId id="323" r:id="rId15"/>
    <p:sldId id="324" r:id="rId16"/>
    <p:sldId id="325" r:id="rId17"/>
    <p:sldId id="326" r:id="rId18"/>
    <p:sldId id="327" r:id="rId19"/>
    <p:sldId id="328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  <p:cmAuthor id="2" name="alice watton" initials="aw" lastIdx="1" clrIdx="1">
    <p:extLst>
      <p:ext uri="{19B8F6BF-5375-455C-9EA6-DF929625EA0E}">
        <p15:presenceInfo xmlns:p15="http://schemas.microsoft.com/office/powerpoint/2012/main" userId="1693759dd578f67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E0DC"/>
    <a:srgbClr val="F35BC4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046A4C5-3C87-D13D-44B5-D3C0A0908D70}" v="95" dt="2021-01-06T08:09:05.50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4" d="100"/>
          <a:sy n="64" d="100"/>
        </p:scale>
        <p:origin x="1292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commentAuthors" Target="commentAuthors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ce Watton" userId="S::alice.watton@binfieldschool.com::6069b4f6-8cea-49bf-a38a-e31e2340431d" providerId="AD" clId="Web-{2046A4C5-3C87-D13D-44B5-D3C0A0908D70}"/>
    <pc:docChg chg="modSld">
      <pc:chgData name="Alice Watton" userId="S::alice.watton@binfieldschool.com::6069b4f6-8cea-49bf-a38a-e31e2340431d" providerId="AD" clId="Web-{2046A4C5-3C87-D13D-44B5-D3C0A0908D70}" dt="2021-01-06T08:09:05.508" v="92" actId="1076"/>
      <pc:docMkLst>
        <pc:docMk/>
      </pc:docMkLst>
      <pc:sldChg chg="addSp modSp">
        <pc:chgData name="Alice Watton" userId="S::alice.watton@binfieldschool.com::6069b4f6-8cea-49bf-a38a-e31e2340431d" providerId="AD" clId="Web-{2046A4C5-3C87-D13D-44B5-D3C0A0908D70}" dt="2021-01-06T08:08:18.586" v="51" actId="20577"/>
        <pc:sldMkLst>
          <pc:docMk/>
          <pc:sldMk cId="3009341448" sldId="326"/>
        </pc:sldMkLst>
        <pc:spChg chg="add mod">
          <ac:chgData name="Alice Watton" userId="S::alice.watton@binfieldschool.com::6069b4f6-8cea-49bf-a38a-e31e2340431d" providerId="AD" clId="Web-{2046A4C5-3C87-D13D-44B5-D3C0A0908D70}" dt="2021-01-06T08:08:18.586" v="51" actId="20577"/>
          <ac:spMkLst>
            <pc:docMk/>
            <pc:sldMk cId="3009341448" sldId="326"/>
            <ac:spMk id="6" creationId="{76B3C5DA-256D-4A02-882D-11FBA00AD903}"/>
          </ac:spMkLst>
        </pc:spChg>
        <pc:spChg chg="mod">
          <ac:chgData name="Alice Watton" userId="S::alice.watton@binfieldschool.com::6069b4f6-8cea-49bf-a38a-e31e2340431d" providerId="AD" clId="Web-{2046A4C5-3C87-D13D-44B5-D3C0A0908D70}" dt="2021-01-06T08:07:48.804" v="0" actId="1076"/>
          <ac:spMkLst>
            <pc:docMk/>
            <pc:sldMk cId="3009341448" sldId="326"/>
            <ac:spMk id="19" creationId="{A9417653-BA00-4DD9-9229-FF67CAD41EF7}"/>
          </ac:spMkLst>
        </pc:spChg>
      </pc:sldChg>
      <pc:sldChg chg="modSp">
        <pc:chgData name="Alice Watton" userId="S::alice.watton@binfieldschool.com::6069b4f6-8cea-49bf-a38a-e31e2340431d" providerId="AD" clId="Web-{2046A4C5-3C87-D13D-44B5-D3C0A0908D70}" dt="2021-01-06T08:08:37.727" v="60" actId="20577"/>
        <pc:sldMkLst>
          <pc:docMk/>
          <pc:sldMk cId="2877807874" sldId="327"/>
        </pc:sldMkLst>
        <pc:spChg chg="mod">
          <ac:chgData name="Alice Watton" userId="S::alice.watton@binfieldschool.com::6069b4f6-8cea-49bf-a38a-e31e2340431d" providerId="AD" clId="Web-{2046A4C5-3C87-D13D-44B5-D3C0A0908D70}" dt="2021-01-06T08:08:37.727" v="60" actId="20577"/>
          <ac:spMkLst>
            <pc:docMk/>
            <pc:sldMk cId="2877807874" sldId="327"/>
            <ac:spMk id="20" creationId="{1D995BB9-38E0-44CA-8C59-655655817930}"/>
          </ac:spMkLst>
        </pc:spChg>
      </pc:sldChg>
      <pc:sldChg chg="addSp modSp">
        <pc:chgData name="Alice Watton" userId="S::alice.watton@binfieldschool.com::6069b4f6-8cea-49bf-a38a-e31e2340431d" providerId="AD" clId="Web-{2046A4C5-3C87-D13D-44B5-D3C0A0908D70}" dt="2021-01-06T08:09:05.508" v="92" actId="1076"/>
        <pc:sldMkLst>
          <pc:docMk/>
          <pc:sldMk cId="148077976" sldId="328"/>
        </pc:sldMkLst>
        <pc:spChg chg="add mod">
          <ac:chgData name="Alice Watton" userId="S::alice.watton@binfieldschool.com::6069b4f6-8cea-49bf-a38a-e31e2340431d" providerId="AD" clId="Web-{2046A4C5-3C87-D13D-44B5-D3C0A0908D70}" dt="2021-01-06T08:09:05.508" v="92" actId="1076"/>
          <ac:spMkLst>
            <pc:docMk/>
            <pc:sldMk cId="148077976" sldId="328"/>
            <ac:spMk id="5" creationId="{14F3B273-F7F1-4428-8C33-C99760296F7C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452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jp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5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6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8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IYkKJDUn41o" TargetMode="Externa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IYkKJDUn41o" TargetMode="Externa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F0A7CBA-87EA-4BE2-851D-BB522C100AE3}"/>
              </a:ext>
            </a:extLst>
          </p:cNvPr>
          <p:cNvSpPr/>
          <p:nvPr/>
        </p:nvSpPr>
        <p:spPr>
          <a:xfrm>
            <a:off x="0" y="-23020"/>
            <a:ext cx="9144000" cy="68580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2BC9FE-E9BD-41E8-8AEC-3F073A0FE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5313" y="152227"/>
            <a:ext cx="7886700" cy="1325563"/>
          </a:xfrm>
        </p:spPr>
        <p:txBody>
          <a:bodyPr/>
          <a:lstStyle/>
          <a:p>
            <a:r>
              <a:rPr lang="en-GB" sz="8800" u="sng" dirty="0"/>
              <a:t>13.1.2021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82FACE9-7940-413D-B1CB-C36E67809870}"/>
              </a:ext>
            </a:extLst>
          </p:cNvPr>
          <p:cNvSpPr txBox="1">
            <a:spLocks/>
          </p:cNvSpPr>
          <p:nvPr/>
        </p:nvSpPr>
        <p:spPr>
          <a:xfrm>
            <a:off x="465481" y="1855131"/>
            <a:ext cx="8186532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u="sng" dirty="0"/>
              <a:t>L.O: Multiplication and Division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A8B4BCD-4364-4D0A-BB73-FF23FF10DE9E}"/>
              </a:ext>
            </a:extLst>
          </p:cNvPr>
          <p:cNvSpPr txBox="1">
            <a:spLocks/>
          </p:cNvSpPr>
          <p:nvPr/>
        </p:nvSpPr>
        <p:spPr>
          <a:xfrm>
            <a:off x="465481" y="3895966"/>
            <a:ext cx="8186532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u="sng" dirty="0"/>
              <a:t>C: Arrays. </a:t>
            </a:r>
          </a:p>
        </p:txBody>
      </p:sp>
      <p:pic>
        <p:nvPicPr>
          <p:cNvPr id="1026" name="Picture 2" descr="Multiplication - Multiplication Clipart - Free Transparent PNG Clipart  Images Download">
            <a:extLst>
              <a:ext uri="{FF2B5EF4-FFF2-40B4-BE49-F238E27FC236}">
                <a16:creationId xmlns:a16="http://schemas.microsoft.com/office/drawing/2014/main" id="{E052D78D-F909-425A-94FB-EE491946FB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66" b="95101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324" y="2673626"/>
            <a:ext cx="6355669" cy="4479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0878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6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35CCF9D-226E-41AA-870F-35A7EE6C29C2}"/>
              </a:ext>
            </a:extLst>
          </p:cNvPr>
          <p:cNvSpPr/>
          <p:nvPr/>
        </p:nvSpPr>
        <p:spPr>
          <a:xfrm>
            <a:off x="99391" y="188843"/>
            <a:ext cx="8965096" cy="655982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0DC55A-73BE-4324-BACD-14F42300034A}"/>
              </a:ext>
            </a:extLst>
          </p:cNvPr>
          <p:cNvSpPr txBox="1"/>
          <p:nvPr/>
        </p:nvSpPr>
        <p:spPr>
          <a:xfrm>
            <a:off x="2683565" y="278295"/>
            <a:ext cx="52478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What is an array?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BE4F1D-EC6C-4299-A366-DCE4954E8C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9483" y="1075633"/>
            <a:ext cx="5964911" cy="4834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4707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35CCF9D-226E-41AA-870F-35A7EE6C29C2}"/>
              </a:ext>
            </a:extLst>
          </p:cNvPr>
          <p:cNvSpPr/>
          <p:nvPr/>
        </p:nvSpPr>
        <p:spPr>
          <a:xfrm>
            <a:off x="89452" y="134728"/>
            <a:ext cx="8965096" cy="655982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0DC55A-73BE-4324-BACD-14F42300034A}"/>
              </a:ext>
            </a:extLst>
          </p:cNvPr>
          <p:cNvSpPr txBox="1"/>
          <p:nvPr/>
        </p:nvSpPr>
        <p:spPr>
          <a:xfrm>
            <a:off x="2683565" y="278295"/>
            <a:ext cx="52478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What is an array?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F65C5A-28A6-4625-9B97-0CAEF9EF035B}"/>
              </a:ext>
            </a:extLst>
          </p:cNvPr>
          <p:cNvSpPr txBox="1"/>
          <p:nvPr/>
        </p:nvSpPr>
        <p:spPr>
          <a:xfrm>
            <a:off x="798444" y="1374912"/>
            <a:ext cx="763987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An array is a way of showing our times tables! </a:t>
            </a:r>
          </a:p>
          <a:p>
            <a:pPr algn="ctr"/>
            <a:endParaRPr lang="en-GB" sz="4000" dirty="0"/>
          </a:p>
          <a:p>
            <a:pPr algn="ctr"/>
            <a:r>
              <a:rPr lang="en-GB" sz="4000" dirty="0"/>
              <a:t>They use rows and columns to make them really clear!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9E2E9249-71F1-4CF3-8C45-EA3490AE222A}"/>
              </a:ext>
            </a:extLst>
          </p:cNvPr>
          <p:cNvSpPr/>
          <p:nvPr/>
        </p:nvSpPr>
        <p:spPr>
          <a:xfrm>
            <a:off x="1401417" y="4731026"/>
            <a:ext cx="397566" cy="3975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3511992D-E0D2-4BAA-959B-3BF68120295F}"/>
              </a:ext>
            </a:extLst>
          </p:cNvPr>
          <p:cNvSpPr/>
          <p:nvPr/>
        </p:nvSpPr>
        <p:spPr>
          <a:xfrm>
            <a:off x="1404732" y="5241234"/>
            <a:ext cx="397566" cy="3975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FA7F83DB-086B-4272-BD05-4242A7ED8C4A}"/>
              </a:ext>
            </a:extLst>
          </p:cNvPr>
          <p:cNvSpPr/>
          <p:nvPr/>
        </p:nvSpPr>
        <p:spPr>
          <a:xfrm>
            <a:off x="1378230" y="5761381"/>
            <a:ext cx="397566" cy="3975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B8D2CF91-0EF8-483D-B68F-A9F3F00CEC9C}"/>
              </a:ext>
            </a:extLst>
          </p:cNvPr>
          <p:cNvSpPr/>
          <p:nvPr/>
        </p:nvSpPr>
        <p:spPr>
          <a:xfrm>
            <a:off x="1861928" y="4744278"/>
            <a:ext cx="397566" cy="3975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FB6BCE66-91A7-42EA-9FA3-9CCD0BDA4436}"/>
              </a:ext>
            </a:extLst>
          </p:cNvPr>
          <p:cNvSpPr/>
          <p:nvPr/>
        </p:nvSpPr>
        <p:spPr>
          <a:xfrm>
            <a:off x="1865243" y="5254486"/>
            <a:ext cx="397566" cy="3975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6FA5108E-85FA-4899-BB30-5EC4354C69CE}"/>
              </a:ext>
            </a:extLst>
          </p:cNvPr>
          <p:cNvSpPr/>
          <p:nvPr/>
        </p:nvSpPr>
        <p:spPr>
          <a:xfrm>
            <a:off x="1838741" y="5774633"/>
            <a:ext cx="397566" cy="3975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3E3B35A8-7CF3-4D17-B476-15B14429CC2D}"/>
              </a:ext>
            </a:extLst>
          </p:cNvPr>
          <p:cNvGrpSpPr/>
          <p:nvPr/>
        </p:nvGrpSpPr>
        <p:grpSpPr>
          <a:xfrm rot="5400000">
            <a:off x="6500197" y="4664764"/>
            <a:ext cx="884579" cy="1441172"/>
            <a:chOff x="1530630" y="4883426"/>
            <a:chExt cx="884579" cy="1441172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8740FA59-876F-4EC7-AFBF-8CB5434218A4}"/>
                </a:ext>
              </a:extLst>
            </p:cNvPr>
            <p:cNvSpPr/>
            <p:nvPr/>
          </p:nvSpPr>
          <p:spPr>
            <a:xfrm>
              <a:off x="1553817" y="4883426"/>
              <a:ext cx="397566" cy="39756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1C20AAB9-CD84-49A8-B96F-E55569C63198}"/>
                </a:ext>
              </a:extLst>
            </p:cNvPr>
            <p:cNvSpPr/>
            <p:nvPr/>
          </p:nvSpPr>
          <p:spPr>
            <a:xfrm>
              <a:off x="1557132" y="5393634"/>
              <a:ext cx="397566" cy="39756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16D3E091-5269-4613-88F5-7B279A5CB817}"/>
                </a:ext>
              </a:extLst>
            </p:cNvPr>
            <p:cNvSpPr/>
            <p:nvPr/>
          </p:nvSpPr>
          <p:spPr>
            <a:xfrm>
              <a:off x="1530630" y="5913781"/>
              <a:ext cx="397566" cy="39756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36251680-7070-45A6-8C6C-EA18BE921B76}"/>
                </a:ext>
              </a:extLst>
            </p:cNvPr>
            <p:cNvSpPr/>
            <p:nvPr/>
          </p:nvSpPr>
          <p:spPr>
            <a:xfrm>
              <a:off x="2014328" y="4896678"/>
              <a:ext cx="397566" cy="39756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CBB9132D-7C5D-406F-B4AB-8152D231741F}"/>
                </a:ext>
              </a:extLst>
            </p:cNvPr>
            <p:cNvSpPr/>
            <p:nvPr/>
          </p:nvSpPr>
          <p:spPr>
            <a:xfrm>
              <a:off x="2017643" y="5406886"/>
              <a:ext cx="397566" cy="39756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16BF3732-DD26-43F2-B5AD-E48488DBCC83}"/>
                </a:ext>
              </a:extLst>
            </p:cNvPr>
            <p:cNvSpPr/>
            <p:nvPr/>
          </p:nvSpPr>
          <p:spPr>
            <a:xfrm>
              <a:off x="1991141" y="5927033"/>
              <a:ext cx="397566" cy="39756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5864528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35CCF9D-226E-41AA-870F-35A7EE6C29C2}"/>
              </a:ext>
            </a:extLst>
          </p:cNvPr>
          <p:cNvSpPr/>
          <p:nvPr/>
        </p:nvSpPr>
        <p:spPr>
          <a:xfrm>
            <a:off x="89452" y="134728"/>
            <a:ext cx="8965096" cy="655982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0DC55A-73BE-4324-BACD-14F42300034A}"/>
              </a:ext>
            </a:extLst>
          </p:cNvPr>
          <p:cNvSpPr txBox="1"/>
          <p:nvPr/>
        </p:nvSpPr>
        <p:spPr>
          <a:xfrm>
            <a:off x="689114" y="278295"/>
            <a:ext cx="87629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We are going to watch an array song!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9417653-BA00-4DD9-9229-FF67CAD41EF7}"/>
              </a:ext>
            </a:extLst>
          </p:cNvPr>
          <p:cNvSpPr txBox="1"/>
          <p:nvPr/>
        </p:nvSpPr>
        <p:spPr>
          <a:xfrm>
            <a:off x="1111526" y="5128591"/>
            <a:ext cx="6839776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hlinkClick r:id="rId2"/>
              </a:rPr>
              <a:t>https://www.youtube.com/watch?v=IYkKJDUn41o</a:t>
            </a:r>
            <a:r>
              <a:rPr lang="en-GB" sz="3200" dirty="0"/>
              <a:t>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D995BB9-38E0-44CA-8C59-655655817930}"/>
              </a:ext>
            </a:extLst>
          </p:cNvPr>
          <p:cNvSpPr txBox="1"/>
          <p:nvPr/>
        </p:nvSpPr>
        <p:spPr>
          <a:xfrm>
            <a:off x="1111526" y="1732355"/>
            <a:ext cx="692094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Pay </a:t>
            </a:r>
            <a:r>
              <a:rPr lang="en-GB" sz="4000" b="1" u="sng" dirty="0">
                <a:solidFill>
                  <a:srgbClr val="00B050"/>
                </a:solidFill>
              </a:rPr>
              <a:t>super close attention </a:t>
            </a:r>
            <a:r>
              <a:rPr lang="en-GB" sz="4000" dirty="0"/>
              <a:t>because I am going to challenge you to make your own arrays soon!</a:t>
            </a:r>
          </a:p>
        </p:txBody>
      </p:sp>
    </p:spTree>
    <p:extLst>
      <p:ext uri="{BB962C8B-B14F-4D97-AF65-F5344CB8AC3E}">
        <p14:creationId xmlns:p14="http://schemas.microsoft.com/office/powerpoint/2010/main" val="21442404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35CCF9D-226E-41AA-870F-35A7EE6C29C2}"/>
              </a:ext>
            </a:extLst>
          </p:cNvPr>
          <p:cNvSpPr/>
          <p:nvPr/>
        </p:nvSpPr>
        <p:spPr>
          <a:xfrm>
            <a:off x="89452" y="134728"/>
            <a:ext cx="8965096" cy="655982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0DC55A-73BE-4324-BACD-14F42300034A}"/>
              </a:ext>
            </a:extLst>
          </p:cNvPr>
          <p:cNvSpPr txBox="1"/>
          <p:nvPr/>
        </p:nvSpPr>
        <p:spPr>
          <a:xfrm>
            <a:off x="689114" y="278295"/>
            <a:ext cx="87629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We are going to watch an array song!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9417653-BA00-4DD9-9229-FF67CAD41EF7}"/>
              </a:ext>
            </a:extLst>
          </p:cNvPr>
          <p:cNvSpPr txBox="1"/>
          <p:nvPr/>
        </p:nvSpPr>
        <p:spPr>
          <a:xfrm>
            <a:off x="1111526" y="3623523"/>
            <a:ext cx="6839776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hlinkClick r:id="rId2"/>
              </a:rPr>
              <a:t>https://www.youtube.com/watch?v=IYkKJDUn41o</a:t>
            </a:r>
            <a:r>
              <a:rPr lang="en-GB" sz="3200" dirty="0"/>
              <a:t>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D995BB9-38E0-44CA-8C59-655655817930}"/>
              </a:ext>
            </a:extLst>
          </p:cNvPr>
          <p:cNvSpPr txBox="1"/>
          <p:nvPr/>
        </p:nvSpPr>
        <p:spPr>
          <a:xfrm>
            <a:off x="1111526" y="1732355"/>
            <a:ext cx="692094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u="sng" dirty="0">
                <a:solidFill>
                  <a:srgbClr val="00B050"/>
                </a:solidFill>
              </a:rPr>
              <a:t>Let’s work with the </a:t>
            </a:r>
            <a:r>
              <a:rPr lang="en-GB" sz="4000" b="1" u="sng" dirty="0" err="1">
                <a:solidFill>
                  <a:srgbClr val="00B050"/>
                </a:solidFill>
              </a:rPr>
              <a:t>Numberblocks</a:t>
            </a:r>
            <a:r>
              <a:rPr lang="en-GB" sz="4000" b="1" u="sng" dirty="0">
                <a:solidFill>
                  <a:srgbClr val="00B050"/>
                </a:solidFill>
              </a:rPr>
              <a:t> to make the arrays in the song!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6B3C5DA-256D-4A02-882D-11FBA00AD903}"/>
              </a:ext>
            </a:extLst>
          </p:cNvPr>
          <p:cNvSpPr txBox="1"/>
          <p:nvPr/>
        </p:nvSpPr>
        <p:spPr>
          <a:xfrm>
            <a:off x="1068929" y="4858814"/>
            <a:ext cx="6839776" cy="156966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</a:rPr>
              <a:t>If you are at home: Try drawing the arrays or making them with play doh or </a:t>
            </a:r>
            <a:r>
              <a:rPr lang="en-GB" sz="3200" dirty="0" err="1">
                <a:solidFill>
                  <a:srgbClr val="FF0000"/>
                </a:solidFill>
              </a:rPr>
              <a:t>lego</a:t>
            </a:r>
            <a:r>
              <a:rPr lang="en-GB" sz="3200" dirty="0">
                <a:solidFill>
                  <a:srgbClr val="FF0000"/>
                </a:solidFill>
              </a:rPr>
              <a:t>!</a:t>
            </a:r>
            <a:endParaRPr lang="en-GB" sz="3200" dirty="0">
              <a:solidFill>
                <a:srgbClr val="FF000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093414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35CCF9D-226E-41AA-870F-35A7EE6C29C2}"/>
              </a:ext>
            </a:extLst>
          </p:cNvPr>
          <p:cNvSpPr/>
          <p:nvPr/>
        </p:nvSpPr>
        <p:spPr>
          <a:xfrm>
            <a:off x="89452" y="134728"/>
            <a:ext cx="8965096" cy="655982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0DC55A-73BE-4324-BACD-14F42300034A}"/>
              </a:ext>
            </a:extLst>
          </p:cNvPr>
          <p:cNvSpPr txBox="1"/>
          <p:nvPr/>
        </p:nvSpPr>
        <p:spPr>
          <a:xfrm>
            <a:off x="291549" y="287257"/>
            <a:ext cx="87629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/>
              <a:t>Now it’s your turn!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D995BB9-38E0-44CA-8C59-655655817930}"/>
              </a:ext>
            </a:extLst>
          </p:cNvPr>
          <p:cNvSpPr txBox="1"/>
          <p:nvPr/>
        </p:nvSpPr>
        <p:spPr>
          <a:xfrm>
            <a:off x="600489" y="920621"/>
            <a:ext cx="7943021" cy="563231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4000" b="1" u="sng" dirty="0">
                <a:solidFill>
                  <a:srgbClr val="FF0000"/>
                </a:solidFill>
              </a:rPr>
              <a:t>Paddlers:</a:t>
            </a:r>
          </a:p>
          <a:p>
            <a:pPr algn="ctr"/>
            <a:r>
              <a:rPr lang="en-GB" sz="4000" dirty="0"/>
              <a:t>Complete the matching game </a:t>
            </a:r>
            <a:r>
              <a:rPr lang="en-GB" sz="4000" u="sng" dirty="0"/>
              <a:t>with help if you need it</a:t>
            </a:r>
            <a:endParaRPr lang="en-GB" sz="4000" u="sng" dirty="0">
              <a:cs typeface="Calibri"/>
            </a:endParaRPr>
          </a:p>
          <a:p>
            <a:pPr algn="ctr"/>
            <a:r>
              <a:rPr lang="en-GB" sz="4000" b="1" u="sng" dirty="0">
                <a:solidFill>
                  <a:srgbClr val="FFC000"/>
                </a:solidFill>
              </a:rPr>
              <a:t>Snorkellers: </a:t>
            </a:r>
          </a:p>
          <a:p>
            <a:pPr algn="ctr"/>
            <a:r>
              <a:rPr lang="en-GB" sz="4000" dirty="0"/>
              <a:t>Complete the matching game</a:t>
            </a:r>
            <a:r>
              <a:rPr lang="en-GB" sz="4000" u="sng" dirty="0"/>
              <a:t> on your own</a:t>
            </a:r>
          </a:p>
          <a:p>
            <a:pPr algn="ctr"/>
            <a:r>
              <a:rPr lang="en-GB" sz="4000" b="1" u="sng" dirty="0">
                <a:solidFill>
                  <a:srgbClr val="00B050"/>
                </a:solidFill>
              </a:rPr>
              <a:t>Divers:</a:t>
            </a:r>
          </a:p>
          <a:p>
            <a:pPr algn="ctr"/>
            <a:r>
              <a:rPr lang="en-GB" sz="4000" dirty="0"/>
              <a:t>Complete the matching game </a:t>
            </a:r>
            <a:r>
              <a:rPr lang="en-GB" sz="4000" u="sng" dirty="0"/>
              <a:t>on your own </a:t>
            </a:r>
            <a:r>
              <a:rPr lang="en-GB" sz="4000" u="sng" dirty="0">
                <a:solidFill>
                  <a:srgbClr val="FF0000"/>
                </a:solidFill>
              </a:rPr>
              <a:t>+ Red Pen Question</a:t>
            </a:r>
          </a:p>
        </p:txBody>
      </p:sp>
      <p:sp>
        <p:nvSpPr>
          <p:cNvPr id="4" name="Star: 5 Points 3">
            <a:extLst>
              <a:ext uri="{FF2B5EF4-FFF2-40B4-BE49-F238E27FC236}">
                <a16:creationId xmlns:a16="http://schemas.microsoft.com/office/drawing/2014/main" id="{8D5655DA-6765-4722-AC39-690F232D98EC}"/>
              </a:ext>
            </a:extLst>
          </p:cNvPr>
          <p:cNvSpPr/>
          <p:nvPr/>
        </p:nvSpPr>
        <p:spPr>
          <a:xfrm>
            <a:off x="291549" y="287257"/>
            <a:ext cx="1258955" cy="1074404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Star: 5 Points 6">
            <a:extLst>
              <a:ext uri="{FF2B5EF4-FFF2-40B4-BE49-F238E27FC236}">
                <a16:creationId xmlns:a16="http://schemas.microsoft.com/office/drawing/2014/main" id="{D82F704D-3AF8-4CA9-AEB6-965755857113}"/>
              </a:ext>
            </a:extLst>
          </p:cNvPr>
          <p:cNvSpPr/>
          <p:nvPr/>
        </p:nvSpPr>
        <p:spPr>
          <a:xfrm>
            <a:off x="7593496" y="241796"/>
            <a:ext cx="1258955" cy="1074404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8C9D9455-8B28-436A-873C-B9D4FF218366}"/>
              </a:ext>
            </a:extLst>
          </p:cNvPr>
          <p:cNvSpPr/>
          <p:nvPr/>
        </p:nvSpPr>
        <p:spPr>
          <a:xfrm>
            <a:off x="7540074" y="2367397"/>
            <a:ext cx="1258955" cy="1074404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Star: 5 Points 8">
            <a:extLst>
              <a:ext uri="{FF2B5EF4-FFF2-40B4-BE49-F238E27FC236}">
                <a16:creationId xmlns:a16="http://schemas.microsoft.com/office/drawing/2014/main" id="{7431B0CD-A973-4E27-9BA8-A37F531977A8}"/>
              </a:ext>
            </a:extLst>
          </p:cNvPr>
          <p:cNvSpPr/>
          <p:nvPr/>
        </p:nvSpPr>
        <p:spPr>
          <a:xfrm>
            <a:off x="7593496" y="4155067"/>
            <a:ext cx="1258955" cy="1074404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9D8DF6E5-E8AE-4D7A-8DFE-659C76F95CA7}"/>
              </a:ext>
            </a:extLst>
          </p:cNvPr>
          <p:cNvSpPr/>
          <p:nvPr/>
        </p:nvSpPr>
        <p:spPr>
          <a:xfrm>
            <a:off x="600489" y="4155067"/>
            <a:ext cx="1258955" cy="1074404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C599FA13-7D74-4118-9BDA-3D0A05F5BCE0}"/>
              </a:ext>
            </a:extLst>
          </p:cNvPr>
          <p:cNvSpPr/>
          <p:nvPr/>
        </p:nvSpPr>
        <p:spPr>
          <a:xfrm>
            <a:off x="600489" y="2294404"/>
            <a:ext cx="1258955" cy="1074404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8078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35CCF9D-226E-41AA-870F-35A7EE6C29C2}"/>
              </a:ext>
            </a:extLst>
          </p:cNvPr>
          <p:cNvSpPr/>
          <p:nvPr/>
        </p:nvSpPr>
        <p:spPr>
          <a:xfrm>
            <a:off x="89452" y="134728"/>
            <a:ext cx="8965096" cy="655982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0DC55A-73BE-4324-BACD-14F42300034A}"/>
              </a:ext>
            </a:extLst>
          </p:cNvPr>
          <p:cNvSpPr txBox="1"/>
          <p:nvPr/>
        </p:nvSpPr>
        <p:spPr>
          <a:xfrm>
            <a:off x="291549" y="287257"/>
            <a:ext cx="87629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/>
              <a:t>Let’s Play One Last Mystery Game!</a:t>
            </a:r>
          </a:p>
        </p:txBody>
      </p:sp>
      <p:sp>
        <p:nvSpPr>
          <p:cNvPr id="4" name="Star: 5 Points 3">
            <a:extLst>
              <a:ext uri="{FF2B5EF4-FFF2-40B4-BE49-F238E27FC236}">
                <a16:creationId xmlns:a16="http://schemas.microsoft.com/office/drawing/2014/main" id="{8D5655DA-6765-4722-AC39-690F232D98EC}"/>
              </a:ext>
            </a:extLst>
          </p:cNvPr>
          <p:cNvSpPr/>
          <p:nvPr/>
        </p:nvSpPr>
        <p:spPr>
          <a:xfrm>
            <a:off x="291548" y="737362"/>
            <a:ext cx="1258955" cy="1074404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Star: 5 Points 6">
            <a:extLst>
              <a:ext uri="{FF2B5EF4-FFF2-40B4-BE49-F238E27FC236}">
                <a16:creationId xmlns:a16="http://schemas.microsoft.com/office/drawing/2014/main" id="{D82F704D-3AF8-4CA9-AEB6-965755857113}"/>
              </a:ext>
            </a:extLst>
          </p:cNvPr>
          <p:cNvSpPr/>
          <p:nvPr/>
        </p:nvSpPr>
        <p:spPr>
          <a:xfrm>
            <a:off x="7593496" y="831448"/>
            <a:ext cx="1258955" cy="1074404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8C9D9455-8B28-436A-873C-B9D4FF218366}"/>
              </a:ext>
            </a:extLst>
          </p:cNvPr>
          <p:cNvSpPr/>
          <p:nvPr/>
        </p:nvSpPr>
        <p:spPr>
          <a:xfrm>
            <a:off x="7540074" y="2367397"/>
            <a:ext cx="1258955" cy="1074404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Star: 5 Points 8">
            <a:extLst>
              <a:ext uri="{FF2B5EF4-FFF2-40B4-BE49-F238E27FC236}">
                <a16:creationId xmlns:a16="http://schemas.microsoft.com/office/drawing/2014/main" id="{7431B0CD-A973-4E27-9BA8-A37F531977A8}"/>
              </a:ext>
            </a:extLst>
          </p:cNvPr>
          <p:cNvSpPr/>
          <p:nvPr/>
        </p:nvSpPr>
        <p:spPr>
          <a:xfrm>
            <a:off x="7593496" y="4155067"/>
            <a:ext cx="1258955" cy="1074404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9D8DF6E5-E8AE-4D7A-8DFE-659C76F95CA7}"/>
              </a:ext>
            </a:extLst>
          </p:cNvPr>
          <p:cNvSpPr/>
          <p:nvPr/>
        </p:nvSpPr>
        <p:spPr>
          <a:xfrm>
            <a:off x="600489" y="4155067"/>
            <a:ext cx="1258955" cy="1074404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C599FA13-7D74-4118-9BDA-3D0A05F5BCE0}"/>
              </a:ext>
            </a:extLst>
          </p:cNvPr>
          <p:cNvSpPr/>
          <p:nvPr/>
        </p:nvSpPr>
        <p:spPr>
          <a:xfrm>
            <a:off x="600489" y="2294404"/>
            <a:ext cx="1258955" cy="1074404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 descr="Code Clipart Mystery Box - Express Mystery Box - Png Download - Full Size  Clipart (#271381) - PinClipart">
            <a:extLst>
              <a:ext uri="{FF2B5EF4-FFF2-40B4-BE49-F238E27FC236}">
                <a16:creationId xmlns:a16="http://schemas.microsoft.com/office/drawing/2014/main" id="{964E0752-BC5F-41ED-B228-FAC4EEE7A6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6604" y="1368650"/>
            <a:ext cx="5337951" cy="4317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4F3B273-F7F1-4428-8C33-C99760296F7C}"/>
              </a:ext>
            </a:extLst>
          </p:cNvPr>
          <p:cNvSpPr txBox="1"/>
          <p:nvPr/>
        </p:nvSpPr>
        <p:spPr>
          <a:xfrm>
            <a:off x="1864060" y="5739137"/>
            <a:ext cx="6839776" cy="707886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4000" dirty="0">
                <a:solidFill>
                  <a:srgbClr val="FF0000"/>
                </a:solidFill>
                <a:cs typeface="Calibri"/>
              </a:rPr>
              <a:t>Watch video on class pages!</a:t>
            </a:r>
          </a:p>
        </p:txBody>
      </p:sp>
    </p:spTree>
    <p:extLst>
      <p:ext uri="{BB962C8B-B14F-4D97-AF65-F5344CB8AC3E}">
        <p14:creationId xmlns:p14="http://schemas.microsoft.com/office/powerpoint/2010/main" val="148077976"/>
      </p:ext>
    </p:extLst>
  </p:cSld>
  <p:clrMapOvr>
    <a:masterClrMapping/>
  </p:clrMapOvr>
</p:sld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purl.org/dc/terms/"/>
    <ds:schemaRef ds:uri="522d4c35-b548-4432-90ae-af4376e1c4b4"/>
    <ds:schemaRef ds:uri="http://www.w3.org/XML/1998/namespace"/>
    <ds:schemaRef ds:uri="http://purl.org/dc/dcmitype/"/>
    <ds:schemaRef ds:uri="http://schemas.openxmlformats.org/package/2006/metadata/core-properties"/>
    <ds:schemaRef ds:uri="b7193443-4924-4c98-83f1-322a08f13154"/>
  </ds:schemaRefs>
</ds:datastoreItem>
</file>

<file path=customXml/itemProps3.xml><?xml version="1.0" encoding="utf-8"?>
<ds:datastoreItem xmlns:ds="http://schemas.openxmlformats.org/officeDocument/2006/customXml" ds:itemID="{B77F6EA1-EF3D-412C-8840-DA5D1DBE726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11452</TotalTime>
  <Words>161</Words>
  <Application>Microsoft Office PowerPoint</Application>
  <PresentationFormat>On-screen Show (4:3)</PresentationFormat>
  <Paragraphs>22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6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Title slide</vt:lpstr>
      <vt:lpstr>Get ready title</vt:lpstr>
      <vt:lpstr>Let's learn title</vt:lpstr>
      <vt:lpstr>Let's learn slides</vt:lpstr>
      <vt:lpstr>Your turn</vt:lpstr>
      <vt:lpstr>Your turn activity lesson</vt:lpstr>
      <vt:lpstr>13.1.2021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249</cp:revision>
  <dcterms:created xsi:type="dcterms:W3CDTF">2019-07-05T11:02:13Z</dcterms:created>
  <dcterms:modified xsi:type="dcterms:W3CDTF">2021-01-06T08:09:10Z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