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59" r:id="rId10"/>
    <p:sldId id="262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388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A8A56-30DA-4F28-8883-FE49BB8BE7F8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55054-EEA4-4D81-80FD-3EF194237B91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N7Wx5ClTGU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124744"/>
            <a:ext cx="752475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259632" y="4437112"/>
            <a:ext cx="655272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To work scientifically.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771525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988" y="595313"/>
            <a:ext cx="7820025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0" y="814388"/>
            <a:ext cx="78867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563" y="885825"/>
            <a:ext cx="7762875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227AA52-B993-4E38-B2B1-4C714A6CC6CE}"/>
              </a:ext>
            </a:extLst>
          </p:cNvPr>
          <p:cNvSpPr txBox="1"/>
          <p:nvPr/>
        </p:nvSpPr>
        <p:spPr>
          <a:xfrm>
            <a:off x="1" y="6251713"/>
            <a:ext cx="9143999" cy="369332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>
                <a:latin typeface="Arial"/>
                <a:cs typeface="Arial"/>
                <a:hlinkClick r:id="rId3"/>
              </a:rPr>
              <a:t>https://www.youtube.com/watch?v=7N7Wx5ClTGU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563" y="1381125"/>
            <a:ext cx="7762875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54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1520" y="836712"/>
          <a:ext cx="8640960" cy="5688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88632">
                <a:tc>
                  <a:txBody>
                    <a:bodyPr/>
                    <a:lstStyle/>
                    <a:p>
                      <a:r>
                        <a:rPr lang="en-GB" dirty="0"/>
                        <a:t>What</a:t>
                      </a:r>
                      <a:r>
                        <a:rPr lang="en-GB" baseline="0" dirty="0"/>
                        <a:t> makes a good reflector?</a:t>
                      </a:r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Look at the</a:t>
                      </a:r>
                      <a:r>
                        <a:rPr lang="en-GB" baseline="0" dirty="0"/>
                        <a:t> different materials on your table, you are going to see which ones are the best reflectors.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Complete your sheet and stick it in your books.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Human reflections-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Put a </a:t>
                      </a:r>
                      <a:r>
                        <a:rPr lang="en-US" dirty="0" err="1"/>
                        <a:t>metre</a:t>
                      </a:r>
                      <a:r>
                        <a:rPr lang="en-US" dirty="0"/>
                        <a:t> stick on the floor between you.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One of you choose to be the object, and the other the reflected image.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What happens when the object moves his/her left hand? Moves backwards and forwards? </a:t>
                      </a:r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What do you notice</a:t>
                      </a:r>
                      <a:r>
                        <a:rPr lang="en-US" baseline="0" dirty="0"/>
                        <a:t> about the image</a:t>
                      </a:r>
                      <a:r>
                        <a:rPr lang="en-US" dirty="0"/>
                        <a:t>?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Stick the</a:t>
                      </a:r>
                      <a:r>
                        <a:rPr lang="en-GB" baseline="0" dirty="0"/>
                        <a:t> picture in your book and complete the question.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 writing-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You need to work out</a:t>
                      </a:r>
                      <a:r>
                        <a:rPr lang="en-GB" baseline="0" dirty="0"/>
                        <a:t> how to write your name in the box so that when you put your mirror on the line, it is reflected back at you in a way that you can read your writing in the mirror.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It’s harder than it looks!</a:t>
                      </a: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95536" y="188640"/>
            <a:ext cx="84249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experiments today. By the end of the lesson, you need to have completed all 3:</a:t>
            </a:r>
          </a:p>
          <a:p>
            <a:pPr algn="ctr"/>
            <a:r>
              <a:rPr lang="en-GB" sz="2000" b="1" dirty="0"/>
              <a:t>Watch the Videos with Miss Watton!</a:t>
            </a:r>
          </a:p>
        </p:txBody>
      </p:sp>
      <p:sp>
        <p:nvSpPr>
          <p:cNvPr id="4" name="Rectangle 3"/>
          <p:cNvSpPr/>
          <p:nvPr/>
        </p:nvSpPr>
        <p:spPr>
          <a:xfrm>
            <a:off x="6372200" y="4149080"/>
            <a:ext cx="19442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Read in the mirror YOUR NAME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6156176" y="5085184"/>
            <a:ext cx="2448272" cy="0"/>
          </a:xfrm>
          <a:prstGeom prst="line">
            <a:avLst/>
          </a:prstGeom>
          <a:ln w="38100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372200" y="5157192"/>
            <a:ext cx="194421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Write here: </a:t>
            </a:r>
          </a:p>
          <a:p>
            <a:pPr algn="ctr"/>
            <a:r>
              <a:rPr lang="en-GB" dirty="0"/>
              <a:t>YOUR NAME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 l="23280" t="19415" r="55556" b="35413"/>
          <a:stretch>
            <a:fillRect/>
          </a:stretch>
        </p:blipFill>
        <p:spPr bwMode="auto">
          <a:xfrm>
            <a:off x="467544" y="3789040"/>
            <a:ext cx="2160240" cy="2593717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0" ma:contentTypeDescription="Create a new document." ma:contentTypeScope="" ma:versionID="85cc611ceebb423f43e5ef19185d49de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85349bc86dba410184a16952b9cbdf8d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4C4EF2-591D-4265-8FC8-419F9DEA767D}">
  <ds:schemaRefs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microsoft.com/office/2006/documentManagement/types"/>
    <ds:schemaRef ds:uri="b7193443-4924-4c98-83f1-322a08f13154"/>
    <ds:schemaRef ds:uri="http://schemas.openxmlformats.org/package/2006/metadata/core-properties"/>
    <ds:schemaRef ds:uri="933c73ff-1f47-478d-836a-52d41c4c8390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82BAF71-3348-4085-91E3-18F9483CA5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148B0E-9180-47E0-BB0A-95F5245A24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207</Words>
  <Application>Microsoft Office PowerPoint</Application>
  <PresentationFormat>On-screen Show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alice watton</cp:lastModifiedBy>
  <cp:revision>12</cp:revision>
  <dcterms:created xsi:type="dcterms:W3CDTF">2016-10-12T10:32:08Z</dcterms:created>
  <dcterms:modified xsi:type="dcterms:W3CDTF">2021-01-14T10:06:20Z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1100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