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4"/>
  </p:sldMasterIdLst>
  <p:sldIdLst>
    <p:sldId id="256" r:id="rId5"/>
    <p:sldId id="264" r:id="rId6"/>
    <p:sldId id="257" r:id="rId7"/>
    <p:sldId id="259" r:id="rId8"/>
    <p:sldId id="260" r:id="rId9"/>
    <p:sldId id="265" r:id="rId10"/>
    <p:sldId id="266" r:id="rId11"/>
    <p:sldId id="267" r:id="rId12"/>
    <p:sldId id="258"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B450B6-D96F-C144-E70E-195047C941BF}" v="186" dt="2020-11-20T11:51:33.286"/>
    <p1510:client id="{8A7DA956-4A39-0813-2869-867C640B014E}" v="30" dt="2021-11-02T19:47:09.2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11/2/2021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11/2/2021</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11/2/2021</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11/2/2021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bitesize/articles/z9j4kqt"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4" y="1267097"/>
            <a:ext cx="9154886" cy="2765567"/>
          </a:xfrm>
        </p:spPr>
        <p:txBody>
          <a:bodyPr>
            <a:normAutofit fontScale="90000"/>
          </a:bodyPr>
          <a:lstStyle/>
          <a:p>
            <a:pPr fontAlgn="base"/>
            <a:r>
              <a:rPr lang="en-US" dirty="0"/>
              <a:t>LO. To build an overview of world history.</a:t>
            </a:r>
            <a:r>
              <a:rPr lang="en-GB" dirty="0"/>
              <a:t> </a:t>
            </a:r>
            <a:br>
              <a:rPr lang="en-GB" dirty="0"/>
            </a:br>
            <a:r>
              <a:rPr lang="en-GB" dirty="0"/>
              <a:t> </a:t>
            </a:r>
            <a:br>
              <a:rPr lang="en-GB" dirty="0"/>
            </a:br>
            <a:r>
              <a:rPr lang="en-US" dirty="0"/>
              <a:t>Context: Roman invasion</a:t>
            </a:r>
            <a:r>
              <a:rPr lang="en-GB" dirty="0"/>
              <a:t> </a:t>
            </a:r>
            <a:br>
              <a:rPr lang="en-GB" dirty="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34491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enquiry question</a:t>
            </a:r>
          </a:p>
        </p:txBody>
      </p:sp>
      <p:sp>
        <p:nvSpPr>
          <p:cNvPr id="3" name="Content Placeholder 2"/>
          <p:cNvSpPr>
            <a:spLocks noGrp="1"/>
          </p:cNvSpPr>
          <p:nvPr>
            <p:ph idx="1"/>
          </p:nvPr>
        </p:nvSpPr>
        <p:spPr/>
        <p:txBody>
          <a:bodyPr/>
          <a:lstStyle/>
          <a:p>
            <a:pPr algn="ctr"/>
            <a:r>
              <a:rPr lang="en-US" sz="4800" b="1" i="1" dirty="0"/>
              <a:t>‘What did the Romans ever do for me?’ </a:t>
            </a:r>
            <a:endParaRPr lang="en-GB" sz="4800" dirty="0"/>
          </a:p>
          <a:p>
            <a:endParaRPr lang="en-GB" dirty="0"/>
          </a:p>
        </p:txBody>
      </p:sp>
    </p:spTree>
    <p:extLst>
      <p:ext uri="{BB962C8B-B14F-4D97-AF65-F5344CB8AC3E}">
        <p14:creationId xmlns:p14="http://schemas.microsoft.com/office/powerpoint/2010/main" val="4284412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Settlement survey</a:t>
            </a:r>
          </a:p>
        </p:txBody>
      </p:sp>
      <p:sp>
        <p:nvSpPr>
          <p:cNvPr id="3" name="Content Placeholder 2"/>
          <p:cNvSpPr>
            <a:spLocks noGrp="1"/>
          </p:cNvSpPr>
          <p:nvPr>
            <p:ph idx="1"/>
          </p:nvPr>
        </p:nvSpPr>
        <p:spPr/>
        <p:txBody>
          <a:bodyPr>
            <a:normAutofit/>
          </a:bodyPr>
          <a:lstStyle/>
          <a:p>
            <a:pPr marL="0" indent="0">
              <a:buNone/>
            </a:pPr>
            <a:r>
              <a:rPr lang="en-US" sz="2800" dirty="0"/>
              <a:t>Who has moved from another town, village or country since they were born?</a:t>
            </a:r>
          </a:p>
          <a:p>
            <a:pPr marL="0" indent="0">
              <a:buNone/>
            </a:pPr>
            <a:r>
              <a:rPr lang="en-US" sz="2800" dirty="0"/>
              <a:t>Who has travelled the longest distance? </a:t>
            </a:r>
          </a:p>
          <a:p>
            <a:pPr marL="0" indent="0">
              <a:buNone/>
            </a:pPr>
            <a:r>
              <a:rPr lang="en-US" sz="2800" dirty="0"/>
              <a:t>Who has travelled the shortest? </a:t>
            </a:r>
          </a:p>
          <a:p>
            <a:pPr marL="0" indent="0">
              <a:buNone/>
            </a:pPr>
            <a:r>
              <a:rPr lang="en-US" sz="2800" dirty="0"/>
              <a:t>Who has lived in the same house since they were born? </a:t>
            </a:r>
            <a:endParaRPr lang="en-GB" sz="2800" dirty="0"/>
          </a:p>
        </p:txBody>
      </p:sp>
    </p:spTree>
    <p:extLst>
      <p:ext uri="{BB962C8B-B14F-4D97-AF65-F5344CB8AC3E}">
        <p14:creationId xmlns:p14="http://schemas.microsoft.com/office/powerpoint/2010/main" val="1224047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Invader		Settler</a:t>
            </a:r>
          </a:p>
        </p:txBody>
      </p:sp>
      <p:sp>
        <p:nvSpPr>
          <p:cNvPr id="3" name="Content Placeholder 2"/>
          <p:cNvSpPr>
            <a:spLocks noGrp="1"/>
          </p:cNvSpPr>
          <p:nvPr>
            <p:ph idx="1"/>
          </p:nvPr>
        </p:nvSpPr>
        <p:spPr/>
        <p:txBody>
          <a:bodyPr>
            <a:normAutofit/>
          </a:bodyPr>
          <a:lstStyle/>
          <a:p>
            <a:pPr marL="0" indent="0" algn="ctr">
              <a:buNone/>
            </a:pPr>
            <a:r>
              <a:rPr lang="en-GB" sz="4000" dirty="0"/>
              <a:t>What do these words mean?</a:t>
            </a:r>
          </a:p>
        </p:txBody>
      </p:sp>
      <p:pic>
        <p:nvPicPr>
          <p:cNvPr id="4" name="Picture 3"/>
          <p:cNvPicPr>
            <a:picLocks noChangeAspect="1"/>
          </p:cNvPicPr>
          <p:nvPr/>
        </p:nvPicPr>
        <p:blipFill>
          <a:blip r:embed="rId2"/>
          <a:stretch>
            <a:fillRect/>
          </a:stretch>
        </p:blipFill>
        <p:spPr>
          <a:xfrm>
            <a:off x="4732428" y="3646377"/>
            <a:ext cx="3222852" cy="2578282"/>
          </a:xfrm>
          <a:prstGeom prst="rect">
            <a:avLst/>
          </a:prstGeom>
        </p:spPr>
      </p:pic>
    </p:spTree>
    <p:extLst>
      <p:ext uri="{BB962C8B-B14F-4D97-AF65-F5344CB8AC3E}">
        <p14:creationId xmlns:p14="http://schemas.microsoft.com/office/powerpoint/2010/main" val="1615999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80181" y="1887783"/>
            <a:ext cx="7729728" cy="3101983"/>
          </a:xfrm>
        </p:spPr>
        <p:txBody>
          <a:bodyPr vert="horz" lIns="91440" tIns="45720" rIns="91440" bIns="45720" rtlCol="0" anchor="t">
            <a:normAutofit/>
          </a:bodyPr>
          <a:lstStyle/>
          <a:p>
            <a:pPr marL="0" indent="0">
              <a:buNone/>
            </a:pPr>
            <a:r>
              <a:rPr lang="en-US" sz="2800" dirty="0"/>
              <a:t>The Romans </a:t>
            </a:r>
            <a:r>
              <a:rPr lang="en-US" sz="2800" u="sng" dirty="0"/>
              <a:t>invaded</a:t>
            </a:r>
            <a:r>
              <a:rPr lang="en-US" sz="2800" dirty="0"/>
              <a:t> Britain they were the </a:t>
            </a:r>
            <a:r>
              <a:rPr lang="en-US" sz="2800" b="1" u="sng" dirty="0"/>
              <a:t>invaders</a:t>
            </a:r>
            <a:r>
              <a:rPr lang="en-US" sz="2800" dirty="0"/>
              <a:t>.</a:t>
            </a:r>
          </a:p>
          <a:p>
            <a:pPr marL="0" indent="0">
              <a:buNone/>
            </a:pPr>
            <a:r>
              <a:rPr lang="en-US" sz="2800" dirty="0"/>
              <a:t>The </a:t>
            </a:r>
            <a:r>
              <a:rPr lang="en-US" sz="2800" b="1" u="sng" dirty="0"/>
              <a:t>settlers</a:t>
            </a:r>
            <a:r>
              <a:rPr lang="en-US" sz="2800" dirty="0"/>
              <a:t> there were the Celts.</a:t>
            </a:r>
            <a:endParaRPr lang="en-GB" sz="2800" dirty="0"/>
          </a:p>
        </p:txBody>
      </p:sp>
      <p:pic>
        <p:nvPicPr>
          <p:cNvPr id="4" name="Picture 3"/>
          <p:cNvPicPr>
            <a:picLocks noChangeAspect="1"/>
          </p:cNvPicPr>
          <p:nvPr/>
        </p:nvPicPr>
        <p:blipFill>
          <a:blip r:embed="rId2"/>
          <a:stretch>
            <a:fillRect/>
          </a:stretch>
        </p:blipFill>
        <p:spPr>
          <a:xfrm>
            <a:off x="0" y="3228702"/>
            <a:ext cx="2190592" cy="3522128"/>
          </a:xfrm>
          <a:prstGeom prst="rect">
            <a:avLst/>
          </a:prstGeom>
        </p:spPr>
      </p:pic>
      <p:pic>
        <p:nvPicPr>
          <p:cNvPr id="5" name="Picture 4"/>
          <p:cNvPicPr>
            <a:picLocks noChangeAspect="1"/>
          </p:cNvPicPr>
          <p:nvPr/>
        </p:nvPicPr>
        <p:blipFill>
          <a:blip r:embed="rId3"/>
          <a:stretch>
            <a:fillRect/>
          </a:stretch>
        </p:blipFill>
        <p:spPr>
          <a:xfrm>
            <a:off x="7190559" y="3273334"/>
            <a:ext cx="4838700" cy="3571875"/>
          </a:xfrm>
          <a:prstGeom prst="rect">
            <a:avLst/>
          </a:prstGeom>
        </p:spPr>
      </p:pic>
    </p:spTree>
    <p:extLst>
      <p:ext uri="{BB962C8B-B14F-4D97-AF65-F5344CB8AC3E}">
        <p14:creationId xmlns:p14="http://schemas.microsoft.com/office/powerpoint/2010/main" val="3461980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occupied Britain?</a:t>
            </a:r>
          </a:p>
        </p:txBody>
      </p:sp>
      <p:sp>
        <p:nvSpPr>
          <p:cNvPr id="4" name="Rectangle 3"/>
          <p:cNvSpPr/>
          <p:nvPr/>
        </p:nvSpPr>
        <p:spPr>
          <a:xfrm>
            <a:off x="783771" y="2828836"/>
            <a:ext cx="8360229" cy="2246769"/>
          </a:xfrm>
          <a:prstGeom prst="rect">
            <a:avLst/>
          </a:prstGeom>
        </p:spPr>
        <p:txBody>
          <a:bodyPr wrap="square">
            <a:spAutoFit/>
          </a:bodyPr>
          <a:lstStyle/>
          <a:p>
            <a:r>
              <a:rPr lang="en-GB" sz="2800" dirty="0">
                <a:solidFill>
                  <a:srgbClr val="231F20"/>
                </a:solidFill>
                <a:latin typeface="ReithSans"/>
              </a:rPr>
              <a:t>Around 2,000 years ago, Britain was ruled by tribes of people called the </a:t>
            </a:r>
            <a:r>
              <a:rPr lang="en-GB" sz="2800" b="1" dirty="0">
                <a:solidFill>
                  <a:srgbClr val="231F20"/>
                </a:solidFill>
                <a:latin typeface="ReithSans"/>
              </a:rPr>
              <a:t>Celts</a:t>
            </a:r>
            <a:r>
              <a:rPr lang="en-GB" sz="2800" dirty="0">
                <a:solidFill>
                  <a:srgbClr val="231F20"/>
                </a:solidFill>
                <a:latin typeface="ReithSans"/>
              </a:rPr>
              <a:t>. But this was about to change. For around a century, the Roman army had been building an Empire across Europe. Now it was coming for Britain!</a:t>
            </a:r>
            <a:endParaRPr lang="en-GB" sz="2800" dirty="0"/>
          </a:p>
        </p:txBody>
      </p:sp>
      <p:pic>
        <p:nvPicPr>
          <p:cNvPr id="5" name="Picture 4"/>
          <p:cNvPicPr>
            <a:picLocks noChangeAspect="1"/>
          </p:cNvPicPr>
          <p:nvPr/>
        </p:nvPicPr>
        <p:blipFill>
          <a:blip r:embed="rId2"/>
          <a:stretch>
            <a:fillRect/>
          </a:stretch>
        </p:blipFill>
        <p:spPr>
          <a:xfrm>
            <a:off x="8512451" y="4650992"/>
            <a:ext cx="3244120" cy="2004089"/>
          </a:xfrm>
          <a:prstGeom prst="rect">
            <a:avLst/>
          </a:prstGeom>
        </p:spPr>
      </p:pic>
    </p:spTree>
    <p:extLst>
      <p:ext uri="{BB962C8B-B14F-4D97-AF65-F5344CB8AC3E}">
        <p14:creationId xmlns:p14="http://schemas.microsoft.com/office/powerpoint/2010/main" val="1332703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4" y="1078413"/>
            <a:ext cx="8621486" cy="2554545"/>
          </a:xfrm>
          <a:prstGeom prst="rect">
            <a:avLst/>
          </a:prstGeom>
        </p:spPr>
        <p:txBody>
          <a:bodyPr wrap="square">
            <a:spAutoFit/>
          </a:bodyPr>
          <a:lstStyle/>
          <a:p>
            <a:r>
              <a:rPr lang="en-GB" sz="3200" dirty="0">
                <a:solidFill>
                  <a:srgbClr val="231F20"/>
                </a:solidFill>
                <a:latin typeface="ReithSans"/>
              </a:rPr>
              <a:t>In </a:t>
            </a:r>
            <a:r>
              <a:rPr lang="en-GB" sz="3200" b="1" dirty="0">
                <a:solidFill>
                  <a:srgbClr val="231F20"/>
                </a:solidFill>
                <a:latin typeface="ReithSans"/>
              </a:rPr>
              <a:t>AD43</a:t>
            </a:r>
            <a:r>
              <a:rPr lang="en-GB" sz="3200" dirty="0">
                <a:solidFill>
                  <a:srgbClr val="231F20"/>
                </a:solidFill>
                <a:latin typeface="ReithSans"/>
              </a:rPr>
              <a:t>, the full might of the Roman army landed on the beaches in Kent. Over the next year it battled inland, storming through hillforts and chopping down anyone who stood in their way.</a:t>
            </a:r>
            <a:endParaRPr lang="en-GB" sz="3200" dirty="0"/>
          </a:p>
        </p:txBody>
      </p:sp>
      <p:pic>
        <p:nvPicPr>
          <p:cNvPr id="5" name="Picture 4"/>
          <p:cNvPicPr>
            <a:picLocks noChangeAspect="1"/>
          </p:cNvPicPr>
          <p:nvPr/>
        </p:nvPicPr>
        <p:blipFill>
          <a:blip r:embed="rId2"/>
          <a:stretch>
            <a:fillRect/>
          </a:stretch>
        </p:blipFill>
        <p:spPr>
          <a:xfrm>
            <a:off x="6434682" y="3426958"/>
            <a:ext cx="4251964" cy="2608082"/>
          </a:xfrm>
          <a:prstGeom prst="rect">
            <a:avLst/>
          </a:prstGeom>
        </p:spPr>
      </p:pic>
    </p:spTree>
    <p:extLst>
      <p:ext uri="{BB962C8B-B14F-4D97-AF65-F5344CB8AC3E}">
        <p14:creationId xmlns:p14="http://schemas.microsoft.com/office/powerpoint/2010/main" val="2500164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8541" y="705394"/>
            <a:ext cx="7729728" cy="4088675"/>
          </a:xfrm>
        </p:spPr>
        <p:txBody>
          <a:bodyPr>
            <a:normAutofit/>
          </a:bodyPr>
          <a:lstStyle/>
          <a:p>
            <a:r>
              <a:rPr lang="en-GB" sz="3600" dirty="0">
                <a:hlinkClick r:id="rId2"/>
              </a:rPr>
              <a:t>https://www.bbc.co.uk/bitesize/articles/z9j4kqt</a:t>
            </a:r>
            <a:endParaRPr lang="en-GB" sz="3600" dirty="0"/>
          </a:p>
          <a:p>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759337" y="3693200"/>
            <a:ext cx="4269922" cy="3152009"/>
          </a:xfrm>
          <a:prstGeom prst="rect">
            <a:avLst/>
          </a:prstGeom>
        </p:spPr>
      </p:pic>
      <p:sp>
        <p:nvSpPr>
          <p:cNvPr id="5" name="TextBox 4"/>
          <p:cNvSpPr txBox="1"/>
          <p:nvPr/>
        </p:nvSpPr>
        <p:spPr>
          <a:xfrm>
            <a:off x="1436914" y="2442754"/>
            <a:ext cx="4945778" cy="1384995"/>
          </a:xfrm>
          <a:prstGeom prst="rect">
            <a:avLst/>
          </a:prstGeom>
          <a:noFill/>
        </p:spPr>
        <p:txBody>
          <a:bodyPr wrap="none" lIns="91440" tIns="45720" rIns="91440" bIns="45720" rtlCol="0" anchor="t">
            <a:spAutoFit/>
          </a:bodyPr>
          <a:lstStyle/>
          <a:p>
            <a:endParaRPr lang="en-GB" sz="2800" dirty="0"/>
          </a:p>
          <a:p>
            <a:r>
              <a:rPr lang="en-GB" sz="2800" dirty="0"/>
              <a:t>How do you think the Celts felt?</a:t>
            </a:r>
            <a:endParaRPr lang="en-GB" dirty="0"/>
          </a:p>
          <a:p>
            <a:endParaRPr lang="en-GB" sz="2800" dirty="0"/>
          </a:p>
        </p:txBody>
      </p:sp>
    </p:spTree>
    <p:extLst>
      <p:ext uri="{BB962C8B-B14F-4D97-AF65-F5344CB8AC3E}">
        <p14:creationId xmlns:p14="http://schemas.microsoft.com/office/powerpoint/2010/main" val="872061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rtlCol="0" anchor="t">
            <a:normAutofit/>
          </a:bodyPr>
          <a:lstStyle/>
          <a:p>
            <a:pPr marL="0" indent="0" algn="ctr">
              <a:buNone/>
            </a:pPr>
            <a:r>
              <a:rPr lang="en-GB" sz="3600" dirty="0"/>
              <a:t>How would you feel if someone suddenly came into your house and told you that you had to leave? </a:t>
            </a:r>
          </a:p>
          <a:p>
            <a:pPr marL="0" indent="0" algn="ctr">
              <a:buNone/>
            </a:pPr>
            <a:r>
              <a:rPr lang="en-GB" sz="3600" dirty="0"/>
              <a:t>How would you feel if they took over Binfield and changed everything?</a:t>
            </a:r>
          </a:p>
        </p:txBody>
      </p:sp>
    </p:spTree>
    <p:extLst>
      <p:ext uri="{BB962C8B-B14F-4D97-AF65-F5344CB8AC3E}">
        <p14:creationId xmlns:p14="http://schemas.microsoft.com/office/powerpoint/2010/main" val="2680939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3120" y="233172"/>
            <a:ext cx="7729728" cy="1188720"/>
          </a:xfrm>
        </p:spPr>
        <p:txBody>
          <a:bodyPr/>
          <a:lstStyle/>
          <a:p>
            <a:r>
              <a:rPr lang="en-GB" dirty="0"/>
              <a:t>Tasks</a:t>
            </a:r>
          </a:p>
        </p:txBody>
      </p:sp>
      <p:sp>
        <p:nvSpPr>
          <p:cNvPr id="3" name="Content Placeholder 2"/>
          <p:cNvSpPr>
            <a:spLocks noGrp="1"/>
          </p:cNvSpPr>
          <p:nvPr>
            <p:ph idx="1"/>
          </p:nvPr>
        </p:nvSpPr>
        <p:spPr>
          <a:xfrm>
            <a:off x="1567543" y="1619794"/>
            <a:ext cx="8393321" cy="5094515"/>
          </a:xfrm>
        </p:spPr>
        <p:txBody>
          <a:bodyPr vert="horz" lIns="91440" tIns="45720" rIns="91440" bIns="45720" rtlCol="0" anchor="t">
            <a:normAutofit/>
          </a:bodyPr>
          <a:lstStyle/>
          <a:p>
            <a:r>
              <a:rPr lang="en-US" sz="2400" dirty="0"/>
              <a:t>Children to produce a bubble map for how they think the Celts felt when they were invaded by the Romans. Then write a couple of sentences on how they would feel if </a:t>
            </a:r>
            <a:r>
              <a:rPr lang="en-US" sz="2400" dirty="0" err="1"/>
              <a:t>Binfield</a:t>
            </a:r>
            <a:r>
              <a:rPr lang="en-US" sz="2400" dirty="0"/>
              <a:t> were invaded.</a:t>
            </a:r>
          </a:p>
          <a:p>
            <a:pPr marL="0" indent="0">
              <a:buNone/>
            </a:pPr>
            <a:endParaRPr lang="en-US" sz="2400" dirty="0"/>
          </a:p>
          <a:p>
            <a:pPr marL="0" indent="0">
              <a:buNone/>
            </a:pPr>
            <a:r>
              <a:rPr lang="en-GB" sz="2400" dirty="0"/>
              <a:t> Children to write a paragraph on how the Celts might have felt and </a:t>
            </a:r>
            <a:r>
              <a:rPr lang="en-GB" sz="2400" dirty="0">
                <a:ea typeface="+mn-lt"/>
                <a:cs typeface="+mn-lt"/>
              </a:rPr>
              <a:t>how they would feel if Binfield was invaded</a:t>
            </a:r>
            <a:r>
              <a:rPr lang="en-GB" sz="2400" dirty="0"/>
              <a:t>.  Are there any similarities? </a:t>
            </a:r>
          </a:p>
          <a:p>
            <a:endParaRPr lang="en-GB" sz="2400" dirty="0"/>
          </a:p>
          <a:p>
            <a:r>
              <a:rPr lang="en-GB" sz="2400" dirty="0"/>
              <a:t>Children to write a diary entry using emotive language to describe how the Celts may have felt when they were invaded by the Romans.</a:t>
            </a:r>
          </a:p>
          <a:p>
            <a:endParaRPr lang="en-GB" dirty="0"/>
          </a:p>
        </p:txBody>
      </p:sp>
      <p:pic>
        <p:nvPicPr>
          <p:cNvPr id="4" name="Picture 3"/>
          <p:cNvPicPr>
            <a:picLocks noChangeAspect="1"/>
          </p:cNvPicPr>
          <p:nvPr/>
        </p:nvPicPr>
        <p:blipFill>
          <a:blip r:embed="rId2"/>
          <a:stretch>
            <a:fillRect/>
          </a:stretch>
        </p:blipFill>
        <p:spPr>
          <a:xfrm>
            <a:off x="616403" y="1619794"/>
            <a:ext cx="1162050" cy="1209675"/>
          </a:xfrm>
          <a:prstGeom prst="rect">
            <a:avLst/>
          </a:prstGeom>
        </p:spPr>
      </p:pic>
      <p:pic>
        <p:nvPicPr>
          <p:cNvPr id="5" name="Picture 4"/>
          <p:cNvPicPr>
            <a:picLocks noChangeAspect="1"/>
          </p:cNvPicPr>
          <p:nvPr/>
        </p:nvPicPr>
        <p:blipFill>
          <a:blip r:embed="rId3"/>
          <a:stretch>
            <a:fillRect/>
          </a:stretch>
        </p:blipFill>
        <p:spPr>
          <a:xfrm>
            <a:off x="166443" y="3471725"/>
            <a:ext cx="1438275" cy="695325"/>
          </a:xfrm>
          <a:prstGeom prst="rect">
            <a:avLst/>
          </a:prstGeom>
        </p:spPr>
      </p:pic>
      <p:pic>
        <p:nvPicPr>
          <p:cNvPr id="6" name="Picture 5"/>
          <p:cNvPicPr>
            <a:picLocks noChangeAspect="1"/>
          </p:cNvPicPr>
          <p:nvPr/>
        </p:nvPicPr>
        <p:blipFill>
          <a:blip r:embed="rId4"/>
          <a:stretch>
            <a:fillRect/>
          </a:stretch>
        </p:blipFill>
        <p:spPr>
          <a:xfrm>
            <a:off x="166443" y="5007292"/>
            <a:ext cx="1743075" cy="866775"/>
          </a:xfrm>
          <a:prstGeom prst="rect">
            <a:avLst/>
          </a:prstGeom>
        </p:spPr>
      </p:pic>
    </p:spTree>
    <p:extLst>
      <p:ext uri="{BB962C8B-B14F-4D97-AF65-F5344CB8AC3E}">
        <p14:creationId xmlns:p14="http://schemas.microsoft.com/office/powerpoint/2010/main" val="411653280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AFF2FDA-5CC9-4CC9-BA41-1CAB882C6277}">
  <ds:schemaRefs>
    <ds:schemaRef ds:uri="http://schemas.microsoft.com/sharepoint/v3/contenttype/forms"/>
  </ds:schemaRefs>
</ds:datastoreItem>
</file>

<file path=customXml/itemProps2.xml><?xml version="1.0" encoding="utf-8"?>
<ds:datastoreItem xmlns:ds="http://schemas.openxmlformats.org/officeDocument/2006/customXml" ds:itemID="{7431B968-B822-4D1C-9EB2-91D1F217D8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D34A93-4783-42FA-9282-80BFF4A61A22}">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TM10001115[[fn=Parcel]]</Template>
  <TotalTime>76</TotalTime>
  <Words>176</Words>
  <Application>Microsoft Office PowerPoint</Application>
  <PresentationFormat>Widescreen</PresentationFormat>
  <Paragraphs>26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Gill Sans MT</vt:lpstr>
      <vt:lpstr>ReithSans</vt:lpstr>
      <vt:lpstr>Parcel</vt:lpstr>
      <vt:lpstr>LO. To build an overview of world history.    Context: Roman invasion  </vt:lpstr>
      <vt:lpstr>Topic enquiry question</vt:lpstr>
      <vt:lpstr>Settlement survey</vt:lpstr>
      <vt:lpstr>Invader  Settler</vt:lpstr>
      <vt:lpstr>PowerPoint Presentation</vt:lpstr>
      <vt:lpstr>Who occupied Britain?</vt:lpstr>
      <vt:lpstr>PowerPoint Presentation</vt:lpstr>
      <vt:lpstr>PowerPoint Presentation</vt:lpstr>
      <vt:lpstr>PowerPoint Presentation</vt:lpstr>
      <vt:lpstr>Tasks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build an overview of world history.    Context: Roman invasion</dc:title>
  <dc:creator>Rachael Norman</dc:creator>
  <cp:lastModifiedBy>Rachael Norman</cp:lastModifiedBy>
  <cp:revision>43</cp:revision>
  <dcterms:created xsi:type="dcterms:W3CDTF">2019-09-15T11:27:12Z</dcterms:created>
  <dcterms:modified xsi:type="dcterms:W3CDTF">2021-11-02T19:51:11Z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