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1" r:id="rId6"/>
    <p:sldId id="256" r:id="rId7"/>
    <p:sldId id="260" r:id="rId8"/>
    <p:sldId id="259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7F5C61-3942-02D4-39F5-58ADF6588168}" v="9" dt="2021-09-03T16:27:44.3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47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40333-194D-4DFC-926F-0FF4C0EC5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C29172-76F5-4F64-B147-CCA66D161B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A3C24-FFDA-486F-ADE5-865FB5D1B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45625-1E9D-4548-906F-8F8A84855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7A4FAB-C2CF-4A90-8E78-5F766F946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66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B154F-240C-43E9-8D98-4274AE3FD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330A2-205C-4201-BE0D-E408523359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44EC54-9C21-41A3-B596-2819CBE9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922C7A-8B26-45CA-8EB4-242EB1111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A6D2C-A1CF-47AC-9D82-091D32BED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246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2704C-0B7C-4819-BEF0-10552DDA3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6332C-7B19-46B3-A8BF-803DC59F35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BB3ADC-E7E1-406E-B5C2-3325380E3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7BB53-CCBD-4005-8E14-A22D28156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5BF8E-29A7-43C7-BD31-3E069B422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054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E5D40-FD1E-4612-B417-FCD86DE0B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FF032-85B3-4C3F-8D93-9AFA3472B5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7E3B21-D20A-42D1-AB38-38DAF33332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2D397-EAA3-45EE-A126-6940CB45B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567D73-16A7-4EDA-9BF8-6BB897602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C4E58E-5D9A-4999-A01C-BAE90E3F8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911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F1B30-D553-42A3-8EC6-B200D1039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E8808C-61CC-449A-B7CC-AF03B0D2D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6AA859-B423-4D05-9E8E-9CBB1C6163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CAF47B-1805-4A3D-BDFD-CBEEE297DB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A624B7-2CEA-46EF-BE79-B97F614644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64D5B-0F22-48D5-BED8-A94F4DC6B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CAE573-48F7-4089-B7AC-D81A25954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3096B8-4D4F-43E7-8D0F-AE0183615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892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B02D9-7EE4-410D-BED0-DEE88F3EE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D76840-8622-4C01-BAEB-A4EE800CF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EB2EF1-352D-4451-B5C1-B22340EF1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9C5A9C-1635-4BD3-BA5C-EC97C5675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09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D73568-1F81-40A0-9DDB-41C363321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43F3CD-EFAA-4921-8D30-8B506E4C9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52A3CD-8285-40B8-9549-0C8B6E8A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807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6C749-2F4A-4DD2-95A2-4C6CE1697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706DD-1645-4C24-B869-1A3CE4492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D69B12-86B8-45E6-AC36-916B8FF175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5D204-DD1E-4472-9D3F-067134BD2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F491DA-8CD1-40CA-BFC7-64876EDDE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8AD0AD-E7D2-4B2B-B7ED-EE869BDAE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66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C2F47-3FB1-43FD-AFB5-F5E6D5C5F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24DFC2-ADCE-4679-9271-9D626F4F6E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0D7568-ED4E-4E2F-A809-D9A420B62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868466-5E96-4DD3-AB6F-54096D55A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612AB-4685-45EB-9DC8-8EA79DB55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A2768A-CF35-4426-83D1-3FC4AD1DB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859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4D824-ADD6-4781-A3C8-1F4672526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A614E7-9842-4464-89F4-B8DBF25BED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E0899B-4830-4302-B0E8-FA18F4C48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C32CB-FEF7-4BC1-B652-2CE850AF6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E47107-9EED-4BDB-916F-E35B7FCA7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983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C8F1B4-C7D5-4B07-AE3E-A5A11645B1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542B4F-CF0C-4BB8-8813-C96603CE45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8351D-48ED-402F-BD4E-7E635DD2B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5590AE-3A6D-4511-B670-7B629C636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DB917-08B2-4A5D-B523-3144C0E87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439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6B2913-6BF1-4B4D-B8F2-1EC5EAB36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AE27C9-354F-445D-A850-E37A86C86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7DC2A-D5FE-4715-9996-0904FEBF35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CABC6-7300-453C-BA81-89CACC03ACE9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B1E75A-E34B-474B-A6F7-8CF201C718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0C7460-0181-4009-8A04-108C2DA58E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30FA6-A489-45DA-B424-F4A79CB66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213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97F58-6DB1-4138-8F1E-95F34E929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1835" y="778817"/>
            <a:ext cx="496963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3800" u="sng" dirty="0">
                <a:latin typeface="Comic Sans MS" panose="030F0702030302020204" pitchFamily="66" charset="0"/>
              </a:rPr>
              <a:t>Our growing future</a:t>
            </a:r>
            <a:br>
              <a:rPr lang="en-GB" sz="3800" u="sng" dirty="0">
                <a:latin typeface="Comic Sans MS" panose="030F0702030302020204" pitchFamily="66" charset="0"/>
              </a:rPr>
            </a:br>
            <a:br>
              <a:rPr lang="en-GB" sz="3800" u="sng" dirty="0">
                <a:latin typeface="Comic Sans MS" panose="030F0702030302020204" pitchFamily="66" charset="0"/>
              </a:rPr>
            </a:br>
            <a:br>
              <a:rPr lang="en-GB" sz="4400" u="sng" dirty="0">
                <a:latin typeface="Comic Sans MS" panose="030F0702030302020204" pitchFamily="66" charset="0"/>
              </a:rPr>
            </a:br>
            <a:r>
              <a:rPr lang="en-GB" sz="4400" dirty="0">
                <a:latin typeface="Comic Sans MS" panose="030F0702030302020204" pitchFamily="66" charset="0"/>
              </a:rPr>
              <a:t>The Promise</a:t>
            </a:r>
            <a:br>
              <a:rPr lang="en-GB" sz="3800" dirty="0"/>
            </a:br>
            <a:r>
              <a:rPr lang="en-GB" sz="2800" dirty="0">
                <a:latin typeface="Comic Sans MS" panose="030F0702030302020204" pitchFamily="66" charset="0"/>
              </a:rPr>
              <a:t>By: Nicola Davies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72B59-0D75-4E37-B362-D480FC9C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9964" y="4750893"/>
            <a:ext cx="5771507" cy="1147863"/>
          </a:xfrm>
        </p:spPr>
        <p:txBody>
          <a:bodyPr anchor="t">
            <a:noAutofit/>
          </a:bodyPr>
          <a:lstStyle/>
          <a:p>
            <a:pPr algn="l"/>
            <a:r>
              <a:rPr lang="en-GB" sz="2800" u="sng" dirty="0">
                <a:latin typeface="Comic Sans MS" panose="030F0702030302020204" pitchFamily="66" charset="0"/>
              </a:rPr>
              <a:t>Friday 10 September 2021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LO: To write a tree poem using your senses.</a:t>
            </a:r>
            <a:endParaRPr lang="en-GB" sz="2800" dirty="0"/>
          </a:p>
        </p:txBody>
      </p:sp>
      <p:pic>
        <p:nvPicPr>
          <p:cNvPr id="1026" name="Picture 2" descr="The Promise: Amazon.co.uk: Davies, Nicola, Carlin, Laura: 9781406337280:  Books">
            <a:extLst>
              <a:ext uri="{FF2B5EF4-FFF2-40B4-BE49-F238E27FC236}">
                <a16:creationId xmlns:a16="http://schemas.microsoft.com/office/drawing/2014/main" id="{1F04B1B3-D638-4964-9F97-34134EFB0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7" r="-1" b="-1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291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557AF5-33D5-468A-8970-622B155DC387}"/>
              </a:ext>
            </a:extLst>
          </p:cNvPr>
          <p:cNvSpPr txBox="1"/>
          <p:nvPr/>
        </p:nvSpPr>
        <p:spPr>
          <a:xfrm>
            <a:off x="87404" y="449580"/>
            <a:ext cx="12104596" cy="107721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3200" dirty="0">
                <a:latin typeface="Comic Sans MS"/>
              </a:rPr>
              <a:t>There are poems all around the room today. Read them. </a:t>
            </a:r>
            <a:endParaRPr lang="en-US"/>
          </a:p>
          <a:p>
            <a:r>
              <a:rPr lang="en-GB" sz="3200" dirty="0">
                <a:latin typeface="Comic Sans MS"/>
              </a:rPr>
              <a:t>When you have looked at all of them, stand by your favourite. 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4E7CF2-577C-43B7-8A51-3F545EC7BF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349" y="1869698"/>
            <a:ext cx="4255545" cy="473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737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C4EB1BA-CEF8-41F7-9B9A-56266A014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5235" y="326483"/>
            <a:ext cx="4864788" cy="6074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E3D0B6-C0E9-4A75-8BFA-4EC84BEA1F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951" y="326484"/>
            <a:ext cx="6568638" cy="607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905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CBBA24-05DD-4286-B06E-1BBFFF2FE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585" y="78377"/>
            <a:ext cx="10732512" cy="655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25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BF75AC2-3486-4A37-9EA2-7C036B768B16}"/>
              </a:ext>
            </a:extLst>
          </p:cNvPr>
          <p:cNvSpPr txBox="1"/>
          <p:nvPr/>
        </p:nvSpPr>
        <p:spPr>
          <a:xfrm>
            <a:off x="609600" y="566057"/>
            <a:ext cx="1128065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Who else picked this one?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Carefully take it off the wall and find somewhere to sit together.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Why did you select this poem?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does it make you feel?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Do you have any personal connection to the poem?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questions do you have about it?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Write your thoughts on the sugar paper provided. </a:t>
            </a:r>
          </a:p>
        </p:txBody>
      </p:sp>
    </p:spTree>
    <p:extLst>
      <p:ext uri="{BB962C8B-B14F-4D97-AF65-F5344CB8AC3E}">
        <p14:creationId xmlns:p14="http://schemas.microsoft.com/office/powerpoint/2010/main" val="17802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E8FB94-8ED2-4BEE-9A95-2340772B1C54}"/>
              </a:ext>
            </a:extLst>
          </p:cNvPr>
          <p:cNvSpPr txBox="1"/>
          <p:nvPr/>
        </p:nvSpPr>
        <p:spPr>
          <a:xfrm>
            <a:off x="670559" y="505097"/>
            <a:ext cx="1050253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‘secret strings’ does the poem contain?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Michael Rosen says that these are things you can’t always see but become apparent when you investigate.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Examples include: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Rhyming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Assonance (when the middle syllables rhyme)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Pattern (such as the length of lines)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Meaning or imagery (such as using lots of words referring to light) </a:t>
            </a:r>
          </a:p>
        </p:txBody>
      </p:sp>
    </p:spTree>
    <p:extLst>
      <p:ext uri="{BB962C8B-B14F-4D97-AF65-F5344CB8AC3E}">
        <p14:creationId xmlns:p14="http://schemas.microsoft.com/office/powerpoint/2010/main" val="4095865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F1B637C-7AFC-4CDE-914C-2CE06263D4F7}"/>
              </a:ext>
            </a:extLst>
          </p:cNvPr>
          <p:cNvSpPr/>
          <p:nvPr/>
        </p:nvSpPr>
        <p:spPr>
          <a:xfrm>
            <a:off x="3248297" y="330926"/>
            <a:ext cx="5408023" cy="148045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17586C-1367-4681-9993-556C3F838533}"/>
              </a:ext>
            </a:extLst>
          </p:cNvPr>
          <p:cNvSpPr txBox="1"/>
          <p:nvPr/>
        </p:nvSpPr>
        <p:spPr>
          <a:xfrm>
            <a:off x="3796937" y="757646"/>
            <a:ext cx="42578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Let’s share our ideas!</a:t>
            </a:r>
          </a:p>
        </p:txBody>
      </p:sp>
      <p:pic>
        <p:nvPicPr>
          <p:cNvPr id="1026" name="Picture 2" descr="October 2017: Sharing your ideas with video and audio | Discovery Education">
            <a:extLst>
              <a:ext uri="{FF2B5EF4-FFF2-40B4-BE49-F238E27FC236}">
                <a16:creationId xmlns:a16="http://schemas.microsoft.com/office/drawing/2014/main" id="{D5334C09-228A-453D-BF81-DC6026CF7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952" y="2238103"/>
            <a:ext cx="5860869" cy="366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388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racknell Forest tree begs housing developer not to chop it down |  Bracknell News">
            <a:extLst>
              <a:ext uri="{FF2B5EF4-FFF2-40B4-BE49-F238E27FC236}">
                <a16:creationId xmlns:a16="http://schemas.microsoft.com/office/drawing/2014/main" id="{E45808BA-7687-4810-B4D4-21F7F4AA8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1787" y="134983"/>
            <a:ext cx="2424122" cy="346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C935922-CDDB-4E46-9C42-AD0C42A07B64}"/>
              </a:ext>
            </a:extLst>
          </p:cNvPr>
          <p:cNvSpPr/>
          <p:nvPr/>
        </p:nvSpPr>
        <p:spPr>
          <a:xfrm>
            <a:off x="4830618" y="410887"/>
            <a:ext cx="2382982" cy="113158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13316A-5877-43F4-96B3-2C73C5CA46BB}"/>
              </a:ext>
            </a:extLst>
          </p:cNvPr>
          <p:cNvSpPr txBox="1"/>
          <p:nvPr/>
        </p:nvSpPr>
        <p:spPr>
          <a:xfrm>
            <a:off x="223377" y="1950508"/>
            <a:ext cx="1039419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will now go outside and sit under the trees.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Look up into the branches and feel the texture of the bark.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Look at the colours, shapes and patterns of the flowers, seeds,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buds, fruits or leaves.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find a living creature? Describe how it looks, what it does or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it moves.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We will take stetches of what we see and take photographs.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Make notes of your thoughts, feelings or any words, phrases or images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that come to mind as you sit and focus on your surroundings.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CA0D05-8583-4DBD-B8E0-FC3ECDC8E327}"/>
              </a:ext>
            </a:extLst>
          </p:cNvPr>
          <p:cNvSpPr txBox="1"/>
          <p:nvPr/>
        </p:nvSpPr>
        <p:spPr>
          <a:xfrm>
            <a:off x="2899955" y="65398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Tree Poem</a:t>
            </a:r>
          </a:p>
        </p:txBody>
      </p:sp>
    </p:spTree>
    <p:extLst>
      <p:ext uri="{BB962C8B-B14F-4D97-AF65-F5344CB8AC3E}">
        <p14:creationId xmlns:p14="http://schemas.microsoft.com/office/powerpoint/2010/main" val="4226759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C59CCE-F131-42AD-9879-459E815E7600}"/>
              </a:ext>
            </a:extLst>
          </p:cNvPr>
          <p:cNvSpPr txBox="1"/>
          <p:nvPr/>
        </p:nvSpPr>
        <p:spPr>
          <a:xfrm>
            <a:off x="1398468" y="1928552"/>
            <a:ext cx="98972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Let’s turn our impressions into a tree poem.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We will write the poems into our books.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Remember to give your poem a good heading!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Have fun!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6E8B36-6121-4CD8-87E2-9B58FC6D9DC1}"/>
              </a:ext>
            </a:extLst>
          </p:cNvPr>
          <p:cNvSpPr txBox="1"/>
          <p:nvPr/>
        </p:nvSpPr>
        <p:spPr>
          <a:xfrm>
            <a:off x="1869522" y="816819"/>
            <a:ext cx="79537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Back in class- What did we find?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137" y="4073246"/>
            <a:ext cx="3557486" cy="228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407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D9E5A7-ABA0-487B-BBEE-251E467D5F6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BB4EB47-B199-47F0-A97B-2B0DE04E3B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198858-ECAA-44F9-8C09-A1F08A57B9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315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Our growing future   The Promise By: Nicola Davies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growing future   The Promise By: Nicola Davies</dc:title>
  <dc:creator>Celliers, Grant (Business Development Executive)</dc:creator>
  <cp:lastModifiedBy>Tatum Celliers</cp:lastModifiedBy>
  <cp:revision>15</cp:revision>
  <dcterms:created xsi:type="dcterms:W3CDTF">2021-08-23T12:16:59Z</dcterms:created>
  <dcterms:modified xsi:type="dcterms:W3CDTF">2021-09-03T16:27:51Z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