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28"/>
  </p:notesMasterIdLst>
  <p:sldIdLst>
    <p:sldId id="256" r:id="rId5"/>
    <p:sldId id="257" r:id="rId6"/>
    <p:sldId id="274" r:id="rId7"/>
    <p:sldId id="275" r:id="rId8"/>
    <p:sldId id="276" r:id="rId9"/>
    <p:sldId id="273" r:id="rId10"/>
    <p:sldId id="286" r:id="rId11"/>
    <p:sldId id="287" r:id="rId12"/>
    <p:sldId id="288" r:id="rId13"/>
    <p:sldId id="289" r:id="rId14"/>
    <p:sldId id="290" r:id="rId15"/>
    <p:sldId id="292" r:id="rId16"/>
    <p:sldId id="293" r:id="rId17"/>
    <p:sldId id="291" r:id="rId18"/>
    <p:sldId id="294" r:id="rId19"/>
    <p:sldId id="295" r:id="rId20"/>
    <p:sldId id="278" r:id="rId21"/>
    <p:sldId id="280" r:id="rId22"/>
    <p:sldId id="281" r:id="rId23"/>
    <p:sldId id="282" r:id="rId24"/>
    <p:sldId id="283" r:id="rId25"/>
    <p:sldId id="284" r:id="rId26"/>
    <p:sldId id="28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1FDE"/>
    <a:srgbClr val="FF78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8F22F8-475F-9A27-B766-A1C233CFF476}" v="34" dt="2020-06-05T09:55:45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8"/>
    <p:restoredTop sz="94648"/>
  </p:normalViewPr>
  <p:slideViewPr>
    <p:cSldViewPr snapToGrid="0" snapToObjects="1">
      <p:cViewPr varScale="1">
        <p:scale>
          <a:sx n="70" d="100"/>
          <a:sy n="70" d="100"/>
        </p:scale>
        <p:origin x="63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16B91-1A44-D740-B58F-7B8B34C796B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1FB91-C2D1-904D-B2BC-5E221266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046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07050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179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068434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8904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1053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326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35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49281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041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613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168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88107EA-613F-D347-B8BD-71EC25211E34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32C5204-631E-6A4B-8FB2-8CB93940E7C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5654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Biographies</a:t>
            </a:r>
            <a:br>
              <a:rPr lang="en-US" dirty="0" smtClean="0"/>
            </a:br>
            <a:r>
              <a:rPr lang="en-US" dirty="0" smtClean="0"/>
              <a:t>week 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Monday</a:t>
            </a:r>
          </a:p>
        </p:txBody>
      </p:sp>
    </p:spTree>
    <p:extLst>
      <p:ext uri="{BB962C8B-B14F-4D97-AF65-F5344CB8AC3E}">
        <p14:creationId xmlns:p14="http://schemas.microsoft.com/office/powerpoint/2010/main" val="119410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Planning a biography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251678" y="1600214"/>
            <a:ext cx="10508531" cy="35394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This week, you will write a biography of a character related to</a:t>
            </a:r>
          </a:p>
          <a:p>
            <a:r>
              <a:rPr lang="en-US" sz="2800" b="1" dirty="0"/>
              <a:t>t</a:t>
            </a:r>
            <a:r>
              <a:rPr lang="en-US" sz="2800" b="1" dirty="0" smtClean="0"/>
              <a:t>he Viking topic.</a:t>
            </a:r>
          </a:p>
          <a:p>
            <a:endParaRPr lang="en-US" sz="2800" b="1" dirty="0"/>
          </a:p>
          <a:p>
            <a:r>
              <a:rPr lang="en-US" sz="2800" b="1" dirty="0" smtClean="0"/>
              <a:t>This is a fictional biography, so you will be using your own</a:t>
            </a:r>
          </a:p>
          <a:p>
            <a:r>
              <a:rPr lang="en-US" sz="2800" b="1" dirty="0"/>
              <a:t>i</a:t>
            </a:r>
            <a:r>
              <a:rPr lang="en-US" sz="2800" b="1" dirty="0" smtClean="0"/>
              <a:t>magination to fill in the details.</a:t>
            </a:r>
          </a:p>
          <a:p>
            <a:endParaRPr lang="en-US" sz="2800" b="1" dirty="0"/>
          </a:p>
          <a:p>
            <a:r>
              <a:rPr lang="en-US" sz="2800" b="1" dirty="0" smtClean="0"/>
              <a:t>Use the same planning template as last week to plan the facts</a:t>
            </a:r>
          </a:p>
          <a:p>
            <a:r>
              <a:rPr lang="en-US" sz="2800" b="1" dirty="0"/>
              <a:t>f</a:t>
            </a:r>
            <a:r>
              <a:rPr lang="en-US" sz="2800" b="1" dirty="0" smtClean="0"/>
              <a:t>or your character’s biography.</a:t>
            </a:r>
          </a:p>
        </p:txBody>
      </p:sp>
    </p:spTree>
    <p:extLst>
      <p:ext uri="{BB962C8B-B14F-4D97-AF65-F5344CB8AC3E}">
        <p14:creationId xmlns:p14="http://schemas.microsoft.com/office/powerpoint/2010/main" val="50670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921482"/>
          </a:xfrm>
        </p:spPr>
        <p:txBody>
          <a:bodyPr>
            <a:normAutofit/>
          </a:bodyPr>
          <a:lstStyle/>
          <a:p>
            <a:pPr algn="ctr"/>
            <a:r>
              <a:rPr lang="en-US" sz="4200" dirty="0" smtClean="0"/>
              <a:t>Use the template to record your ideas</a:t>
            </a:r>
            <a:endParaRPr lang="en-US" sz="4200" dirty="0"/>
          </a:p>
        </p:txBody>
      </p:sp>
      <p:pic>
        <p:nvPicPr>
          <p:cNvPr id="4" name="Picture 3" descr="Screen Shot 2020-06-18 at 17.07.1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9" y="1234037"/>
            <a:ext cx="9309723" cy="56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681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Who could you write about?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 could write a biography about: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charset="2"/>
              <a:buChar char="u"/>
            </a:pPr>
            <a:r>
              <a:rPr lang="en-US" dirty="0" smtClean="0"/>
              <a:t>Beowulf</a:t>
            </a:r>
          </a:p>
          <a:p>
            <a:pPr>
              <a:buFont typeface="Wingdings" charset="2"/>
              <a:buChar char="u"/>
            </a:pPr>
            <a:r>
              <a:rPr lang="en-US" dirty="0" smtClean="0"/>
              <a:t>A Viking warrior who has travelled from Scandinavia and settled in Britain</a:t>
            </a:r>
          </a:p>
          <a:p>
            <a:pPr>
              <a:buFont typeface="Wingdings" charset="2"/>
              <a:buChar char="u"/>
            </a:pPr>
            <a:r>
              <a:rPr lang="en-US" dirty="0" smtClean="0"/>
              <a:t>An Anglo-Saxon person who lived through the Viking invasion</a:t>
            </a:r>
          </a:p>
          <a:p>
            <a:pPr>
              <a:buFont typeface="Wingdings" charset="2"/>
              <a:buChar char="u"/>
            </a:pPr>
            <a:r>
              <a:rPr lang="en-US" dirty="0" smtClean="0"/>
              <a:t>Another character from a Viking/Norse legend or story. E.g. Thor. </a:t>
            </a:r>
          </a:p>
          <a:p>
            <a:pPr>
              <a:buFont typeface="Wingdings" charset="2"/>
              <a:buChar char="u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75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7" y="382385"/>
            <a:ext cx="10669389" cy="1492132"/>
          </a:xfrm>
        </p:spPr>
        <p:txBody>
          <a:bodyPr/>
          <a:lstStyle/>
          <a:p>
            <a:pPr algn="ctr"/>
            <a:r>
              <a:rPr lang="en-US" dirty="0" smtClean="0"/>
              <a:t>How to come up with facts about your character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Remember, this is a FICTIONAL biography, based on a made up character.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You can base your character on a </a:t>
            </a:r>
            <a:r>
              <a:rPr lang="en-US" dirty="0" smtClean="0"/>
              <a:t>Viking </a:t>
            </a:r>
            <a:r>
              <a:rPr lang="en-US" dirty="0" smtClean="0"/>
              <a:t>and research what life was like for a Viking to come up with facts about them.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If you base your biography on a character from a legend or story,  e.g. </a:t>
            </a:r>
            <a:r>
              <a:rPr lang="en-US" dirty="0"/>
              <a:t>B</a:t>
            </a:r>
            <a:r>
              <a:rPr lang="en-US" dirty="0" smtClean="0"/>
              <a:t>eowulf or Thor, then re-read the stories about them so you can think about what their life might have been like.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6012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biographies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Tuesday- types of sentences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17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Types of sentence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2286001"/>
            <a:ext cx="10178322" cy="4148666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</a:rPr>
              <a:t>Statement</a:t>
            </a:r>
          </a:p>
          <a:p>
            <a:r>
              <a:rPr lang="en-US" sz="4400" dirty="0" smtClean="0">
                <a:solidFill>
                  <a:schemeClr val="tx1"/>
                </a:solidFill>
              </a:rPr>
              <a:t>Question</a:t>
            </a:r>
          </a:p>
          <a:p>
            <a:r>
              <a:rPr lang="en-US" sz="4400" dirty="0" smtClean="0">
                <a:solidFill>
                  <a:schemeClr val="tx1"/>
                </a:solidFill>
              </a:rPr>
              <a:t>Exclamation</a:t>
            </a:r>
          </a:p>
          <a:p>
            <a:r>
              <a:rPr lang="en-US" sz="4400" dirty="0" smtClean="0">
                <a:solidFill>
                  <a:schemeClr val="tx1"/>
                </a:solidFill>
              </a:rPr>
              <a:t>Command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170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2286001"/>
            <a:ext cx="10178322" cy="431799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3500" dirty="0" smtClean="0"/>
              <a:t>A statement is a sentence that simply tells the reader something.</a:t>
            </a:r>
          </a:p>
          <a:p>
            <a:pPr marL="0" indent="0">
              <a:buNone/>
            </a:pPr>
            <a:endParaRPr lang="en-US" sz="3500" dirty="0"/>
          </a:p>
          <a:p>
            <a:pPr marL="0" indent="0">
              <a:buNone/>
            </a:pPr>
            <a:r>
              <a:rPr lang="en-US" sz="3500" dirty="0" smtClean="0"/>
              <a:t>E.g. </a:t>
            </a:r>
          </a:p>
          <a:p>
            <a:pPr marL="0" indent="0">
              <a:buNone/>
            </a:pPr>
            <a:endParaRPr lang="en-US" sz="3500" dirty="0" smtClean="0"/>
          </a:p>
          <a:p>
            <a:pPr marL="0" indent="0">
              <a:buNone/>
            </a:pPr>
            <a:r>
              <a:rPr lang="en-US" sz="3500" dirty="0" smtClean="0"/>
              <a:t>Very few people have actually met an alien.</a:t>
            </a:r>
          </a:p>
          <a:p>
            <a:pPr marL="0" indent="0">
              <a:buNone/>
            </a:pPr>
            <a:r>
              <a:rPr lang="en-US" sz="3500" dirty="0" smtClean="0"/>
              <a:t>Lisa was working all night.</a:t>
            </a:r>
          </a:p>
          <a:p>
            <a:pPr marL="0" indent="0">
              <a:buNone/>
            </a:pPr>
            <a:r>
              <a:rPr lang="en-US" sz="3500" dirty="0" smtClean="0"/>
              <a:t>It is going to rain later.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274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Question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507067"/>
            <a:ext cx="10178322" cy="51138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A sentence that asks the reader something. There is a question mark (?) at the end to indicate that a question has been asked.</a:t>
            </a:r>
          </a:p>
          <a:p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E.g.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Do you have a pen?</a:t>
            </a:r>
          </a:p>
          <a:p>
            <a:pPr marL="0" indent="0">
              <a:buNone/>
            </a:pPr>
            <a:r>
              <a:rPr lang="en-US" sz="2800" dirty="0" smtClean="0"/>
              <a:t>Did you watch </a:t>
            </a:r>
            <a:r>
              <a:rPr lang="en-US" sz="2800" dirty="0" err="1" smtClean="0"/>
              <a:t>Eastenders</a:t>
            </a:r>
            <a:r>
              <a:rPr lang="en-US" sz="2800" dirty="0" smtClean="0"/>
              <a:t> last night?</a:t>
            </a:r>
          </a:p>
          <a:p>
            <a:pPr marL="0" indent="0">
              <a:buNone/>
            </a:pPr>
            <a:r>
              <a:rPr lang="en-US" sz="2800" dirty="0" smtClean="0"/>
              <a:t>Have you had any lunch?</a:t>
            </a:r>
          </a:p>
          <a:p>
            <a:pPr marL="0" indent="0">
              <a:buNone/>
            </a:pPr>
            <a:r>
              <a:rPr lang="en-US" sz="2800" dirty="0" smtClean="0"/>
              <a:t>Are you hungry?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01365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command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2286001"/>
            <a:ext cx="10178322" cy="43010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 smtClean="0"/>
              <a:t>A command is telling the reader to do something. Commands usually start with a </a:t>
            </a:r>
            <a:r>
              <a:rPr lang="en-US" sz="3200" b="1" u="sng" dirty="0" smtClean="0"/>
              <a:t>verb.</a:t>
            </a:r>
          </a:p>
          <a:p>
            <a:endParaRPr lang="en-US" sz="3200" dirty="0"/>
          </a:p>
          <a:p>
            <a:r>
              <a:rPr lang="en-US" sz="3200" b="1" u="sng" dirty="0" smtClean="0"/>
              <a:t>Tidy</a:t>
            </a:r>
            <a:r>
              <a:rPr lang="en-US" sz="3200" dirty="0" smtClean="0"/>
              <a:t> up your room.</a:t>
            </a:r>
          </a:p>
          <a:p>
            <a:r>
              <a:rPr lang="en-US" sz="3200" b="1" u="sng" dirty="0" smtClean="0"/>
              <a:t>Get</a:t>
            </a:r>
            <a:r>
              <a:rPr lang="en-US" sz="3200" dirty="0" smtClean="0"/>
              <a:t> out!</a:t>
            </a:r>
          </a:p>
          <a:p>
            <a:r>
              <a:rPr lang="en-US" sz="3200" b="1" u="sng" dirty="0" smtClean="0"/>
              <a:t>Complete</a:t>
            </a:r>
            <a:r>
              <a:rPr lang="en-US" sz="3200" dirty="0" smtClean="0"/>
              <a:t> the work and </a:t>
            </a:r>
            <a:r>
              <a:rPr lang="en-US" sz="3200" b="1" u="sng" dirty="0" smtClean="0"/>
              <a:t>put</a:t>
            </a:r>
            <a:r>
              <a:rPr lang="en-US" sz="3200" dirty="0" smtClean="0"/>
              <a:t> down your pencil.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53307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exclamation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874517"/>
            <a:ext cx="10178322" cy="43687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dirty="0" smtClean="0"/>
              <a:t>An exclamation is a FORCEFUL statement that expresses a high level of emotion or excitement.</a:t>
            </a:r>
          </a:p>
          <a:p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They begin with “What” or “How” and end with an exclamation mark.</a:t>
            </a:r>
          </a:p>
          <a:p>
            <a:pPr marL="0" indent="0">
              <a:buNone/>
            </a:pPr>
            <a:r>
              <a:rPr lang="en-US" sz="3200" dirty="0" smtClean="0"/>
              <a:t>E.g. </a:t>
            </a:r>
          </a:p>
          <a:p>
            <a:r>
              <a:rPr lang="en-US" sz="3200" dirty="0" smtClean="0"/>
              <a:t>What a beautiful day!</a:t>
            </a:r>
          </a:p>
          <a:p>
            <a:r>
              <a:rPr lang="en-US" sz="3200" dirty="0" smtClean="0"/>
              <a:t>How lovely!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76649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20-06-18 at 19.52.2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816" y="888999"/>
            <a:ext cx="10353463" cy="478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13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6-18 at 19.53.0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950" y="1456628"/>
            <a:ext cx="10627784" cy="423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122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 smtClean="0"/>
              <a:t>Match the sentence to the sentence type</a:t>
            </a:r>
            <a:endParaRPr lang="en-US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1035878" y="2302595"/>
            <a:ext cx="1099930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GB" sz="3200" dirty="0">
                <a:latin typeface="Kristen ITC" panose="03050502040202030202" pitchFamily="66" charset="0"/>
              </a:rPr>
              <a:t>Are you going home?           a) command</a:t>
            </a:r>
          </a:p>
          <a:p>
            <a:pPr marL="742950" indent="-742950">
              <a:buAutoNum type="arabicPeriod"/>
            </a:pPr>
            <a:endParaRPr lang="en-GB" sz="3200" dirty="0">
              <a:latin typeface="Kristen ITC" panose="03050502040202030202" pitchFamily="66" charset="0"/>
            </a:endParaRPr>
          </a:p>
          <a:p>
            <a:pPr marL="742950" indent="-742950">
              <a:buAutoNum type="arabicPeriod"/>
            </a:pPr>
            <a:r>
              <a:rPr lang="en-GB" sz="3200" dirty="0">
                <a:latin typeface="Kristen ITC" panose="03050502040202030202" pitchFamily="66" charset="0"/>
              </a:rPr>
              <a:t>Come here now!                  b) statement</a:t>
            </a:r>
          </a:p>
          <a:p>
            <a:pPr marL="742950" indent="-742950">
              <a:buAutoNum type="arabicPeriod"/>
            </a:pPr>
            <a:endParaRPr lang="en-GB" sz="3200" dirty="0">
              <a:latin typeface="Kristen ITC" panose="03050502040202030202" pitchFamily="66" charset="0"/>
            </a:endParaRPr>
          </a:p>
          <a:p>
            <a:pPr marL="742950" indent="-742950">
              <a:buAutoNum type="arabicPeriod"/>
            </a:pPr>
            <a:r>
              <a:rPr lang="en-GB" sz="3200" dirty="0">
                <a:latin typeface="Kristen ITC" panose="03050502040202030202" pitchFamily="66" charset="0"/>
              </a:rPr>
              <a:t>I like oranges.                      c) question</a:t>
            </a:r>
          </a:p>
          <a:p>
            <a:pPr marL="742950" indent="-742950">
              <a:buAutoNum type="arabicPeriod"/>
            </a:pPr>
            <a:endParaRPr lang="en-GB" sz="3200" dirty="0">
              <a:latin typeface="Kristen ITC" panose="03050502040202030202" pitchFamily="66" charset="0"/>
            </a:endParaRPr>
          </a:p>
          <a:p>
            <a:pPr marL="742950" indent="-742950">
              <a:buAutoNum type="arabicPeriod"/>
            </a:pPr>
            <a:r>
              <a:rPr lang="en-GB" sz="3200" dirty="0">
                <a:latin typeface="Kristen ITC" panose="03050502040202030202" pitchFamily="66" charset="0"/>
              </a:rPr>
              <a:t>How exciting!                      d) exclamation</a:t>
            </a:r>
          </a:p>
        </p:txBody>
      </p:sp>
    </p:spTree>
    <p:extLst>
      <p:ext uri="{BB962C8B-B14F-4D97-AF65-F5344CB8AC3E}">
        <p14:creationId xmlns:p14="http://schemas.microsoft.com/office/powerpoint/2010/main" val="24166545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2607733"/>
            <a:ext cx="10178322" cy="3793067"/>
          </a:xfrm>
        </p:spPr>
        <p:txBody>
          <a:bodyPr>
            <a:noAutofit/>
          </a:bodyPr>
          <a:lstStyle/>
          <a:p>
            <a:r>
              <a:rPr lang="en-US" sz="2800" dirty="0" smtClean="0"/>
              <a:t>Have you been swimming?</a:t>
            </a:r>
          </a:p>
          <a:p>
            <a:r>
              <a:rPr lang="en-US" sz="2800" dirty="0" smtClean="0"/>
              <a:t>Go and get the bags!</a:t>
            </a:r>
          </a:p>
          <a:p>
            <a:r>
              <a:rPr lang="en-US" sz="2800" dirty="0" smtClean="0"/>
              <a:t>The boy was running.</a:t>
            </a:r>
          </a:p>
          <a:p>
            <a:r>
              <a:rPr lang="en-US" sz="2800" dirty="0" smtClean="0"/>
              <a:t>Can you think of another sentence?</a:t>
            </a:r>
          </a:p>
          <a:p>
            <a:r>
              <a:rPr lang="en-US" sz="2800" dirty="0" smtClean="0"/>
              <a:t>How bizarre!</a:t>
            </a:r>
          </a:p>
          <a:p>
            <a:r>
              <a:rPr lang="en-US" sz="2800" dirty="0" smtClean="0"/>
              <a:t>Put your chairs on the table.</a:t>
            </a:r>
          </a:p>
          <a:p>
            <a:r>
              <a:rPr lang="en-US" sz="2800" dirty="0" smtClean="0"/>
              <a:t>What a coincidence!</a:t>
            </a:r>
            <a:endParaRPr lang="en-US" sz="2800" dirty="0"/>
          </a:p>
        </p:txBody>
      </p:sp>
      <p:pic>
        <p:nvPicPr>
          <p:cNvPr id="5" name="Picture 4" descr="Screen Shot 2020-06-18 at 19.54.2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33" y="-118533"/>
            <a:ext cx="91948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376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Can you write your own examples of each sentence type?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Statement</a:t>
            </a:r>
          </a:p>
          <a:p>
            <a:r>
              <a:rPr lang="en-US" sz="4000" dirty="0" smtClean="0"/>
              <a:t>Question</a:t>
            </a:r>
          </a:p>
          <a:p>
            <a:r>
              <a:rPr lang="en-US" sz="4000" dirty="0" smtClean="0"/>
              <a:t>Command</a:t>
            </a:r>
          </a:p>
          <a:p>
            <a:r>
              <a:rPr lang="en-US" sz="4000" dirty="0" smtClean="0"/>
              <a:t>Exclamation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681844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biographies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Wednesday- writing your biography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68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Features of a biography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384301"/>
            <a:ext cx="10622822" cy="5232399"/>
          </a:xfrm>
        </p:spPr>
        <p:txBody>
          <a:bodyPr>
            <a:normAutofit lnSpcReduction="10000"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Heading</a:t>
            </a:r>
            <a:r>
              <a:rPr lang="en-US" dirty="0" smtClean="0">
                <a:solidFill>
                  <a:schemeClr val="tx1"/>
                </a:solidFill>
              </a:rPr>
              <a:t> – the name of the person you are writing about.</a:t>
            </a:r>
          </a:p>
          <a:p>
            <a:r>
              <a:rPr lang="en-US" b="1" dirty="0" smtClean="0"/>
              <a:t>Introduction</a:t>
            </a:r>
            <a:r>
              <a:rPr lang="en-US" dirty="0" smtClean="0"/>
              <a:t> – Who is the person and why are they important? </a:t>
            </a:r>
            <a:r>
              <a:rPr lang="en-US" dirty="0" err="1" smtClean="0"/>
              <a:t>Summarise</a:t>
            </a:r>
            <a:r>
              <a:rPr lang="en-US" dirty="0" smtClean="0"/>
              <a:t> their main achievement or what they are famous for,  e.g. Neil Armstrong was the first man to walk on the moon.</a:t>
            </a:r>
          </a:p>
          <a:p>
            <a:r>
              <a:rPr lang="en-US" dirty="0" smtClean="0">
                <a:solidFill>
                  <a:srgbClr val="000000"/>
                </a:solidFill>
              </a:rPr>
              <a:t>Write about </a:t>
            </a:r>
            <a:r>
              <a:rPr lang="en-US" dirty="0">
                <a:solidFill>
                  <a:srgbClr val="000000"/>
                </a:solidFill>
              </a:rPr>
              <a:t>the </a:t>
            </a:r>
            <a:r>
              <a:rPr lang="en-US" b="1" dirty="0">
                <a:solidFill>
                  <a:srgbClr val="000000"/>
                </a:solidFill>
              </a:rPr>
              <a:t>important events </a:t>
            </a:r>
            <a:r>
              <a:rPr lang="en-US" dirty="0">
                <a:solidFill>
                  <a:srgbClr val="000000"/>
                </a:solidFill>
              </a:rPr>
              <a:t>in the person’s </a:t>
            </a:r>
            <a:r>
              <a:rPr lang="en-US" dirty="0" smtClean="0">
                <a:solidFill>
                  <a:srgbClr val="000000"/>
                </a:solidFill>
              </a:rPr>
              <a:t>life.</a:t>
            </a:r>
          </a:p>
          <a:p>
            <a:r>
              <a:rPr lang="en-US" b="1" dirty="0" smtClean="0"/>
              <a:t>Chronological order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smtClean="0"/>
              <a:t> write about events </a:t>
            </a:r>
            <a:r>
              <a:rPr lang="en-US" b="1" dirty="0" smtClean="0"/>
              <a:t>in the order that they happened</a:t>
            </a:r>
            <a:r>
              <a:rPr lang="en-US" dirty="0" smtClean="0"/>
              <a:t> in time. E.g. start with their birth and end with their death. </a:t>
            </a:r>
            <a:endParaRPr lang="en-US" dirty="0"/>
          </a:p>
          <a:p>
            <a:r>
              <a:rPr lang="en-US" dirty="0" smtClean="0">
                <a:solidFill>
                  <a:srgbClr val="000000"/>
                </a:solidFill>
              </a:rPr>
              <a:t>Include the </a:t>
            </a:r>
            <a:r>
              <a:rPr lang="en-US" b="1" dirty="0" smtClean="0">
                <a:solidFill>
                  <a:srgbClr val="000000"/>
                </a:solidFill>
              </a:rPr>
              <a:t>dates </a:t>
            </a:r>
            <a:r>
              <a:rPr lang="en-US" dirty="0" smtClean="0">
                <a:solidFill>
                  <a:srgbClr val="000000"/>
                </a:solidFill>
              </a:rPr>
              <a:t>of the events.</a:t>
            </a:r>
          </a:p>
          <a:p>
            <a:r>
              <a:rPr lang="en-US" dirty="0" smtClean="0"/>
              <a:t>Use </a:t>
            </a:r>
            <a:r>
              <a:rPr lang="en-US" b="1" dirty="0" smtClean="0"/>
              <a:t>fronted adverbials </a:t>
            </a:r>
            <a:r>
              <a:rPr lang="en-US" dirty="0" smtClean="0"/>
              <a:t>of time to indicate the passage of time, e.g. Two years later, Soon after… etc.</a:t>
            </a:r>
          </a:p>
          <a:p>
            <a:r>
              <a:rPr lang="en-US" b="1" dirty="0" smtClean="0">
                <a:solidFill>
                  <a:srgbClr val="000000"/>
                </a:solidFill>
              </a:rPr>
              <a:t>Past tense </a:t>
            </a:r>
            <a:r>
              <a:rPr lang="en-US" dirty="0" smtClean="0">
                <a:solidFill>
                  <a:srgbClr val="000000"/>
                </a:solidFill>
              </a:rPr>
              <a:t>– You are writing about what has already happened in someone’s life- so it needs to be in past tense.</a:t>
            </a:r>
          </a:p>
          <a:p>
            <a:r>
              <a:rPr lang="en-US" b="1" dirty="0" smtClean="0"/>
              <a:t>Third person </a:t>
            </a:r>
            <a:r>
              <a:rPr lang="en-US" dirty="0" smtClean="0"/>
              <a:t>– You are writing about someone else- so third person (he, she, his, her).</a:t>
            </a:r>
          </a:p>
          <a:p>
            <a:r>
              <a:rPr lang="en-US" b="1" dirty="0" smtClean="0">
                <a:solidFill>
                  <a:srgbClr val="000000"/>
                </a:solidFill>
              </a:rPr>
              <a:t>Conclusion </a:t>
            </a:r>
            <a:r>
              <a:rPr lang="en-US" dirty="0" smtClean="0">
                <a:solidFill>
                  <a:srgbClr val="000000"/>
                </a:solidFill>
              </a:rPr>
              <a:t>– how are they/ how will they be remembered?</a:t>
            </a:r>
            <a:endParaRPr lang="en-US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5534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925715"/>
          </a:xfrm>
        </p:spPr>
        <p:txBody>
          <a:bodyPr/>
          <a:lstStyle/>
          <a:p>
            <a:r>
              <a:rPr lang="en-US" dirty="0" smtClean="0"/>
              <a:t>Content of biographies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562101"/>
            <a:ext cx="10178322" cy="5092699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3600" dirty="0" smtClean="0"/>
              <a:t>What information should be included?</a:t>
            </a:r>
          </a:p>
          <a:p>
            <a:pPr marL="0" indent="0">
              <a:buNone/>
            </a:pPr>
            <a:endParaRPr lang="en-US" sz="3600" dirty="0" smtClean="0"/>
          </a:p>
          <a:p>
            <a:pPr>
              <a:buFont typeface="Wingdings" charset="2"/>
              <a:buChar char="u"/>
            </a:pPr>
            <a:r>
              <a:rPr lang="en-US" sz="3600" dirty="0" smtClean="0"/>
              <a:t>Birth and (death) dates.</a:t>
            </a:r>
          </a:p>
          <a:p>
            <a:pPr marL="0" indent="0">
              <a:buNone/>
            </a:pPr>
            <a:endParaRPr lang="en-US" sz="3600" dirty="0" smtClean="0"/>
          </a:p>
          <a:p>
            <a:pPr>
              <a:buFont typeface="Wingdings" charset="2"/>
              <a:buChar char="u"/>
            </a:pPr>
            <a:r>
              <a:rPr lang="en-US" sz="3600" dirty="0" smtClean="0"/>
              <a:t>Details of the person’s early life- family, school.</a:t>
            </a:r>
          </a:p>
          <a:p>
            <a:pPr marL="0" indent="0">
              <a:buNone/>
            </a:pPr>
            <a:endParaRPr lang="en-US" sz="3600" dirty="0" smtClean="0"/>
          </a:p>
          <a:p>
            <a:pPr>
              <a:buFont typeface="Wingdings" charset="2"/>
              <a:buChar char="u"/>
            </a:pPr>
            <a:r>
              <a:rPr lang="en-US" sz="3600" dirty="0" smtClean="0"/>
              <a:t>Details of the person’s career- jobs, successes and failures at work.</a:t>
            </a:r>
          </a:p>
          <a:p>
            <a:pPr marL="0" indent="0">
              <a:buNone/>
            </a:pPr>
            <a:endParaRPr lang="en-US" sz="3600" dirty="0" smtClean="0"/>
          </a:p>
          <a:p>
            <a:pPr>
              <a:buFont typeface="Wingdings" charset="2"/>
              <a:buChar char="u"/>
            </a:pPr>
            <a:r>
              <a:rPr lang="en-US" sz="3600" dirty="0" smtClean="0"/>
              <a:t>Later life and death- how did they die.</a:t>
            </a:r>
          </a:p>
          <a:p>
            <a:pPr>
              <a:buFont typeface="Wingdings" charset="2"/>
              <a:buChar char="u"/>
            </a:pPr>
            <a:endParaRPr lang="en-US" sz="3600" dirty="0"/>
          </a:p>
          <a:p>
            <a:pPr>
              <a:buFont typeface="Wingdings" charset="2"/>
              <a:buChar char="u"/>
            </a:pPr>
            <a:r>
              <a:rPr lang="en-US" sz="3600" dirty="0" smtClean="0"/>
              <a:t>Dates of any important events.</a:t>
            </a:r>
          </a:p>
          <a:p>
            <a:pPr marL="0" indent="0">
              <a:buNone/>
            </a:pPr>
            <a:endParaRPr lang="en-US" sz="3600" dirty="0" smtClean="0"/>
          </a:p>
          <a:p>
            <a:pPr>
              <a:buFont typeface="Wingdings" charset="2"/>
              <a:buChar char="u"/>
            </a:pPr>
            <a:r>
              <a:rPr lang="en-US" sz="3600" dirty="0" smtClean="0"/>
              <a:t>Legacy- what will be the legacy of the person, why will we remember them?</a:t>
            </a:r>
            <a:endParaRPr lang="en-US" sz="3600" dirty="0"/>
          </a:p>
          <a:p>
            <a:pPr>
              <a:buFont typeface="Wingdings" charset="2"/>
              <a:buChar char="u"/>
            </a:pPr>
            <a:endParaRPr lang="en-US" sz="2800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22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Write the biography of your chosen fictional character/ person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charset="2"/>
              <a:buChar char="u"/>
            </a:pPr>
            <a:r>
              <a:rPr lang="en-US" sz="3200" dirty="0" smtClean="0"/>
              <a:t> Don’t forget to include the features of biographies.</a:t>
            </a:r>
          </a:p>
          <a:p>
            <a:pPr marL="0" indent="0">
              <a:buNone/>
            </a:pPr>
            <a:endParaRPr lang="en-US" sz="3200" dirty="0" smtClean="0"/>
          </a:p>
          <a:p>
            <a:pPr>
              <a:buFont typeface="Wingdings" charset="2"/>
              <a:buChar char="u"/>
            </a:pPr>
            <a:r>
              <a:rPr lang="en-US" sz="3200" dirty="0" smtClean="0"/>
              <a:t>Remember- you are writing about a FICTIONAL character. You can do research to help you with facts relating to </a:t>
            </a:r>
            <a:r>
              <a:rPr lang="en-US" sz="3200" dirty="0"/>
              <a:t>V</a:t>
            </a:r>
            <a:r>
              <a:rPr lang="en-US" sz="3200" dirty="0" smtClean="0"/>
              <a:t>ikings or a fictional character,  but the character in your biography should be FICTIONAL.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94006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biographies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Thursday- Grammar video on dashes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19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biographies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23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Edit your biography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36133"/>
            <a:ext cx="10178322" cy="5452534"/>
          </a:xfrm>
        </p:spPr>
        <p:txBody>
          <a:bodyPr>
            <a:normAutofit fontScale="92500"/>
          </a:bodyPr>
          <a:lstStyle/>
          <a:p>
            <a:r>
              <a:rPr lang="en-US" sz="2400" dirty="0" smtClean="0"/>
              <a:t>Check your spelling, punctuation and grammar.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Have you used different sentence starters to help your writing flow and to make it clear to the reader that time passed between different events in your character’s life?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Have you used paragraphs correctly?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Is there anything you could add to make it better? E.g. improve vocabulary or extra facts?</a:t>
            </a:r>
          </a:p>
          <a:p>
            <a:endParaRPr lang="en-US" sz="2400" dirty="0"/>
          </a:p>
          <a:p>
            <a:r>
              <a:rPr lang="en-US" sz="2400" dirty="0" smtClean="0"/>
              <a:t>Is your biography so full of interesting facts that it could convince a parent or sibling that your character is actually real?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12835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Custom 1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229498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</a:majorFont>
      <a:minorFont>
        <a:latin typeface="Gill Sans MT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53975">
          <a:solidFill>
            <a:schemeClr val="tx2">
              <a:lumMod val="50000"/>
              <a:lumOff val="50000"/>
            </a:schemeClr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636D5CE-71AF-46AE-A2D0-B8741DD7A0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FBA4E0-EA3B-45AB-8F07-2A8556C7ED3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2E9BFB-9710-438B-A61C-0438869638DC}">
  <ds:schemaRefs>
    <ds:schemaRef ds:uri="933c73ff-1f47-478d-836a-52d41c4c8390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2121</TotalTime>
  <Words>873</Words>
  <Application>Microsoft Office PowerPoint</Application>
  <PresentationFormat>Widescreen</PresentationFormat>
  <Paragraphs>128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Gill Sans MT</vt:lpstr>
      <vt:lpstr>Impact</vt:lpstr>
      <vt:lpstr>Kristen ITC</vt:lpstr>
      <vt:lpstr>Wingdings</vt:lpstr>
      <vt:lpstr>Badge</vt:lpstr>
      <vt:lpstr>Biographies week 2</vt:lpstr>
      <vt:lpstr>Planning a biography</vt:lpstr>
      <vt:lpstr>Use the template to record your ideas</vt:lpstr>
      <vt:lpstr>Who could you write about?</vt:lpstr>
      <vt:lpstr>How to come up with facts about your character</vt:lpstr>
      <vt:lpstr>biographies</vt:lpstr>
      <vt:lpstr>Types of sentence</vt:lpstr>
      <vt:lpstr>statement</vt:lpstr>
      <vt:lpstr>Question</vt:lpstr>
      <vt:lpstr>command</vt:lpstr>
      <vt:lpstr>exclamation</vt:lpstr>
      <vt:lpstr>PowerPoint Presentation</vt:lpstr>
      <vt:lpstr>PowerPoint Presentation</vt:lpstr>
      <vt:lpstr>Match the sentence to the sentence type</vt:lpstr>
      <vt:lpstr>PowerPoint Presentation</vt:lpstr>
      <vt:lpstr>Can you write your own examples of each sentence type?</vt:lpstr>
      <vt:lpstr>biographies</vt:lpstr>
      <vt:lpstr>Features of a biography</vt:lpstr>
      <vt:lpstr>Content of biographies</vt:lpstr>
      <vt:lpstr>Write the biography of your chosen fictional character/ person</vt:lpstr>
      <vt:lpstr>biographies</vt:lpstr>
      <vt:lpstr>biographies</vt:lpstr>
      <vt:lpstr>Edit your biography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Non-chronological reports</dc:title>
  <dc:creator>Aimee Johnson</dc:creator>
  <cp:lastModifiedBy>Taiyibha Ahmed</cp:lastModifiedBy>
  <cp:revision>90</cp:revision>
  <dcterms:created xsi:type="dcterms:W3CDTF">2019-03-04T20:10:20Z</dcterms:created>
  <dcterms:modified xsi:type="dcterms:W3CDTF">2020-06-18T19:09:43Z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