
<file path=[Content_Types].xml><?xml version="1.0" encoding="utf-8"?>
<Types xmlns="http://schemas.openxmlformats.org/package/2006/content-types">
  <Default Extension="png" ContentType="image/png"/>
  <Default Extension="emf" ContentType="image/x-emf"/>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 id="262" r:id="rId3"/>
    <p:sldId id="263" r:id="rId4"/>
    <p:sldId id="264" r:id="rId5"/>
    <p:sldId id="265" r:id="rId6"/>
    <p:sldId id="267" r:id="rId7"/>
    <p:sldId id="26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424"/>
    <p:restoredTop sz="94648"/>
  </p:normalViewPr>
  <p:slideViewPr>
    <p:cSldViewPr snapToGrid="0" snapToObjects="1">
      <p:cViewPr varScale="1">
        <p:scale>
          <a:sx n="73" d="100"/>
          <a:sy n="73" d="100"/>
        </p:scale>
        <p:origin x="8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C129DA-4032-C943-AB2E-30D202D19D65}" type="datetimeFigureOut">
              <a:rPr lang="en-US" smtClean="0"/>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741136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877347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C129DA-4032-C943-AB2E-30D202D19D65}" type="datetimeFigureOut">
              <a:rPr lang="en-US" smtClean="0"/>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956039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C129DA-4032-C943-AB2E-30D202D19D65}" type="datetimeFigureOut">
              <a:rPr lang="en-US" smtClean="0"/>
              <a:t>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9025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C129DA-4032-C943-AB2E-30D202D19D65}" type="datetimeFigureOut">
              <a:rPr lang="en-US" smtClean="0"/>
              <a:t>1/11/2021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40865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AC129DA-4032-C943-AB2E-30D202D19D65}" type="datetimeFigureOut">
              <a:rPr lang="en-US" smtClean="0"/>
              <a:t>1/11/2021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83478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C129DA-4032-C943-AB2E-30D202D19D65}" type="datetimeFigureOut">
              <a:rPr lang="en-US" smtClean="0"/>
              <a:t>1/11/2021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05489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2080088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64911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02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32320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129DA-4032-C943-AB2E-30D202D19D65}" type="datetimeFigureOut">
              <a:rPr lang="en-US" smtClean="0"/>
              <a:t>1/11/2021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CF94D-751F-C44F-9D66-88BB573F16CE}" type="slidenum">
              <a:rPr lang="en-US" smtClean="0"/>
              <a:t>‹#›</a:t>
            </a:fld>
            <a:endParaRPr lang="en-US"/>
          </a:p>
        </p:txBody>
      </p:sp>
    </p:spTree>
    <p:extLst>
      <p:ext uri="{BB962C8B-B14F-4D97-AF65-F5344CB8AC3E}">
        <p14:creationId xmlns:p14="http://schemas.microsoft.com/office/powerpoint/2010/main" val="653603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hyperlink" Target="https://www.youtube.com/watch?v=Ct-lOOUqmyY"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LO: I can set a goal and work out how to achieve it. </a:t>
            </a:r>
            <a:endParaRPr lang="en-GB" dirty="0"/>
          </a:p>
        </p:txBody>
      </p:sp>
      <p:sp>
        <p:nvSpPr>
          <p:cNvPr id="3" name="Subtitle 2"/>
          <p:cNvSpPr>
            <a:spLocks noGrp="1"/>
          </p:cNvSpPr>
          <p:nvPr>
            <p:ph type="subTitle" idx="1"/>
          </p:nvPr>
        </p:nvSpPr>
        <p:spPr/>
        <p:txBody>
          <a:bodyPr/>
          <a:lstStyle/>
          <a:p>
            <a:r>
              <a:rPr lang="en-GB" dirty="0" smtClean="0"/>
              <a:t>C: Dreams and goals</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67736993"/>
      </p:ext>
    </p:extLst>
  </p:cSld>
  <p:clrMapOvr>
    <a:masterClrMapping/>
  </p:clrMapOvr>
  <mc:AlternateContent xmlns:mc="http://schemas.openxmlformats.org/markup-compatibility/2006">
    <mc:Choice xmlns:p14="http://schemas.microsoft.com/office/powerpoint/2010/main" Requires="p14">
      <p:transition spd="slow" p14:dur="2000" advTm="13201"/>
    </mc:Choice>
    <mc:Fallback>
      <p:transition spd="slow" advTm="132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88909"/>
          </a:xfrm>
        </p:spPr>
        <p:txBody>
          <a:bodyPr>
            <a:normAutofit fontScale="90000"/>
          </a:bodyPr>
          <a:lstStyle/>
          <a:p>
            <a:r>
              <a:rPr lang="en-GB" dirty="0" smtClean="0"/>
              <a:t>Open my mind: Listen to song For Me</a:t>
            </a:r>
            <a:br>
              <a:rPr lang="en-GB" dirty="0" smtClean="0"/>
            </a:br>
            <a:r>
              <a:rPr lang="en-GB" dirty="0" smtClean="0"/>
              <a:t>(See </a:t>
            </a:r>
            <a:r>
              <a:rPr lang="en-GB" dirty="0" smtClean="0"/>
              <a:t>Class Pages)</a:t>
            </a:r>
            <a:endParaRPr lang="en-GB" dirty="0"/>
          </a:p>
        </p:txBody>
      </p:sp>
      <p:sp>
        <p:nvSpPr>
          <p:cNvPr id="3" name="Content Placeholder 2"/>
          <p:cNvSpPr>
            <a:spLocks noGrp="1"/>
          </p:cNvSpPr>
          <p:nvPr>
            <p:ph idx="1"/>
          </p:nvPr>
        </p:nvSpPr>
        <p:spPr>
          <a:xfrm>
            <a:off x="838200" y="1254034"/>
            <a:ext cx="10515600" cy="4922929"/>
          </a:xfrm>
        </p:spPr>
        <p:txBody>
          <a:bodyPr/>
          <a:lstStyle/>
          <a:p>
            <a:r>
              <a:rPr lang="en-GB" dirty="0" smtClean="0"/>
              <a:t>What does this song mean?</a:t>
            </a:r>
            <a:endParaRPr lang="en-GB" dirty="0"/>
          </a:p>
        </p:txBody>
      </p:sp>
      <p:pic>
        <p:nvPicPr>
          <p:cNvPr id="4" name="Picture 3">
            <a:extLst>
              <a:ext uri="{FF2B5EF4-FFF2-40B4-BE49-F238E27FC236}">
                <a16:creationId xmlns:a16="http://schemas.microsoft.com/office/drawing/2014/main" id="{686EE012-1064-1F4C-8F71-221D2DDD7CC8}"/>
              </a:ext>
            </a:extLst>
          </p:cNvPr>
          <p:cNvPicPr>
            <a:picLocks noChangeAspect="1"/>
          </p:cNvPicPr>
          <p:nvPr/>
        </p:nvPicPr>
        <p:blipFill>
          <a:blip r:embed="rId4"/>
          <a:stretch>
            <a:fillRect/>
          </a:stretch>
        </p:blipFill>
        <p:spPr>
          <a:xfrm>
            <a:off x="1413349" y="375994"/>
            <a:ext cx="10199531" cy="6679009"/>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63200265"/>
      </p:ext>
    </p:extLst>
  </p:cSld>
  <p:clrMapOvr>
    <a:masterClrMapping/>
  </p:clrMapOvr>
  <mc:AlternateContent xmlns:mc="http://schemas.openxmlformats.org/markup-compatibility/2006">
    <mc:Choice xmlns:p14="http://schemas.microsoft.com/office/powerpoint/2010/main" Requires="p14">
      <p:transition spd="slow" p14:dur="2000" advTm="23333"/>
    </mc:Choice>
    <mc:Fallback>
      <p:transition spd="slow" advTm="233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57646"/>
            <a:ext cx="10515600" cy="933042"/>
          </a:xfrm>
        </p:spPr>
        <p:txBody>
          <a:bodyPr>
            <a:normAutofit fontScale="90000"/>
          </a:bodyPr>
          <a:lstStyle/>
          <a:p>
            <a:r>
              <a:rPr lang="en-GB" dirty="0" smtClean="0"/>
              <a:t>Let me learn: Setting clear goals and concise steps on how to achieve them is very important to be successful. </a:t>
            </a:r>
            <a:endParaRPr lang="en-GB" dirty="0"/>
          </a:p>
        </p:txBody>
      </p:sp>
      <p:sp>
        <p:nvSpPr>
          <p:cNvPr id="3" name="Content Placeholder 2"/>
          <p:cNvSpPr>
            <a:spLocks noGrp="1"/>
          </p:cNvSpPr>
          <p:nvPr>
            <p:ph idx="1"/>
          </p:nvPr>
        </p:nvSpPr>
        <p:spPr>
          <a:xfrm>
            <a:off x="838200" y="2063931"/>
            <a:ext cx="10515600" cy="4113032"/>
          </a:xfrm>
        </p:spPr>
        <p:txBody>
          <a:bodyPr/>
          <a:lstStyle/>
          <a:p>
            <a:pPr marL="0" indent="0">
              <a:buNone/>
            </a:pPr>
            <a:r>
              <a:rPr lang="en-GB" dirty="0" smtClean="0"/>
              <a:t>How would I make a jam sandwich?</a:t>
            </a:r>
          </a:p>
          <a:p>
            <a:pPr marL="0" indent="0">
              <a:buNone/>
            </a:pPr>
            <a:endParaRPr lang="en-GB" dirty="0" smtClean="0"/>
          </a:p>
          <a:p>
            <a:pPr marL="0" indent="0">
              <a:buNone/>
            </a:pPr>
            <a:r>
              <a:rPr lang="en-GB" dirty="0" smtClean="0"/>
              <a:t>Watch the </a:t>
            </a:r>
            <a:r>
              <a:rPr lang="en-GB" dirty="0" smtClean="0"/>
              <a:t>following: </a:t>
            </a:r>
          </a:p>
          <a:p>
            <a:pPr marL="0" indent="0">
              <a:buNone/>
            </a:pPr>
            <a:endParaRPr lang="en-GB" dirty="0"/>
          </a:p>
          <a:p>
            <a:pPr marL="0" indent="0">
              <a:buNone/>
            </a:pPr>
            <a:r>
              <a:rPr lang="en-GB" u="sng" dirty="0">
                <a:hlinkClick r:id="rId4"/>
              </a:rPr>
              <a:t>THIS "EXACT INSTRUCTIONS CHALLENGE" IS SO HILARIOUS </a:t>
            </a:r>
            <a:r>
              <a:rPr lang="en-GB" u="sng" dirty="0" smtClean="0">
                <a:hlinkClick r:id="rId4"/>
              </a:rPr>
              <a:t>– YouTube</a:t>
            </a:r>
            <a:endParaRPr lang="en-GB" u="sng" dirty="0" smtClean="0"/>
          </a:p>
          <a:p>
            <a:pPr marL="0" indent="0">
              <a:buNone/>
            </a:pPr>
            <a:endParaRPr lang="en-GB" u="sng"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98044263"/>
      </p:ext>
    </p:extLst>
  </p:cSld>
  <p:clrMapOvr>
    <a:masterClrMapping/>
  </p:clrMapOvr>
  <mc:AlternateContent xmlns:mc="http://schemas.openxmlformats.org/markup-compatibility/2006">
    <mc:Choice xmlns:p14="http://schemas.microsoft.com/office/powerpoint/2010/main" Requires="p14">
      <p:transition spd="slow" p14:dur="2000" advTm="38832"/>
    </mc:Choice>
    <mc:Fallback>
      <p:transition spd="slow" advTm="388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22960"/>
            <a:ext cx="10515600" cy="867728"/>
          </a:xfrm>
        </p:spPr>
        <p:txBody>
          <a:bodyPr>
            <a:normAutofit fontScale="90000"/>
          </a:bodyPr>
          <a:lstStyle/>
          <a:p>
            <a:r>
              <a:rPr lang="en-GB" dirty="0" smtClean="0"/>
              <a:t>What is the problem if we don’t give clear </a:t>
            </a:r>
            <a:r>
              <a:rPr lang="en-GB" dirty="0" smtClean="0"/>
              <a:t>instructions with clear steps? </a:t>
            </a:r>
            <a:endParaRPr lang="en-GB" dirty="0"/>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Having clear steps to success is what helps us achieve our goals. </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89747260"/>
      </p:ext>
    </p:extLst>
  </p:cSld>
  <p:clrMapOvr>
    <a:masterClrMapping/>
  </p:clrMapOvr>
  <mc:AlternateContent xmlns:mc="http://schemas.openxmlformats.org/markup-compatibility/2006">
    <mc:Choice xmlns:p14="http://schemas.microsoft.com/office/powerpoint/2010/main" Requires="p14">
      <p:transition spd="slow" p14:dur="2000" advTm="28042"/>
    </mc:Choice>
    <mc:Fallback>
      <p:transition spd="slow" advTm="280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Task Option 1: Give someone in your household instructions on how to make a jam sandwich!</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Give someone in your house instructions on how to make a jam sandwich and ask them to follow your instructions exactly.</a:t>
            </a:r>
          </a:p>
          <a:p>
            <a:pPr marL="0" indent="0">
              <a:buNone/>
            </a:pPr>
            <a:endParaRPr lang="en-GB" dirty="0"/>
          </a:p>
          <a:p>
            <a:pPr marL="0" indent="0">
              <a:buNone/>
            </a:pPr>
            <a:r>
              <a:rPr lang="en-GB" dirty="0" smtClean="0"/>
              <a:t>As you have seen from the video, you have to be really careful or the person you are instructing might not be very successful! </a:t>
            </a:r>
          </a:p>
          <a:p>
            <a:pPr marL="0" indent="0">
              <a:buNone/>
            </a:pPr>
            <a:endParaRPr lang="en-GB" dirty="0"/>
          </a:p>
          <a:p>
            <a:pPr marL="0" indent="0">
              <a:buNone/>
            </a:pPr>
            <a:r>
              <a:rPr lang="en-GB" dirty="0" smtClean="0"/>
              <a:t>Extension: Ask an adult to help you write down your instructions on how to make a jam sandwich. </a:t>
            </a:r>
          </a:p>
          <a:p>
            <a:pPr marL="0" indent="0">
              <a:buNone/>
            </a:pPr>
            <a:r>
              <a:rPr lang="en-GB" dirty="0" smtClean="0"/>
              <a:t>Remember to use time conjunctions like: First, next, then. </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21420046"/>
      </p:ext>
    </p:extLst>
  </p:cSld>
  <p:clrMapOvr>
    <a:masterClrMapping/>
  </p:clrMapOvr>
  <mc:AlternateContent xmlns:mc="http://schemas.openxmlformats.org/markup-compatibility/2006">
    <mc:Choice xmlns:p14="http://schemas.microsoft.com/office/powerpoint/2010/main" Requires="p14">
      <p:transition spd="slow" p14:dur="2000" advTm="63376"/>
    </mc:Choice>
    <mc:Fallback>
      <p:transition spd="slow" advTm="63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 2: </a:t>
            </a:r>
            <a:r>
              <a:rPr lang="en-GB" dirty="0" smtClean="0"/>
              <a:t>Playdoh instructions in pairs. </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Choose an animal from the board but don’t tell them which one you have chosen. Give your partner instructions on how to make the animal out of playdoh, without telling them what animal it is they are making. </a:t>
            </a:r>
          </a:p>
          <a:p>
            <a:pPr marL="0" indent="0">
              <a:buNone/>
            </a:pPr>
            <a:endParaRPr lang="en-GB" dirty="0"/>
          </a:p>
          <a:p>
            <a:pPr marL="0" indent="0">
              <a:buNone/>
            </a:pPr>
            <a:r>
              <a:rPr lang="en-GB" dirty="0" smtClean="0"/>
              <a:t>I.e. First make a round ball of playdoh, then put a smaller ball on top of it. Next roll out a long thin piece to make a tail…etc. </a:t>
            </a:r>
          </a:p>
          <a:p>
            <a:pPr marL="0" indent="0">
              <a:buNone/>
            </a:pPr>
            <a:endParaRPr lang="en-GB" dirty="0"/>
          </a:p>
          <a:p>
            <a:pPr marL="0" indent="0">
              <a:buNone/>
            </a:pPr>
            <a:r>
              <a:rPr lang="en-GB" dirty="0" smtClean="0"/>
              <a:t>How clear were your instructions? Could your partner guess what type of animal you were instructing them to make? </a:t>
            </a:r>
          </a:p>
          <a:p>
            <a:pPr marL="0" indent="0">
              <a:buNone/>
            </a:pP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597930752"/>
      </p:ext>
    </p:extLst>
  </p:cSld>
  <p:clrMapOvr>
    <a:masterClrMapping/>
  </p:clrMapOvr>
  <mc:AlternateContent xmlns:mc="http://schemas.openxmlformats.org/markup-compatibility/2006">
    <mc:Choice xmlns:p14="http://schemas.microsoft.com/office/powerpoint/2010/main" Requires="p14">
      <p:transition spd="slow" p14:dur="2000" advTm="62136"/>
    </mc:Choice>
    <mc:Fallback>
      <p:transition spd="slow" advTm="621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4"/>
          <a:stretch>
            <a:fillRect/>
          </a:stretch>
        </p:blipFill>
        <p:spPr>
          <a:xfrm>
            <a:off x="1738856" y="208369"/>
            <a:ext cx="8371795" cy="6332696"/>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08903541"/>
      </p:ext>
    </p:extLst>
  </p:cSld>
  <p:clrMapOvr>
    <a:masterClrMapping/>
  </p:clrMapOvr>
  <mc:AlternateContent xmlns:mc="http://schemas.openxmlformats.org/markup-compatibility/2006">
    <mc:Choice xmlns:p14="http://schemas.microsoft.com/office/powerpoint/2010/main" Requires="p14">
      <p:transition spd="slow" p14:dur="2000" advTm="12684"/>
    </mc:Choice>
    <mc:Fallback>
      <p:transition spd="slow" advTm="12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4228</TotalTime>
  <Words>308</Words>
  <Application>Microsoft Office PowerPoint</Application>
  <PresentationFormat>Widescreen</PresentationFormat>
  <Paragraphs>32</Paragraphs>
  <Slides>7</Slides>
  <Notes>0</Notes>
  <HiddenSlides>0</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LO: I can set a goal and work out how to achieve it. </vt:lpstr>
      <vt:lpstr>Open my mind: Listen to song For Me (See Class Pages)</vt:lpstr>
      <vt:lpstr>Let me learn: Setting clear goals and concise steps on how to achieve them is very important to be successful. </vt:lpstr>
      <vt:lpstr>What is the problem if we don’t give clear instructions with clear steps? </vt:lpstr>
      <vt:lpstr>Task Option 1: Give someone in your household instructions on how to make a jam sandwich!</vt:lpstr>
      <vt:lpstr>Task 2: Playdoh instructions in pairs.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19</cp:revision>
  <dcterms:created xsi:type="dcterms:W3CDTF">2018-08-01T14:47:16Z</dcterms:created>
  <dcterms:modified xsi:type="dcterms:W3CDTF">2021-01-11T14:49:27Z</dcterms:modified>
</cp:coreProperties>
</file>