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8815D8-E29E-9555-2675-4382A6D01913}" v="3" dt="2021-12-13T17:58:00.792"/>
    <p1510:client id="{390C9D0A-5759-82E5-C25E-4B1D5CF38444}" v="21" dt="2021-12-15T14:32:55.660"/>
    <p1510:client id="{5D3740F2-9668-1C88-8031-BCCA10A9F12E}" v="512" dt="2021-12-16T11:11:37.579"/>
    <p1510:client id="{76A6F066-DFEE-930F-3301-49FE8D39DA1E}" v="23" dt="2021-12-14T09:58:28.278"/>
    <p1510:client id="{A9000E40-98A2-481F-8772-6DE807712453}" v="634" dt="2021-12-13T14:32:39.9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6" d="100"/>
          <a:sy n="66" d="100"/>
        </p:scale>
        <p:origin x="40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U - Helen Vago Souza" userId="S::helen.vagosouza@binfieldschool.com::679d1907-6248-478e-afc7-3006b2c6b64d" providerId="AD" clId="Web-{5D3740F2-9668-1C88-8031-BCCA10A9F12E}"/>
    <pc:docChg chg="addSld modSld">
      <pc:chgData name="STU - Helen Vago Souza" userId="S::helen.vagosouza@binfieldschool.com::679d1907-6248-478e-afc7-3006b2c6b64d" providerId="AD" clId="Web-{5D3740F2-9668-1C88-8031-BCCA10A9F12E}" dt="2021-12-16T11:11:37.579" v="500" actId="20577"/>
      <pc:docMkLst>
        <pc:docMk/>
      </pc:docMkLst>
      <pc:sldChg chg="modSp addAnim modAnim">
        <pc:chgData name="STU - Helen Vago Souza" userId="S::helen.vagosouza@binfieldschool.com::679d1907-6248-478e-afc7-3006b2c6b64d" providerId="AD" clId="Web-{5D3740F2-9668-1C88-8031-BCCA10A9F12E}" dt="2021-12-16T11:11:37.579" v="500" actId="20577"/>
        <pc:sldMkLst>
          <pc:docMk/>
          <pc:sldMk cId="3109515726" sldId="260"/>
        </pc:sldMkLst>
        <pc:spChg chg="mod">
          <ac:chgData name="STU - Helen Vago Souza" userId="S::helen.vagosouza@binfieldschool.com::679d1907-6248-478e-afc7-3006b2c6b64d" providerId="AD" clId="Web-{5D3740F2-9668-1C88-8031-BCCA10A9F12E}" dt="2021-12-16T11:11:37.579" v="500" actId="20577"/>
          <ac:spMkLst>
            <pc:docMk/>
            <pc:sldMk cId="3109515726" sldId="260"/>
            <ac:spMk id="3" creationId="{851DF5B9-33E5-4809-906F-2B6335236B44}"/>
          </ac:spMkLst>
        </pc:spChg>
      </pc:sldChg>
      <pc:sldChg chg="modSp modTransition addAnim modAnim">
        <pc:chgData name="STU - Helen Vago Souza" userId="S::helen.vagosouza@binfieldschool.com::679d1907-6248-478e-afc7-3006b2c6b64d" providerId="AD" clId="Web-{5D3740F2-9668-1C88-8031-BCCA10A9F12E}" dt="2021-12-16T11:01:58.173" v="409"/>
        <pc:sldMkLst>
          <pc:docMk/>
          <pc:sldMk cId="3193479128" sldId="261"/>
        </pc:sldMkLst>
        <pc:spChg chg="mod">
          <ac:chgData name="STU - Helen Vago Souza" userId="S::helen.vagosouza@binfieldschool.com::679d1907-6248-478e-afc7-3006b2c6b64d" providerId="AD" clId="Web-{5D3740F2-9668-1C88-8031-BCCA10A9F12E}" dt="2021-12-16T10:59:28.138" v="400" actId="20577"/>
          <ac:spMkLst>
            <pc:docMk/>
            <pc:sldMk cId="3193479128" sldId="261"/>
            <ac:spMk id="2" creationId="{C8DE4FFD-3974-47A6-BFE6-C7EA5E047A47}"/>
          </ac:spMkLst>
        </pc:spChg>
      </pc:sldChg>
      <pc:sldChg chg="addSp modSp new mod modTransition setBg addAnim modAnim">
        <pc:chgData name="STU - Helen Vago Souza" userId="S::helen.vagosouza@binfieldschool.com::679d1907-6248-478e-afc7-3006b2c6b64d" providerId="AD" clId="Web-{5D3740F2-9668-1C88-8031-BCCA10A9F12E}" dt="2021-12-16T11:04:52.475" v="445"/>
        <pc:sldMkLst>
          <pc:docMk/>
          <pc:sldMk cId="3194873383" sldId="262"/>
        </pc:sldMkLst>
        <pc:spChg chg="mod">
          <ac:chgData name="STU - Helen Vago Souza" userId="S::helen.vagosouza@binfieldschool.com::679d1907-6248-478e-afc7-3006b2c6b64d" providerId="AD" clId="Web-{5D3740F2-9668-1C88-8031-BCCA10A9F12E}" dt="2021-12-16T10:57:01.088" v="392" actId="20577"/>
          <ac:spMkLst>
            <pc:docMk/>
            <pc:sldMk cId="3194873383" sldId="262"/>
            <ac:spMk id="2" creationId="{6E2C4F7E-F278-4A70-9C35-536E935FE8D9}"/>
          </ac:spMkLst>
        </pc:spChg>
        <pc:spChg chg="mod">
          <ac:chgData name="STU - Helen Vago Souza" userId="S::helen.vagosouza@binfieldschool.com::679d1907-6248-478e-afc7-3006b2c6b64d" providerId="AD" clId="Web-{5D3740F2-9668-1C88-8031-BCCA10A9F12E}" dt="2021-12-16T11:00:07.671" v="404" actId="20577"/>
          <ac:spMkLst>
            <pc:docMk/>
            <pc:sldMk cId="3194873383" sldId="262"/>
            <ac:spMk id="3" creationId="{E3D12826-1466-4F8F-8330-81234AB2BA36}"/>
          </ac:spMkLst>
        </pc:spChg>
        <pc:spChg chg="add">
          <ac:chgData name="STU - Helen Vago Souza" userId="S::helen.vagosouza@binfieldschool.com::679d1907-6248-478e-afc7-3006b2c6b64d" providerId="AD" clId="Web-{5D3740F2-9668-1C88-8031-BCCA10A9F12E}" dt="2021-12-16T10:56:44.275" v="390"/>
          <ac:spMkLst>
            <pc:docMk/>
            <pc:sldMk cId="3194873383" sldId="262"/>
            <ac:spMk id="9" creationId="{3CD9DF72-87A3-404E-A828-84CBF11A8303}"/>
          </ac:spMkLst>
        </pc:spChg>
        <pc:picChg chg="add mod ord">
          <ac:chgData name="STU - Helen Vago Souza" userId="S::helen.vagosouza@binfieldschool.com::679d1907-6248-478e-afc7-3006b2c6b64d" providerId="AD" clId="Web-{5D3740F2-9668-1C88-8031-BCCA10A9F12E}" dt="2021-12-16T10:56:44.275" v="390"/>
          <ac:picMkLst>
            <pc:docMk/>
            <pc:sldMk cId="3194873383" sldId="262"/>
            <ac:picMk id="4" creationId="{A7CE757C-19DF-4287-85A4-FA4F9DE38261}"/>
          </ac:picMkLst>
        </pc:picChg>
        <pc:picChg chg="add mod modCrop">
          <ac:chgData name="STU - Helen Vago Souza" userId="S::helen.vagosouza@binfieldschool.com::679d1907-6248-478e-afc7-3006b2c6b64d" providerId="AD" clId="Web-{5D3740F2-9668-1C88-8031-BCCA10A9F12E}" dt="2021-12-16T11:04:44.974" v="442" actId="14100"/>
          <ac:picMkLst>
            <pc:docMk/>
            <pc:sldMk cId="3194873383" sldId="262"/>
            <ac:picMk id="5" creationId="{0B63ADD2-2FFF-4257-9205-046C21FBF6C6}"/>
          </ac:picMkLst>
        </pc:picChg>
        <pc:cxnChg chg="add">
          <ac:chgData name="STU - Helen Vago Souza" userId="S::helen.vagosouza@binfieldschool.com::679d1907-6248-478e-afc7-3006b2c6b64d" providerId="AD" clId="Web-{5D3740F2-9668-1C88-8031-BCCA10A9F12E}" dt="2021-12-16T10:56:44.275" v="390"/>
          <ac:cxnSpMkLst>
            <pc:docMk/>
            <pc:sldMk cId="3194873383" sldId="262"/>
            <ac:cxnSpMk id="11" creationId="{20E3A342-4D61-4E3F-AF90-1AB42AEB96CC}"/>
          </ac:cxnSpMkLst>
        </pc:cxnChg>
      </pc:sldChg>
      <pc:sldChg chg="addSp modSp new addAnim modAnim">
        <pc:chgData name="STU - Helen Vago Souza" userId="S::helen.vagosouza@binfieldschool.com::679d1907-6248-478e-afc7-3006b2c6b64d" providerId="AD" clId="Web-{5D3740F2-9668-1C88-8031-BCCA10A9F12E}" dt="2021-12-16T11:09:34.654" v="495"/>
        <pc:sldMkLst>
          <pc:docMk/>
          <pc:sldMk cId="3970805442" sldId="263"/>
        </pc:sldMkLst>
        <pc:spChg chg="mod">
          <ac:chgData name="STU - Helen Vago Souza" userId="S::helen.vagosouza@binfieldschool.com::679d1907-6248-478e-afc7-3006b2c6b64d" providerId="AD" clId="Web-{5D3740F2-9668-1C88-8031-BCCA10A9F12E}" dt="2021-12-16T11:02:50.034" v="421" actId="20577"/>
          <ac:spMkLst>
            <pc:docMk/>
            <pc:sldMk cId="3970805442" sldId="263"/>
            <ac:spMk id="2" creationId="{0D12C5EF-29DB-4A39-9A6F-2BCB9D217C05}"/>
          </ac:spMkLst>
        </pc:spChg>
        <pc:spChg chg="mod">
          <ac:chgData name="STU - Helen Vago Souza" userId="S::helen.vagosouza@binfieldschool.com::679d1907-6248-478e-afc7-3006b2c6b64d" providerId="AD" clId="Web-{5D3740F2-9668-1C88-8031-BCCA10A9F12E}" dt="2021-12-16T11:07:31.994" v="473" actId="20577"/>
          <ac:spMkLst>
            <pc:docMk/>
            <pc:sldMk cId="3970805442" sldId="263"/>
            <ac:spMk id="3" creationId="{70F7268E-6E53-4CD7-BB67-66196F38E1A5}"/>
          </ac:spMkLst>
        </pc:spChg>
        <pc:picChg chg="add mod modCrop">
          <ac:chgData name="STU - Helen Vago Souza" userId="S::helen.vagosouza@binfieldschool.com::679d1907-6248-478e-afc7-3006b2c6b64d" providerId="AD" clId="Web-{5D3740F2-9668-1C88-8031-BCCA10A9F12E}" dt="2021-12-16T11:09:09.794" v="490" actId="1076"/>
          <ac:picMkLst>
            <pc:docMk/>
            <pc:sldMk cId="3970805442" sldId="263"/>
            <ac:picMk id="4" creationId="{A0D57183-A3AE-4145-A588-88AA7B5D9180}"/>
          </ac:picMkLst>
        </pc:picChg>
        <pc:picChg chg="add mod">
          <ac:chgData name="STU - Helen Vago Souza" userId="S::helen.vagosouza@binfieldschool.com::679d1907-6248-478e-afc7-3006b2c6b64d" providerId="AD" clId="Web-{5D3740F2-9668-1C88-8031-BCCA10A9F12E}" dt="2021-12-16T11:09:19.013" v="492" actId="14100"/>
          <ac:picMkLst>
            <pc:docMk/>
            <pc:sldMk cId="3970805442" sldId="263"/>
            <ac:picMk id="5" creationId="{060F7F35-3308-485C-BFD4-00136AFC6929}"/>
          </ac:picMkLst>
        </pc:picChg>
      </pc:sldChg>
    </pc:docChg>
  </pc:docChgLst>
  <pc:docChgLst>
    <pc:chgData name="STU - Helen Vago Souza" userId="S::helen.vagosouza@binfieldschool.com::679d1907-6248-478e-afc7-3006b2c6b64d" providerId="AD" clId="Web-{038815D8-E29E-9555-2675-4382A6D01913}"/>
    <pc:docChg chg="modSld">
      <pc:chgData name="STU - Helen Vago Souza" userId="S::helen.vagosouza@binfieldschool.com::679d1907-6248-478e-afc7-3006b2c6b64d" providerId="AD" clId="Web-{038815D8-E29E-9555-2675-4382A6D01913}" dt="2021-12-13T17:58:00.792" v="2"/>
      <pc:docMkLst>
        <pc:docMk/>
      </pc:docMkLst>
      <pc:sldChg chg="modTransition">
        <pc:chgData name="STU - Helen Vago Souza" userId="S::helen.vagosouza@binfieldschool.com::679d1907-6248-478e-afc7-3006b2c6b64d" providerId="AD" clId="Web-{038815D8-E29E-9555-2675-4382A6D01913}" dt="2021-12-13T17:57:55.698" v="0"/>
        <pc:sldMkLst>
          <pc:docMk/>
          <pc:sldMk cId="3978633972" sldId="258"/>
        </pc:sldMkLst>
      </pc:sldChg>
      <pc:sldChg chg="modTransition">
        <pc:chgData name="STU - Helen Vago Souza" userId="S::helen.vagosouza@binfieldschool.com::679d1907-6248-478e-afc7-3006b2c6b64d" providerId="AD" clId="Web-{038815D8-E29E-9555-2675-4382A6D01913}" dt="2021-12-13T17:57:58.152" v="1"/>
        <pc:sldMkLst>
          <pc:docMk/>
          <pc:sldMk cId="3393370454" sldId="259"/>
        </pc:sldMkLst>
      </pc:sldChg>
      <pc:sldChg chg="modTransition">
        <pc:chgData name="STU - Helen Vago Souza" userId="S::helen.vagosouza@binfieldschool.com::679d1907-6248-478e-afc7-3006b2c6b64d" providerId="AD" clId="Web-{038815D8-E29E-9555-2675-4382A6D01913}" dt="2021-12-13T17:58:00.792" v="2"/>
        <pc:sldMkLst>
          <pc:docMk/>
          <pc:sldMk cId="3109515726" sldId="260"/>
        </pc:sldMkLst>
      </pc:sldChg>
    </pc:docChg>
  </pc:docChgLst>
  <pc:docChgLst>
    <pc:chgData name="STU - Helen Vago Souza" userId="S::helen.vagosouza@binfieldschool.com::679d1907-6248-478e-afc7-3006b2c6b64d" providerId="AD" clId="Web-{390C9D0A-5759-82E5-C25E-4B1D5CF38444}"/>
    <pc:docChg chg="addSld modSld">
      <pc:chgData name="STU - Helen Vago Souza" userId="S::helen.vagosouza@binfieldschool.com::679d1907-6248-478e-afc7-3006b2c6b64d" providerId="AD" clId="Web-{390C9D0A-5759-82E5-C25E-4B1D5CF38444}" dt="2021-12-15T14:32:55.660" v="22" actId="20577"/>
      <pc:docMkLst>
        <pc:docMk/>
      </pc:docMkLst>
      <pc:sldChg chg="addSp delSp modSp new mod setBg">
        <pc:chgData name="STU - Helen Vago Souza" userId="S::helen.vagosouza@binfieldschool.com::679d1907-6248-478e-afc7-3006b2c6b64d" providerId="AD" clId="Web-{390C9D0A-5759-82E5-C25E-4B1D5CF38444}" dt="2021-12-15T14:32:55.660" v="22" actId="20577"/>
        <pc:sldMkLst>
          <pc:docMk/>
          <pc:sldMk cId="3193479128" sldId="261"/>
        </pc:sldMkLst>
        <pc:spChg chg="mod">
          <ac:chgData name="STU - Helen Vago Souza" userId="S::helen.vagosouza@binfieldschool.com::679d1907-6248-478e-afc7-3006b2c6b64d" providerId="AD" clId="Web-{390C9D0A-5759-82E5-C25E-4B1D5CF38444}" dt="2021-12-15T14:32:55.660" v="22" actId="20577"/>
          <ac:spMkLst>
            <pc:docMk/>
            <pc:sldMk cId="3193479128" sldId="261"/>
            <ac:spMk id="2" creationId="{C8DE4FFD-3974-47A6-BFE6-C7EA5E047A47}"/>
          </ac:spMkLst>
        </pc:spChg>
        <pc:spChg chg="add del">
          <ac:chgData name="STU - Helen Vago Souza" userId="S::helen.vagosouza@binfieldschool.com::679d1907-6248-478e-afc7-3006b2c6b64d" providerId="AD" clId="Web-{390C9D0A-5759-82E5-C25E-4B1D5CF38444}" dt="2021-12-15T14:30:03.860" v="7"/>
          <ac:spMkLst>
            <pc:docMk/>
            <pc:sldMk cId="3193479128" sldId="261"/>
            <ac:spMk id="3" creationId="{AA35DFFD-A88A-44E9-A24F-F5522026DEA1}"/>
          </ac:spMkLst>
        </pc:spChg>
        <pc:spChg chg="add">
          <ac:chgData name="STU - Helen Vago Souza" userId="S::helen.vagosouza@binfieldschool.com::679d1907-6248-478e-afc7-3006b2c6b64d" providerId="AD" clId="Web-{390C9D0A-5759-82E5-C25E-4B1D5CF38444}" dt="2021-12-15T14:30:03.860" v="7"/>
          <ac:spMkLst>
            <pc:docMk/>
            <pc:sldMk cId="3193479128" sldId="261"/>
            <ac:spMk id="5" creationId="{5B32A67F-3598-4A13-8552-DA884FFCCE57}"/>
          </ac:spMkLst>
        </pc:spChg>
        <pc:spChg chg="add">
          <ac:chgData name="STU - Helen Vago Souza" userId="S::helen.vagosouza@binfieldschool.com::679d1907-6248-478e-afc7-3006b2c6b64d" providerId="AD" clId="Web-{390C9D0A-5759-82E5-C25E-4B1D5CF38444}" dt="2021-12-15T14:30:03.860" v="7"/>
          <ac:spMkLst>
            <pc:docMk/>
            <pc:sldMk cId="3193479128" sldId="261"/>
            <ac:spMk id="6" creationId="{BCC55ACC-A2F6-403C-A3A4-D59B3734D45F}"/>
          </ac:spMkLst>
        </pc:spChg>
        <pc:spChg chg="add">
          <ac:chgData name="STU - Helen Vago Souza" userId="S::helen.vagosouza@binfieldschool.com::679d1907-6248-478e-afc7-3006b2c6b64d" providerId="AD" clId="Web-{390C9D0A-5759-82E5-C25E-4B1D5CF38444}" dt="2021-12-15T14:30:03.860" v="7"/>
          <ac:spMkLst>
            <pc:docMk/>
            <pc:sldMk cId="3193479128" sldId="261"/>
            <ac:spMk id="8" creationId="{598EBA13-C937-430B-9523-439FE21096E6}"/>
          </ac:spMkLst>
        </pc:spChg>
        <pc:spChg chg="add del">
          <ac:chgData name="STU - Helen Vago Souza" userId="S::helen.vagosouza@binfieldschool.com::679d1907-6248-478e-afc7-3006b2c6b64d" providerId="AD" clId="Web-{390C9D0A-5759-82E5-C25E-4B1D5CF38444}" dt="2021-12-15T14:30:03.844" v="6"/>
          <ac:spMkLst>
            <pc:docMk/>
            <pc:sldMk cId="3193479128" sldId="261"/>
            <ac:spMk id="10" creationId="{5B32A67F-3598-4A13-8552-DA884FFCCE57}"/>
          </ac:spMkLst>
        </pc:spChg>
        <pc:spChg chg="add del">
          <ac:chgData name="STU - Helen Vago Souza" userId="S::helen.vagosouza@binfieldschool.com::679d1907-6248-478e-afc7-3006b2c6b64d" providerId="AD" clId="Web-{390C9D0A-5759-82E5-C25E-4B1D5CF38444}" dt="2021-12-15T14:30:03.844" v="6"/>
          <ac:spMkLst>
            <pc:docMk/>
            <pc:sldMk cId="3193479128" sldId="261"/>
            <ac:spMk id="12" creationId="{BCC55ACC-A2F6-403C-A3A4-D59B3734D45F}"/>
          </ac:spMkLst>
        </pc:spChg>
        <pc:spChg chg="add del">
          <ac:chgData name="STU - Helen Vago Souza" userId="S::helen.vagosouza@binfieldschool.com::679d1907-6248-478e-afc7-3006b2c6b64d" providerId="AD" clId="Web-{390C9D0A-5759-82E5-C25E-4B1D5CF38444}" dt="2021-12-15T14:30:03.844" v="6"/>
          <ac:spMkLst>
            <pc:docMk/>
            <pc:sldMk cId="3193479128" sldId="261"/>
            <ac:spMk id="14" creationId="{598EBA13-C937-430B-9523-439FE21096E6}"/>
          </ac:spMkLst>
        </pc:spChg>
        <pc:picChg chg="add del">
          <ac:chgData name="STU - Helen Vago Souza" userId="S::helen.vagosouza@binfieldschool.com::679d1907-6248-478e-afc7-3006b2c6b64d" providerId="AD" clId="Web-{390C9D0A-5759-82E5-C25E-4B1D5CF38444}" dt="2021-12-15T14:30:03.844" v="6"/>
          <ac:picMkLst>
            <pc:docMk/>
            <pc:sldMk cId="3193479128" sldId="261"/>
            <ac:picMk id="7" creationId="{002A4C93-2D3F-41F4-A460-364FB5DA614F}"/>
          </ac:picMkLst>
        </pc:picChg>
        <pc:picChg chg="add">
          <ac:chgData name="STU - Helen Vago Souza" userId="S::helen.vagosouza@binfieldschool.com::679d1907-6248-478e-afc7-3006b2c6b64d" providerId="AD" clId="Web-{390C9D0A-5759-82E5-C25E-4B1D5CF38444}" dt="2021-12-15T14:30:03.860" v="7"/>
          <ac:picMkLst>
            <pc:docMk/>
            <pc:sldMk cId="3193479128" sldId="261"/>
            <ac:picMk id="9" creationId="{88015C29-2FDB-48B8-93A5-6BC95B5BC8DF}"/>
          </ac:picMkLst>
        </pc:picChg>
      </pc:sldChg>
    </pc:docChg>
  </pc:docChgLst>
  <pc:docChgLst>
    <pc:chgData name="STU - Helen Vago Souza" userId="S::helen.vagosouza@binfieldschool.com::679d1907-6248-478e-afc7-3006b2c6b64d" providerId="AD" clId="Web-{A9000E40-98A2-481F-8772-6DE807712453}"/>
    <pc:docChg chg="addSld modSld addMainMaster delMainMaster">
      <pc:chgData name="STU - Helen Vago Souza" userId="S::helen.vagosouza@binfieldschool.com::679d1907-6248-478e-afc7-3006b2c6b64d" providerId="AD" clId="Web-{A9000E40-98A2-481F-8772-6DE807712453}" dt="2021-12-13T14:32:39.996" v="641" actId="20577"/>
      <pc:docMkLst>
        <pc:docMk/>
      </pc:docMkLst>
      <pc:sldChg chg="addSp delSp modSp mod modTransition setBg modClrScheme addAnim modAnim setClrOvrMap delDesignElem chgLayout">
        <pc:chgData name="STU - Helen Vago Souza" userId="S::helen.vagosouza@binfieldschool.com::679d1907-6248-478e-afc7-3006b2c6b64d" providerId="AD" clId="Web-{A9000E40-98A2-481F-8772-6DE807712453}" dt="2021-12-13T14:01:46.588" v="177"/>
        <pc:sldMkLst>
          <pc:docMk/>
          <pc:sldMk cId="109857222" sldId="256"/>
        </pc:sldMkLst>
        <pc:spChg chg="mod ord">
          <ac:chgData name="STU - Helen Vago Souza" userId="S::helen.vagosouza@binfieldschool.com::679d1907-6248-478e-afc7-3006b2c6b64d" providerId="AD" clId="Web-{A9000E40-98A2-481F-8772-6DE807712453}" dt="2021-12-13T13:51:03.556" v="28"/>
          <ac:spMkLst>
            <pc:docMk/>
            <pc:sldMk cId="109857222" sldId="256"/>
            <ac:spMk id="2" creationId="{00000000-0000-0000-0000-000000000000}"/>
          </ac:spMkLst>
        </pc:spChg>
        <pc:spChg chg="mod ord">
          <ac:chgData name="STU - Helen Vago Souza" userId="S::helen.vagosouza@binfieldschool.com::679d1907-6248-478e-afc7-3006b2c6b64d" providerId="AD" clId="Web-{A9000E40-98A2-481F-8772-6DE807712453}" dt="2021-12-13T13:51:03.556" v="28"/>
          <ac:spMkLst>
            <pc:docMk/>
            <pc:sldMk cId="109857222" sldId="256"/>
            <ac:spMk id="3" creationId="{00000000-0000-0000-0000-000000000000}"/>
          </ac:spMkLst>
        </pc:spChg>
        <pc:spChg chg="add del">
          <ac:chgData name="STU - Helen Vago Souza" userId="S::helen.vagosouza@binfieldschool.com::679d1907-6248-478e-afc7-3006b2c6b64d" providerId="AD" clId="Web-{A9000E40-98A2-481F-8772-6DE807712453}" dt="2021-12-13T13:51:03.556" v="28"/>
          <ac:spMkLst>
            <pc:docMk/>
            <pc:sldMk cId="109857222" sldId="256"/>
            <ac:spMk id="9" creationId="{5A59F003-E00A-43F9-91DC-CC54E3B87466}"/>
          </ac:spMkLst>
        </pc:spChg>
        <pc:spChg chg="add del">
          <ac:chgData name="STU - Helen Vago Souza" userId="S::helen.vagosouza@binfieldschool.com::679d1907-6248-478e-afc7-3006b2c6b64d" providerId="AD" clId="Web-{A9000E40-98A2-481F-8772-6DE807712453}" dt="2021-12-13T13:51:03.556" v="28"/>
          <ac:spMkLst>
            <pc:docMk/>
            <pc:sldMk cId="109857222" sldId="256"/>
            <ac:spMk id="11" creationId="{D74A4382-E3AD-430A-9A1F-DFA3E0E77A7D}"/>
          </ac:spMkLst>
        </pc:spChg>
        <pc:spChg chg="add del">
          <ac:chgData name="STU - Helen Vago Souza" userId="S::helen.vagosouza@binfieldschool.com::679d1907-6248-478e-afc7-3006b2c6b64d" providerId="AD" clId="Web-{A9000E40-98A2-481F-8772-6DE807712453}" dt="2021-12-13T13:51:03.556" v="28"/>
          <ac:spMkLst>
            <pc:docMk/>
            <pc:sldMk cId="109857222" sldId="256"/>
            <ac:spMk id="13" creationId="{79F40191-0F44-4FD1-82CC-ACB507C14BE6}"/>
          </ac:spMkLst>
        </pc:spChg>
        <pc:picChg chg="add">
          <ac:chgData name="STU - Helen Vago Souza" userId="S::helen.vagosouza@binfieldschool.com::679d1907-6248-478e-afc7-3006b2c6b64d" providerId="AD" clId="Web-{A9000E40-98A2-481F-8772-6DE807712453}" dt="2021-12-13T13:50:36.680" v="26"/>
          <ac:picMkLst>
            <pc:docMk/>
            <pc:sldMk cId="109857222" sldId="256"/>
            <ac:picMk id="4" creationId="{B242F118-5434-4ED7-8D35-0621E88BEC11}"/>
          </ac:picMkLst>
        </pc:picChg>
      </pc:sldChg>
      <pc:sldChg chg="addSp delSp modSp new mod modTransition setBg modClrScheme addAnim modAnim chgLayout">
        <pc:chgData name="STU - Helen Vago Souza" userId="S::helen.vagosouza@binfieldschool.com::679d1907-6248-478e-afc7-3006b2c6b64d" providerId="AD" clId="Web-{A9000E40-98A2-481F-8772-6DE807712453}" dt="2021-12-13T14:01:34.807" v="174"/>
        <pc:sldMkLst>
          <pc:docMk/>
          <pc:sldMk cId="4285342512" sldId="257"/>
        </pc:sldMkLst>
        <pc:spChg chg="mod ord">
          <ac:chgData name="STU - Helen Vago Souza" userId="S::helen.vagosouza@binfieldschool.com::679d1907-6248-478e-afc7-3006b2c6b64d" providerId="AD" clId="Web-{A9000E40-98A2-481F-8772-6DE807712453}" dt="2021-12-13T14:00:26.430" v="168"/>
          <ac:spMkLst>
            <pc:docMk/>
            <pc:sldMk cId="4285342512" sldId="257"/>
            <ac:spMk id="2" creationId="{9103D2CF-338B-4F41-AC36-152CE3B35F68}"/>
          </ac:spMkLst>
        </pc:spChg>
        <pc:spChg chg="del mod ord">
          <ac:chgData name="STU - Helen Vago Souza" userId="S::helen.vagosouza@binfieldschool.com::679d1907-6248-478e-afc7-3006b2c6b64d" providerId="AD" clId="Web-{A9000E40-98A2-481F-8772-6DE807712453}" dt="2021-12-13T13:58:07.739" v="157"/>
          <ac:spMkLst>
            <pc:docMk/>
            <pc:sldMk cId="4285342512" sldId="257"/>
            <ac:spMk id="3" creationId="{57DA4ECF-8D1F-4FF5-BF4C-076FAC7A15E3}"/>
          </ac:spMkLst>
        </pc:spChg>
        <pc:spChg chg="add del">
          <ac:chgData name="STU - Helen Vago Souza" userId="S::helen.vagosouza@binfieldschool.com::679d1907-6248-478e-afc7-3006b2c6b64d" providerId="AD" clId="Web-{A9000E40-98A2-481F-8772-6DE807712453}" dt="2021-12-13T14:00:26.430" v="168"/>
          <ac:spMkLst>
            <pc:docMk/>
            <pc:sldMk cId="4285342512" sldId="257"/>
            <ac:spMk id="9" creationId="{46D6306C-ED4F-4AAE-B4A5-EEA6AFAD726E}"/>
          </ac:spMkLst>
        </pc:spChg>
        <pc:spChg chg="add del">
          <ac:chgData name="STU - Helen Vago Souza" userId="S::helen.vagosouza@binfieldschool.com::679d1907-6248-478e-afc7-3006b2c6b64d" providerId="AD" clId="Web-{A9000E40-98A2-481F-8772-6DE807712453}" dt="2021-12-13T14:00:26.430" v="168"/>
          <ac:spMkLst>
            <pc:docMk/>
            <pc:sldMk cId="4285342512" sldId="257"/>
            <ac:spMk id="11" creationId="{0EC5361D-F897-4856-B945-0455A365EB24}"/>
          </ac:spMkLst>
        </pc:spChg>
        <pc:spChg chg="add del">
          <ac:chgData name="STU - Helen Vago Souza" userId="S::helen.vagosouza@binfieldschool.com::679d1907-6248-478e-afc7-3006b2c6b64d" providerId="AD" clId="Web-{A9000E40-98A2-481F-8772-6DE807712453}" dt="2021-12-13T14:00:26.430" v="168"/>
          <ac:spMkLst>
            <pc:docMk/>
            <pc:sldMk cId="4285342512" sldId="257"/>
            <ac:spMk id="13" creationId="{4508C0C5-2268-42B5-B3C8-4D0899E05F8C}"/>
          </ac:spMkLst>
        </pc:spChg>
        <pc:spChg chg="add del">
          <ac:chgData name="STU - Helen Vago Souza" userId="S::helen.vagosouza@binfieldschool.com::679d1907-6248-478e-afc7-3006b2c6b64d" providerId="AD" clId="Web-{A9000E40-98A2-481F-8772-6DE807712453}" dt="2021-12-13T14:00:26.430" v="168"/>
          <ac:spMkLst>
            <pc:docMk/>
            <pc:sldMk cId="4285342512" sldId="257"/>
            <ac:spMk id="15" creationId="{141ACBDB-38F8-4B34-8183-BD95B4E55A62}"/>
          </ac:spMkLst>
        </pc:spChg>
        <pc:spChg chg="add del">
          <ac:chgData name="STU - Helen Vago Souza" userId="S::helen.vagosouza@binfieldschool.com::679d1907-6248-478e-afc7-3006b2c6b64d" providerId="AD" clId="Web-{A9000E40-98A2-481F-8772-6DE807712453}" dt="2021-12-13T14:00:26.430" v="168"/>
          <ac:spMkLst>
            <pc:docMk/>
            <pc:sldMk cId="4285342512" sldId="257"/>
            <ac:spMk id="17" creationId="{DE00DB52-3455-4E2F-867B-A6D0516E175B}"/>
          </ac:spMkLst>
        </pc:spChg>
        <pc:spChg chg="add del">
          <ac:chgData name="STU - Helen Vago Souza" userId="S::helen.vagosouza@binfieldschool.com::679d1907-6248-478e-afc7-3006b2c6b64d" providerId="AD" clId="Web-{A9000E40-98A2-481F-8772-6DE807712453}" dt="2021-12-13T14:00:26.430" v="168"/>
          <ac:spMkLst>
            <pc:docMk/>
            <pc:sldMk cId="4285342512" sldId="257"/>
            <ac:spMk id="19" creationId="{9E914C83-E0D8-4953-92D5-169D28CB43AE}"/>
          </ac:spMkLst>
        </pc:spChg>
        <pc:spChg chg="add del">
          <ac:chgData name="STU - Helen Vago Souza" userId="S::helen.vagosouza@binfieldschool.com::679d1907-6248-478e-afc7-3006b2c6b64d" providerId="AD" clId="Web-{A9000E40-98A2-481F-8772-6DE807712453}" dt="2021-12-13T14:00:26.430" v="168"/>
          <ac:spMkLst>
            <pc:docMk/>
            <pc:sldMk cId="4285342512" sldId="257"/>
            <ac:spMk id="21" creationId="{3512E083-F550-46AF-8490-767ECFD00CB7}"/>
          </ac:spMkLst>
        </pc:spChg>
        <pc:graphicFrameChg chg="add mod ord modGraphic">
          <ac:chgData name="STU - Helen Vago Souza" userId="S::helen.vagosouza@binfieldschool.com::679d1907-6248-478e-afc7-3006b2c6b64d" providerId="AD" clId="Web-{A9000E40-98A2-481F-8772-6DE807712453}" dt="2021-12-13T14:00:26.430" v="168"/>
          <ac:graphicFrameMkLst>
            <pc:docMk/>
            <pc:sldMk cId="4285342512" sldId="257"/>
            <ac:graphicFrameMk id="5" creationId="{8A2751D2-F37D-4459-95DB-0A0545CA6D4E}"/>
          </ac:graphicFrameMkLst>
        </pc:graphicFrameChg>
        <pc:picChg chg="add mod">
          <ac:chgData name="STU - Helen Vago Souza" userId="S::helen.vagosouza@binfieldschool.com::679d1907-6248-478e-afc7-3006b2c6b64d" providerId="AD" clId="Web-{A9000E40-98A2-481F-8772-6DE807712453}" dt="2021-12-13T14:00:41.118" v="170" actId="1076"/>
          <ac:picMkLst>
            <pc:docMk/>
            <pc:sldMk cId="4285342512" sldId="257"/>
            <ac:picMk id="10" creationId="{E8A31104-DFF9-4914-B49E-30F665F0F881}"/>
          </ac:picMkLst>
        </pc:picChg>
      </pc:sldChg>
      <pc:sldChg chg="addSp delSp modSp new mod setBg">
        <pc:chgData name="STU - Helen Vago Souza" userId="S::helen.vagosouza@binfieldschool.com::679d1907-6248-478e-afc7-3006b2c6b64d" providerId="AD" clId="Web-{A9000E40-98A2-481F-8772-6DE807712453}" dt="2021-12-13T14:14:41.733" v="375" actId="20577"/>
        <pc:sldMkLst>
          <pc:docMk/>
          <pc:sldMk cId="3978633972" sldId="258"/>
        </pc:sldMkLst>
        <pc:spChg chg="mod">
          <ac:chgData name="STU - Helen Vago Souza" userId="S::helen.vagosouza@binfieldschool.com::679d1907-6248-478e-afc7-3006b2c6b64d" providerId="AD" clId="Web-{A9000E40-98A2-481F-8772-6DE807712453}" dt="2021-12-13T14:03:34.982" v="196" actId="20577"/>
          <ac:spMkLst>
            <pc:docMk/>
            <pc:sldMk cId="3978633972" sldId="258"/>
            <ac:spMk id="2" creationId="{8EEAE34D-76D7-4B47-8D0B-C258E5F235D9}"/>
          </ac:spMkLst>
        </pc:spChg>
        <pc:spChg chg="del mod ord">
          <ac:chgData name="STU - Helen Vago Souza" userId="S::helen.vagosouza@binfieldschool.com::679d1907-6248-478e-afc7-3006b2c6b64d" providerId="AD" clId="Web-{A9000E40-98A2-481F-8772-6DE807712453}" dt="2021-12-13T14:03:35.451" v="197"/>
          <ac:spMkLst>
            <pc:docMk/>
            <pc:sldMk cId="3978633972" sldId="258"/>
            <ac:spMk id="3" creationId="{F075F66B-C8C3-4C73-BA99-640075601A5C}"/>
          </ac:spMkLst>
        </pc:spChg>
        <pc:spChg chg="add del">
          <ac:chgData name="STU - Helen Vago Souza" userId="S::helen.vagosouza@binfieldschool.com::679d1907-6248-478e-afc7-3006b2c6b64d" providerId="AD" clId="Web-{A9000E40-98A2-481F-8772-6DE807712453}" dt="2021-12-13T14:03:26.825" v="193"/>
          <ac:spMkLst>
            <pc:docMk/>
            <pc:sldMk cId="3978633972" sldId="258"/>
            <ac:spMk id="10" creationId="{A3363022-C969-41E9-8EB2-E4C94908C1FA}"/>
          </ac:spMkLst>
        </pc:spChg>
        <pc:spChg chg="add del">
          <ac:chgData name="STU - Helen Vago Souza" userId="S::helen.vagosouza@binfieldschool.com::679d1907-6248-478e-afc7-3006b2c6b64d" providerId="AD" clId="Web-{A9000E40-98A2-481F-8772-6DE807712453}" dt="2021-12-13T14:03:26.825" v="193"/>
          <ac:spMkLst>
            <pc:docMk/>
            <pc:sldMk cId="3978633972" sldId="258"/>
            <ac:spMk id="12" creationId="{8D1AD6B3-BE88-4CEB-BA17-790657CC4729}"/>
          </ac:spMkLst>
        </pc:spChg>
        <pc:spChg chg="add">
          <ac:chgData name="STU - Helen Vago Souza" userId="S::helen.vagosouza@binfieldschool.com::679d1907-6248-478e-afc7-3006b2c6b64d" providerId="AD" clId="Web-{A9000E40-98A2-481F-8772-6DE807712453}" dt="2021-12-13T14:03:26.825" v="193"/>
          <ac:spMkLst>
            <pc:docMk/>
            <pc:sldMk cId="3978633972" sldId="258"/>
            <ac:spMk id="22" creationId="{3346177D-ADC4-4968-B747-5CFCD390B5B9}"/>
          </ac:spMkLst>
        </pc:spChg>
        <pc:spChg chg="add">
          <ac:chgData name="STU - Helen Vago Souza" userId="S::helen.vagosouza@binfieldschool.com::679d1907-6248-478e-afc7-3006b2c6b64d" providerId="AD" clId="Web-{A9000E40-98A2-481F-8772-6DE807712453}" dt="2021-12-13T14:03:26.825" v="193"/>
          <ac:spMkLst>
            <pc:docMk/>
            <pc:sldMk cId="3978633972" sldId="258"/>
            <ac:spMk id="24" creationId="{0844A943-BF79-4FEA-ABB1-3BD54D236606}"/>
          </ac:spMkLst>
        </pc:spChg>
        <pc:spChg chg="add">
          <ac:chgData name="STU - Helen Vago Souza" userId="S::helen.vagosouza@binfieldschool.com::679d1907-6248-478e-afc7-3006b2c6b64d" providerId="AD" clId="Web-{A9000E40-98A2-481F-8772-6DE807712453}" dt="2021-12-13T14:03:26.825" v="193"/>
          <ac:spMkLst>
            <pc:docMk/>
            <pc:sldMk cId="3978633972" sldId="258"/>
            <ac:spMk id="26" creationId="{6437CC72-F4A8-4DC3-AFAB-D22C482C8100}"/>
          </ac:spMkLst>
        </pc:spChg>
        <pc:spChg chg="add mod">
          <ac:chgData name="STU - Helen Vago Souza" userId="S::helen.vagosouza@binfieldschool.com::679d1907-6248-478e-afc7-3006b2c6b64d" providerId="AD" clId="Web-{A9000E40-98A2-481F-8772-6DE807712453}" dt="2021-12-13T14:14:41.733" v="375" actId="20577"/>
          <ac:spMkLst>
            <pc:docMk/>
            <pc:sldMk cId="3978633972" sldId="258"/>
            <ac:spMk id="58" creationId="{F5C3CA68-6016-49FA-BD8D-6D4259B60576}"/>
          </ac:spMkLst>
        </pc:spChg>
        <pc:grpChg chg="add del">
          <ac:chgData name="STU - Helen Vago Souza" userId="S::helen.vagosouza@binfieldschool.com::679d1907-6248-478e-afc7-3006b2c6b64d" providerId="AD" clId="Web-{A9000E40-98A2-481F-8772-6DE807712453}" dt="2021-12-13T14:03:26.825" v="193"/>
          <ac:grpSpMkLst>
            <pc:docMk/>
            <pc:sldMk cId="3978633972" sldId="258"/>
            <ac:grpSpMk id="14" creationId="{89D1390B-7E13-4B4F-9CB2-391063412E54}"/>
          </ac:grpSpMkLst>
        </pc:grpChg>
        <pc:graphicFrameChg chg="add del mod ord modGraphic">
          <ac:chgData name="STU - Helen Vago Souza" userId="S::helen.vagosouza@binfieldschool.com::679d1907-6248-478e-afc7-3006b2c6b64d" providerId="AD" clId="Web-{A9000E40-98A2-481F-8772-6DE807712453}" dt="2021-12-13T14:04:10.201" v="205"/>
          <ac:graphicFrameMkLst>
            <pc:docMk/>
            <pc:sldMk cId="3978633972" sldId="258"/>
            <ac:graphicFrameMk id="4" creationId="{04877DD0-15A3-4A3A-B9A4-E1D7022A0369}"/>
          </ac:graphicFrameMkLst>
        </pc:graphicFrameChg>
        <pc:picChg chg="add mod">
          <ac:chgData name="STU - Helen Vago Souza" userId="S::helen.vagosouza@binfieldschool.com::679d1907-6248-478e-afc7-3006b2c6b64d" providerId="AD" clId="Web-{A9000E40-98A2-481F-8772-6DE807712453}" dt="2021-12-13T14:03:52.732" v="203" actId="1076"/>
          <ac:picMkLst>
            <pc:docMk/>
            <pc:sldMk cId="3978633972" sldId="258"/>
            <ac:picMk id="7" creationId="{C2B05EB5-F1F7-46C6-B910-C035E5F544FC}"/>
          </ac:picMkLst>
        </pc:picChg>
      </pc:sldChg>
      <pc:sldChg chg="addSp delSp modSp new mod setBg addAnim delAnim">
        <pc:chgData name="STU - Helen Vago Souza" userId="S::helen.vagosouza@binfieldschool.com::679d1907-6248-478e-afc7-3006b2c6b64d" providerId="AD" clId="Web-{A9000E40-98A2-481F-8772-6DE807712453}" dt="2021-12-13T14:24:35.358" v="550" actId="20577"/>
        <pc:sldMkLst>
          <pc:docMk/>
          <pc:sldMk cId="3393370454" sldId="259"/>
        </pc:sldMkLst>
        <pc:spChg chg="mod">
          <ac:chgData name="STU - Helen Vago Souza" userId="S::helen.vagosouza@binfieldschool.com::679d1907-6248-478e-afc7-3006b2c6b64d" providerId="AD" clId="Web-{A9000E40-98A2-481F-8772-6DE807712453}" dt="2021-12-13T14:16:11.908" v="402"/>
          <ac:spMkLst>
            <pc:docMk/>
            <pc:sldMk cId="3393370454" sldId="259"/>
            <ac:spMk id="2" creationId="{F7D36E1B-6A67-4A50-8C83-C96621555B40}"/>
          </ac:spMkLst>
        </pc:spChg>
        <pc:spChg chg="mod">
          <ac:chgData name="STU - Helen Vago Souza" userId="S::helen.vagosouza@binfieldschool.com::679d1907-6248-478e-afc7-3006b2c6b64d" providerId="AD" clId="Web-{A9000E40-98A2-481F-8772-6DE807712453}" dt="2021-12-13T14:24:35.358" v="550" actId="20577"/>
          <ac:spMkLst>
            <pc:docMk/>
            <pc:sldMk cId="3393370454" sldId="259"/>
            <ac:spMk id="3" creationId="{D7D8F740-9EF8-4222-B2AA-443C7E959EFD}"/>
          </ac:spMkLst>
        </pc:spChg>
        <pc:spChg chg="add">
          <ac:chgData name="STU - Helen Vago Souza" userId="S::helen.vagosouza@binfieldschool.com::679d1907-6248-478e-afc7-3006b2c6b64d" providerId="AD" clId="Web-{A9000E40-98A2-481F-8772-6DE807712453}" dt="2021-12-13T14:16:11.908" v="402"/>
          <ac:spMkLst>
            <pc:docMk/>
            <pc:sldMk cId="3393370454" sldId="259"/>
            <ac:spMk id="8" creationId="{3A397E3E-B90C-4D82-BAAA-36F7AC6A4565}"/>
          </ac:spMkLst>
        </pc:spChg>
        <pc:spChg chg="add del">
          <ac:chgData name="STU - Helen Vago Souza" userId="S::helen.vagosouza@binfieldschool.com::679d1907-6248-478e-afc7-3006b2c6b64d" providerId="AD" clId="Web-{A9000E40-98A2-481F-8772-6DE807712453}" dt="2021-12-13T14:16:11.892" v="401"/>
          <ac:spMkLst>
            <pc:docMk/>
            <pc:sldMk cId="3393370454" sldId="259"/>
            <ac:spMk id="9" creationId="{C1DD1A8A-57D5-4A81-AD04-532B043C5611}"/>
          </ac:spMkLst>
        </pc:spChg>
        <pc:spChg chg="add">
          <ac:chgData name="STU - Helen Vago Souza" userId="S::helen.vagosouza@binfieldschool.com::679d1907-6248-478e-afc7-3006b2c6b64d" providerId="AD" clId="Web-{A9000E40-98A2-481F-8772-6DE807712453}" dt="2021-12-13T14:16:11.908" v="402"/>
          <ac:spMkLst>
            <pc:docMk/>
            <pc:sldMk cId="3393370454" sldId="259"/>
            <ac:spMk id="10" creationId="{E16C8D8F-10E9-4498-ABDB-0F923F8B6837}"/>
          </ac:spMkLst>
        </pc:spChg>
        <pc:spChg chg="add del">
          <ac:chgData name="STU - Helen Vago Souza" userId="S::helen.vagosouza@binfieldschool.com::679d1907-6248-478e-afc7-3006b2c6b64d" providerId="AD" clId="Web-{A9000E40-98A2-481F-8772-6DE807712453}" dt="2021-12-13T14:16:11.892" v="401"/>
          <ac:spMkLst>
            <pc:docMk/>
            <pc:sldMk cId="3393370454" sldId="259"/>
            <ac:spMk id="11" creationId="{007891EC-4501-44ED-A8C8-B11B6DB767AB}"/>
          </ac:spMkLst>
        </pc:spChg>
        <pc:spChg chg="add">
          <ac:chgData name="STU - Helen Vago Souza" userId="S::helen.vagosouza@binfieldschool.com::679d1907-6248-478e-afc7-3006b2c6b64d" providerId="AD" clId="Web-{A9000E40-98A2-481F-8772-6DE807712453}" dt="2021-12-13T14:16:11.908" v="402"/>
          <ac:spMkLst>
            <pc:docMk/>
            <pc:sldMk cId="3393370454" sldId="259"/>
            <ac:spMk id="12" creationId="{1E5A83E3-8A11-4492-BB6E-F5F2240316FB}"/>
          </ac:spMkLst>
        </pc:spChg>
        <pc:spChg chg="add">
          <ac:chgData name="STU - Helen Vago Souza" userId="S::helen.vagosouza@binfieldschool.com::679d1907-6248-478e-afc7-3006b2c6b64d" providerId="AD" clId="Web-{A9000E40-98A2-481F-8772-6DE807712453}" dt="2021-12-13T14:16:11.908" v="402"/>
          <ac:spMkLst>
            <pc:docMk/>
            <pc:sldMk cId="3393370454" sldId="259"/>
            <ac:spMk id="14" creationId="{8CF5E676-CA04-4CED-9F1E-5026ED66E66D}"/>
          </ac:spMkLst>
        </pc:spChg>
        <pc:spChg chg="add">
          <ac:chgData name="STU - Helen Vago Souza" userId="S::helen.vagosouza@binfieldschool.com::679d1907-6248-478e-afc7-3006b2c6b64d" providerId="AD" clId="Web-{A9000E40-98A2-481F-8772-6DE807712453}" dt="2021-12-13T14:16:11.908" v="402"/>
          <ac:spMkLst>
            <pc:docMk/>
            <pc:sldMk cId="3393370454" sldId="259"/>
            <ac:spMk id="16" creationId="{6BA9E676-A8FC-4C2F-8D78-C13ED8ABDBA8}"/>
          </ac:spMkLst>
        </pc:spChg>
        <pc:spChg chg="add">
          <ac:chgData name="STU - Helen Vago Souza" userId="S::helen.vagosouza@binfieldschool.com::679d1907-6248-478e-afc7-3006b2c6b64d" providerId="AD" clId="Web-{A9000E40-98A2-481F-8772-6DE807712453}" dt="2021-12-13T14:16:11.908" v="402"/>
          <ac:spMkLst>
            <pc:docMk/>
            <pc:sldMk cId="3393370454" sldId="259"/>
            <ac:spMk id="18" creationId="{A2B5CBEA-F125-49B6-8335-227C325B112B}"/>
          </ac:spMkLst>
        </pc:spChg>
        <pc:spChg chg="add">
          <ac:chgData name="STU - Helen Vago Souza" userId="S::helen.vagosouza@binfieldschool.com::679d1907-6248-478e-afc7-3006b2c6b64d" providerId="AD" clId="Web-{A9000E40-98A2-481F-8772-6DE807712453}" dt="2021-12-13T14:16:11.908" v="402"/>
          <ac:spMkLst>
            <pc:docMk/>
            <pc:sldMk cId="3393370454" sldId="259"/>
            <ac:spMk id="20" creationId="{EECD79B5-5FC5-495F-BFD6-346C16E787A7}"/>
          </ac:spMkLst>
        </pc:spChg>
        <pc:spChg chg="add">
          <ac:chgData name="STU - Helen Vago Souza" userId="S::helen.vagosouza@binfieldschool.com::679d1907-6248-478e-afc7-3006b2c6b64d" providerId="AD" clId="Web-{A9000E40-98A2-481F-8772-6DE807712453}" dt="2021-12-13T14:16:11.908" v="402"/>
          <ac:spMkLst>
            <pc:docMk/>
            <pc:sldMk cId="3393370454" sldId="259"/>
            <ac:spMk id="22" creationId="{2C1D3151-5F97-4860-B56C-C98BD62CC255}"/>
          </ac:spMkLst>
        </pc:spChg>
        <pc:spChg chg="add">
          <ac:chgData name="STU - Helen Vago Souza" userId="S::helen.vagosouza@binfieldschool.com::679d1907-6248-478e-afc7-3006b2c6b64d" providerId="AD" clId="Web-{A9000E40-98A2-481F-8772-6DE807712453}" dt="2021-12-13T14:16:11.908" v="402"/>
          <ac:spMkLst>
            <pc:docMk/>
            <pc:sldMk cId="3393370454" sldId="259"/>
            <ac:spMk id="24" creationId="{32D9D048-3063-435A-8C23-26C1907E9619}"/>
          </ac:spMkLst>
        </pc:spChg>
        <pc:spChg chg="add">
          <ac:chgData name="STU - Helen Vago Souza" userId="S::helen.vagosouza@binfieldschool.com::679d1907-6248-478e-afc7-3006b2c6b64d" providerId="AD" clId="Web-{A9000E40-98A2-481F-8772-6DE807712453}" dt="2021-12-13T14:16:11.908" v="402"/>
          <ac:spMkLst>
            <pc:docMk/>
            <pc:sldMk cId="3393370454" sldId="259"/>
            <ac:spMk id="26" creationId="{8DE96824-E506-4448-8704-5EC7BF7BC51B}"/>
          </ac:spMkLst>
        </pc:spChg>
        <pc:spChg chg="add">
          <ac:chgData name="STU - Helen Vago Souza" userId="S::helen.vagosouza@binfieldschool.com::679d1907-6248-478e-afc7-3006b2c6b64d" providerId="AD" clId="Web-{A9000E40-98A2-481F-8772-6DE807712453}" dt="2021-12-13T14:16:11.908" v="402"/>
          <ac:spMkLst>
            <pc:docMk/>
            <pc:sldMk cId="3393370454" sldId="259"/>
            <ac:spMk id="28" creationId="{4D1A5E71-B6B6-486A-8CDC-C7ABD9B903F6}"/>
          </ac:spMkLst>
        </pc:spChg>
        <pc:spChg chg="add">
          <ac:chgData name="STU - Helen Vago Souza" userId="S::helen.vagosouza@binfieldschool.com::679d1907-6248-478e-afc7-3006b2c6b64d" providerId="AD" clId="Web-{A9000E40-98A2-481F-8772-6DE807712453}" dt="2021-12-13T14:16:11.908" v="402"/>
          <ac:spMkLst>
            <pc:docMk/>
            <pc:sldMk cId="3393370454" sldId="259"/>
            <ac:spMk id="30" creationId="{B6C541AE-9B02-44C0-B8C6-B2DEA7ED3813}"/>
          </ac:spMkLst>
        </pc:spChg>
        <pc:picChg chg="add del">
          <ac:chgData name="STU - Helen Vago Souza" userId="S::helen.vagosouza@binfieldschool.com::679d1907-6248-478e-afc7-3006b2c6b64d" providerId="AD" clId="Web-{A9000E40-98A2-481F-8772-6DE807712453}" dt="2021-12-13T14:16:11.892" v="401"/>
          <ac:picMkLst>
            <pc:docMk/>
            <pc:sldMk cId="3393370454" sldId="259"/>
            <ac:picMk id="5" creationId="{8007ABA5-5AEB-427F-91C5-6CFFB72196A9}"/>
          </ac:picMkLst>
        </pc:picChg>
      </pc:sldChg>
      <pc:sldChg chg="modSp new">
        <pc:chgData name="STU - Helen Vago Souza" userId="S::helen.vagosouza@binfieldschool.com::679d1907-6248-478e-afc7-3006b2c6b64d" providerId="AD" clId="Web-{A9000E40-98A2-481F-8772-6DE807712453}" dt="2021-12-13T14:32:39.996" v="641" actId="20577"/>
        <pc:sldMkLst>
          <pc:docMk/>
          <pc:sldMk cId="3109515726" sldId="260"/>
        </pc:sldMkLst>
        <pc:spChg chg="mod">
          <ac:chgData name="STU - Helen Vago Souza" userId="S::helen.vagosouza@binfieldschool.com::679d1907-6248-478e-afc7-3006b2c6b64d" providerId="AD" clId="Web-{A9000E40-98A2-481F-8772-6DE807712453}" dt="2021-12-13T14:25:04.750" v="560" actId="20577"/>
          <ac:spMkLst>
            <pc:docMk/>
            <pc:sldMk cId="3109515726" sldId="260"/>
            <ac:spMk id="2" creationId="{7A626E8E-C405-427B-98D5-FBF4A9ADC9A8}"/>
          </ac:spMkLst>
        </pc:spChg>
        <pc:spChg chg="mod">
          <ac:chgData name="STU - Helen Vago Souza" userId="S::helen.vagosouza@binfieldschool.com::679d1907-6248-478e-afc7-3006b2c6b64d" providerId="AD" clId="Web-{A9000E40-98A2-481F-8772-6DE807712453}" dt="2021-12-13T14:32:39.996" v="641" actId="20577"/>
          <ac:spMkLst>
            <pc:docMk/>
            <pc:sldMk cId="3109515726" sldId="260"/>
            <ac:spMk id="3" creationId="{851DF5B9-33E5-4809-906F-2B6335236B44}"/>
          </ac:spMkLst>
        </pc:spChg>
      </pc:sldChg>
      <pc:sldMasterChg chg="del delSldLayout">
        <pc:chgData name="STU - Helen Vago Souza" userId="S::helen.vagosouza@binfieldschool.com::679d1907-6248-478e-afc7-3006b2c6b64d" providerId="AD" clId="Web-{A9000E40-98A2-481F-8772-6DE807712453}" dt="2021-12-13T13:50:36.680" v="26"/>
        <pc:sldMasterMkLst>
          <pc:docMk/>
          <pc:sldMasterMk cId="2460954070" sldId="2147483660"/>
        </pc:sldMasterMkLst>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2385387890" sldId="2147483661"/>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949138452" sldId="2147483662"/>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2591524520" sldId="2147483663"/>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1203092039" sldId="2147483664"/>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3733172339" sldId="2147483665"/>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3210312558" sldId="2147483666"/>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3146388984" sldId="2147483667"/>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3171841454" sldId="2147483668"/>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1718958274" sldId="2147483669"/>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2202905451" sldId="2147483670"/>
          </pc:sldLayoutMkLst>
        </pc:sldLayoutChg>
        <pc:sldLayoutChg chg="del">
          <pc:chgData name="STU - Helen Vago Souza" userId="S::helen.vagosouza@binfieldschool.com::679d1907-6248-478e-afc7-3006b2c6b64d" providerId="AD" clId="Web-{A9000E40-98A2-481F-8772-6DE807712453}" dt="2021-12-13T13:50:36.680" v="26"/>
          <pc:sldLayoutMkLst>
            <pc:docMk/>
            <pc:sldMasterMk cId="2460954070" sldId="2147483660"/>
            <pc:sldLayoutMk cId="3479445657" sldId="2147483671"/>
          </pc:sldLayoutMkLst>
        </pc:sldLayoutChg>
      </pc:sldMasterChg>
      <pc:sldMasterChg chg="add del addSldLayout delSldLayout">
        <pc:chgData name="STU - Helen Vago Souza" userId="S::helen.vagosouza@binfieldschool.com::679d1907-6248-478e-afc7-3006b2c6b64d" providerId="AD" clId="Web-{A9000E40-98A2-481F-8772-6DE807712453}" dt="2021-12-13T13:51:03.556" v="28"/>
        <pc:sldMasterMkLst>
          <pc:docMk/>
          <pc:sldMasterMk cId="1616553761" sldId="2147483698"/>
        </pc:sldMasterMkLst>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1713450605" sldId="2147483687"/>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4171502269" sldId="2147483688"/>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3636740676" sldId="2147483689"/>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736126210" sldId="2147483690"/>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252198047" sldId="2147483691"/>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1990108635" sldId="2147483692"/>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3061538434" sldId="2147483693"/>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1264168848" sldId="2147483694"/>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182388429" sldId="2147483695"/>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3158527882" sldId="2147483696"/>
          </pc:sldLayoutMkLst>
        </pc:sldLayoutChg>
        <pc:sldLayoutChg chg="add del">
          <pc:chgData name="STU - Helen Vago Souza" userId="S::helen.vagosouza@binfieldschool.com::679d1907-6248-478e-afc7-3006b2c6b64d" providerId="AD" clId="Web-{A9000E40-98A2-481F-8772-6DE807712453}" dt="2021-12-13T13:51:03.556" v="28"/>
          <pc:sldLayoutMkLst>
            <pc:docMk/>
            <pc:sldMasterMk cId="1616553761" sldId="2147483698"/>
            <pc:sldLayoutMk cId="3911497912" sldId="2147483697"/>
          </pc:sldLayoutMkLst>
        </pc:sldLayoutChg>
      </pc:sldMasterChg>
      <pc:sldMasterChg chg="add addSldLayout modSldLayout">
        <pc:chgData name="STU - Helen Vago Souza" userId="S::helen.vagosouza@binfieldschool.com::679d1907-6248-478e-afc7-3006b2c6b64d" providerId="AD" clId="Web-{A9000E40-98A2-481F-8772-6DE807712453}" dt="2021-12-13T13:51:03.556" v="28"/>
        <pc:sldMasterMkLst>
          <pc:docMk/>
          <pc:sldMasterMk cId="927692282" sldId="2147483699"/>
        </pc:sldMasterMkLst>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3406571704" sldId="2147483700"/>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4112823801" sldId="2147483701"/>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1867575274" sldId="2147483702"/>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4184776170" sldId="2147483703"/>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680716013" sldId="2147483704"/>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1608700481" sldId="2147483705"/>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1399822450" sldId="2147483706"/>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1304400100" sldId="2147483707"/>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264672542" sldId="2147483708"/>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21316159" sldId="2147483709"/>
          </pc:sldLayoutMkLst>
        </pc:sldLayoutChg>
        <pc:sldLayoutChg chg="add mod replId">
          <pc:chgData name="STU - Helen Vago Souza" userId="S::helen.vagosouza@binfieldschool.com::679d1907-6248-478e-afc7-3006b2c6b64d" providerId="AD" clId="Web-{A9000E40-98A2-481F-8772-6DE807712453}" dt="2021-12-13T13:51:03.556" v="28"/>
          <pc:sldLayoutMkLst>
            <pc:docMk/>
            <pc:sldMasterMk cId="927692282" sldId="2147483699"/>
            <pc:sldLayoutMk cId="3812897891" sldId="2147483710"/>
          </pc:sldLayoutMkLst>
        </pc:sldLayoutChg>
      </pc:sldMasterChg>
    </pc:docChg>
  </pc:docChgLst>
  <pc:docChgLst>
    <pc:chgData name="STU - Helen Vago Souza" userId="S::helen.vagosouza@binfieldschool.com::679d1907-6248-478e-afc7-3006b2c6b64d" providerId="AD" clId="Web-{76A6F066-DFEE-930F-3301-49FE8D39DA1E}"/>
    <pc:docChg chg="modSld">
      <pc:chgData name="STU - Helen Vago Souza" userId="S::helen.vagosouza@binfieldschool.com::679d1907-6248-478e-afc7-3006b2c6b64d" providerId="AD" clId="Web-{76A6F066-DFEE-930F-3301-49FE8D39DA1E}" dt="2021-12-14T09:58:28.278" v="25" actId="20577"/>
      <pc:docMkLst>
        <pc:docMk/>
      </pc:docMkLst>
      <pc:sldChg chg="modSp addAnim modAnim">
        <pc:chgData name="STU - Helen Vago Souza" userId="S::helen.vagosouza@binfieldschool.com::679d1907-6248-478e-afc7-3006b2c6b64d" providerId="AD" clId="Web-{76A6F066-DFEE-930F-3301-49FE8D39DA1E}" dt="2021-12-14T09:48:09.342" v="15"/>
        <pc:sldMkLst>
          <pc:docMk/>
          <pc:sldMk cId="3978633972" sldId="258"/>
        </pc:sldMkLst>
        <pc:spChg chg="mod">
          <ac:chgData name="STU - Helen Vago Souza" userId="S::helen.vagosouza@binfieldschool.com::679d1907-6248-478e-afc7-3006b2c6b64d" providerId="AD" clId="Web-{76A6F066-DFEE-930F-3301-49FE8D39DA1E}" dt="2021-12-14T09:47:54.967" v="13" actId="20577"/>
          <ac:spMkLst>
            <pc:docMk/>
            <pc:sldMk cId="3978633972" sldId="258"/>
            <ac:spMk id="58" creationId="{F5C3CA68-6016-49FA-BD8D-6D4259B60576}"/>
          </ac:spMkLst>
        </pc:spChg>
      </pc:sldChg>
      <pc:sldChg chg="modSp addAnim modAnim">
        <pc:chgData name="STU - Helen Vago Souza" userId="S::helen.vagosouza@binfieldschool.com::679d1907-6248-478e-afc7-3006b2c6b64d" providerId="AD" clId="Web-{76A6F066-DFEE-930F-3301-49FE8D39DA1E}" dt="2021-12-14T09:47:12.685" v="10"/>
        <pc:sldMkLst>
          <pc:docMk/>
          <pc:sldMk cId="3393370454" sldId="259"/>
        </pc:sldMkLst>
        <pc:spChg chg="mod">
          <ac:chgData name="STU - Helen Vago Souza" userId="S::helen.vagosouza@binfieldschool.com::679d1907-6248-478e-afc7-3006b2c6b64d" providerId="AD" clId="Web-{76A6F066-DFEE-930F-3301-49FE8D39DA1E}" dt="2021-12-14T09:47:12.591" v="8" actId="20577"/>
          <ac:spMkLst>
            <pc:docMk/>
            <pc:sldMk cId="3393370454" sldId="259"/>
            <ac:spMk id="3" creationId="{D7D8F740-9EF8-4222-B2AA-443C7E959EFD}"/>
          </ac:spMkLst>
        </pc:spChg>
      </pc:sldChg>
      <pc:sldChg chg="addSp delSp modSp mod setBg addAnim delAnim modAnim setClrOvrMap">
        <pc:chgData name="STU - Helen Vago Souza" userId="S::helen.vagosouza@binfieldschool.com::679d1907-6248-478e-afc7-3006b2c6b64d" providerId="AD" clId="Web-{76A6F066-DFEE-930F-3301-49FE8D39DA1E}" dt="2021-12-14T09:58:28.278" v="25" actId="20577"/>
        <pc:sldMkLst>
          <pc:docMk/>
          <pc:sldMk cId="3109515726" sldId="260"/>
        </pc:sldMkLst>
        <pc:spChg chg="mod">
          <ac:chgData name="STU - Helen Vago Souza" userId="S::helen.vagosouza@binfieldschool.com::679d1907-6248-478e-afc7-3006b2c6b64d" providerId="AD" clId="Web-{76A6F066-DFEE-930F-3301-49FE8D39DA1E}" dt="2021-12-14T09:58:28.278" v="25" actId="20577"/>
          <ac:spMkLst>
            <pc:docMk/>
            <pc:sldMk cId="3109515726" sldId="260"/>
            <ac:spMk id="2" creationId="{7A626E8E-C405-427B-98D5-FBF4A9ADC9A8}"/>
          </ac:spMkLst>
        </pc:spChg>
        <pc:spChg chg="mod">
          <ac:chgData name="STU - Helen Vago Souza" userId="S::helen.vagosouza@binfieldschool.com::679d1907-6248-478e-afc7-3006b2c6b64d" providerId="AD" clId="Web-{76A6F066-DFEE-930F-3301-49FE8D39DA1E}" dt="2021-12-14T09:58:15.496" v="24"/>
          <ac:spMkLst>
            <pc:docMk/>
            <pc:sldMk cId="3109515726" sldId="260"/>
            <ac:spMk id="3" creationId="{851DF5B9-33E5-4809-906F-2B6335236B44}"/>
          </ac:spMkLst>
        </pc:spChg>
        <pc:spChg chg="add del">
          <ac:chgData name="STU - Helen Vago Souza" userId="S::helen.vagosouza@binfieldschool.com::679d1907-6248-478e-afc7-3006b2c6b64d" providerId="AD" clId="Web-{76A6F066-DFEE-930F-3301-49FE8D39DA1E}" dt="2021-12-14T09:45:34.964" v="1"/>
          <ac:spMkLst>
            <pc:docMk/>
            <pc:sldMk cId="3109515726" sldId="260"/>
            <ac:spMk id="4" creationId="{16EFB2E8-2710-4E02-A65E-3668C9C7C938}"/>
          </ac:spMkLst>
        </pc:spChg>
        <pc:spChg chg="add del">
          <ac:chgData name="STU - Helen Vago Souza" userId="S::helen.vagosouza@binfieldschool.com::679d1907-6248-478e-afc7-3006b2c6b64d" providerId="AD" clId="Web-{76A6F066-DFEE-930F-3301-49FE8D39DA1E}" dt="2021-12-14T09:58:15.496" v="24"/>
          <ac:spMkLst>
            <pc:docMk/>
            <pc:sldMk cId="3109515726" sldId="260"/>
            <ac:spMk id="5" creationId="{979E27D9-03C7-44E2-9FF8-15D0C8506AF7}"/>
          </ac:spMkLst>
        </pc:spChg>
        <pc:spChg chg="add del">
          <ac:chgData name="STU - Helen Vago Souza" userId="S::helen.vagosouza@binfieldschool.com::679d1907-6248-478e-afc7-3006b2c6b64d" providerId="AD" clId="Web-{76A6F066-DFEE-930F-3301-49FE8D39DA1E}" dt="2021-12-14T09:58:15.496" v="24"/>
          <ac:spMkLst>
            <pc:docMk/>
            <pc:sldMk cId="3109515726" sldId="260"/>
            <ac:spMk id="6" creationId="{EEBF1590-3B36-48EE-A89D-3B6F3CB256AB}"/>
          </ac:spMkLst>
        </pc:spChg>
        <pc:spChg chg="add del">
          <ac:chgData name="STU - Helen Vago Souza" userId="S::helen.vagosouza@binfieldschool.com::679d1907-6248-478e-afc7-3006b2c6b64d" providerId="AD" clId="Web-{76A6F066-DFEE-930F-3301-49FE8D39DA1E}" dt="2021-12-14T09:49:10.766" v="17"/>
          <ac:spMkLst>
            <pc:docMk/>
            <pc:sldMk cId="3109515726" sldId="260"/>
            <ac:spMk id="8" creationId="{B95B9BA8-1D69-4796-85F5-B6D0BD52354B}"/>
          </ac:spMkLst>
        </pc:spChg>
        <pc:spChg chg="add del">
          <ac:chgData name="STU - Helen Vago Souza" userId="S::helen.vagosouza@binfieldschool.com::679d1907-6248-478e-afc7-3006b2c6b64d" providerId="AD" clId="Web-{76A6F066-DFEE-930F-3301-49FE8D39DA1E}" dt="2021-12-14T09:58:15.496" v="24"/>
          <ac:spMkLst>
            <pc:docMk/>
            <pc:sldMk cId="3109515726" sldId="260"/>
            <ac:spMk id="12" creationId="{AC8F6C8C-AB5A-4548-942D-E3FD40ACBC49}"/>
          </ac:spMkLst>
        </pc:spChg>
        <pc:spChg chg="add">
          <ac:chgData name="STU - Helen Vago Souza" userId="S::helen.vagosouza@binfieldschool.com::679d1907-6248-478e-afc7-3006b2c6b64d" providerId="AD" clId="Web-{76A6F066-DFEE-930F-3301-49FE8D39DA1E}" dt="2021-12-14T09:58:15.496" v="24"/>
          <ac:spMkLst>
            <pc:docMk/>
            <pc:sldMk cId="3109515726" sldId="260"/>
            <ac:spMk id="17" creationId="{5E8D2E83-FB3A-40E7-A9E5-7AB389D612B4}"/>
          </ac:spMkLst>
        </pc:spChg>
        <pc:grpChg chg="add del">
          <ac:chgData name="STU - Helen Vago Souza" userId="S::helen.vagosouza@binfieldschool.com::679d1907-6248-478e-afc7-3006b2c6b64d" providerId="AD" clId="Web-{76A6F066-DFEE-930F-3301-49FE8D39DA1E}" dt="2021-12-14T09:49:10.766" v="17"/>
          <ac:grpSpMkLst>
            <pc:docMk/>
            <pc:sldMk cId="3109515726" sldId="260"/>
            <ac:grpSpMk id="10" creationId="{4728F330-19FB-4D39-BD0F-53032ABFEB7F}"/>
          </ac:grpSpMkLst>
        </pc:grpChg>
        <pc:picChg chg="add mod ord">
          <ac:chgData name="STU - Helen Vago Souza" userId="S::helen.vagosouza@binfieldschool.com::679d1907-6248-478e-afc7-3006b2c6b64d" providerId="AD" clId="Web-{76A6F066-DFEE-930F-3301-49FE8D39DA1E}" dt="2021-12-14T09:58:15.496" v="24"/>
          <ac:picMkLst>
            <pc:docMk/>
            <pc:sldMk cId="3109515726" sldId="260"/>
            <ac:picMk id="7" creationId="{4BD6C830-12D3-442B-9194-7C671752F827}"/>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6380EE-DFFE-47D5-A6AD-9678F4C3A0BD}"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83A17399-0F9E-472F-871C-F25071E7650E}">
      <dgm:prSet/>
      <dgm:spPr/>
      <dgm:t>
        <a:bodyPr/>
        <a:lstStyle/>
        <a:p>
          <a:r>
            <a:rPr lang="en-GB"/>
            <a:t>Hello and welcome to my presentation</a:t>
          </a:r>
          <a:endParaRPr lang="en-US"/>
        </a:p>
      </dgm:t>
    </dgm:pt>
    <dgm:pt modelId="{EB5CB8D0-C335-488A-B772-2AB6296CDB3B}" type="parTrans" cxnId="{CE7D205B-3AC6-4F96-843D-6ECA5DFA9E47}">
      <dgm:prSet/>
      <dgm:spPr/>
      <dgm:t>
        <a:bodyPr/>
        <a:lstStyle/>
        <a:p>
          <a:endParaRPr lang="en-US"/>
        </a:p>
      </dgm:t>
    </dgm:pt>
    <dgm:pt modelId="{5DF3E2D4-5187-4C52-BAD4-480FB1CEC9A3}" type="sibTrans" cxnId="{CE7D205B-3AC6-4F96-843D-6ECA5DFA9E47}">
      <dgm:prSet/>
      <dgm:spPr/>
      <dgm:t>
        <a:bodyPr/>
        <a:lstStyle/>
        <a:p>
          <a:endParaRPr lang="en-US"/>
        </a:p>
      </dgm:t>
    </dgm:pt>
    <dgm:pt modelId="{2BB936DA-0339-4F43-895F-41D7CA437B02}">
      <dgm:prSet/>
      <dgm:spPr/>
      <dgm:t>
        <a:bodyPr/>
        <a:lstStyle/>
        <a:p>
          <a:r>
            <a:rPr lang="en-GB"/>
            <a:t>My  presentation is all about the ancient Greeks and what impact they have on the world.</a:t>
          </a:r>
          <a:endParaRPr lang="en-US"/>
        </a:p>
      </dgm:t>
    </dgm:pt>
    <dgm:pt modelId="{5B2807F0-9F6B-43EB-B7BC-BD71D593F603}" type="parTrans" cxnId="{1A93B095-6F59-4826-AAF8-AFAA9123AC64}">
      <dgm:prSet/>
      <dgm:spPr/>
      <dgm:t>
        <a:bodyPr/>
        <a:lstStyle/>
        <a:p>
          <a:endParaRPr lang="en-US"/>
        </a:p>
      </dgm:t>
    </dgm:pt>
    <dgm:pt modelId="{FD0932D1-9714-4CB2-8223-4ABB09693B10}" type="sibTrans" cxnId="{1A93B095-6F59-4826-AAF8-AFAA9123AC64}">
      <dgm:prSet/>
      <dgm:spPr/>
      <dgm:t>
        <a:bodyPr/>
        <a:lstStyle/>
        <a:p>
          <a:endParaRPr lang="en-US"/>
        </a:p>
      </dgm:t>
    </dgm:pt>
    <dgm:pt modelId="{78764026-C766-444F-90A4-DFC4B4524748}">
      <dgm:prSet/>
      <dgm:spPr/>
      <dgm:t>
        <a:bodyPr/>
        <a:lstStyle/>
        <a:p>
          <a:r>
            <a:rPr lang="en-GB"/>
            <a:t>Let's see what we can learn!</a:t>
          </a:r>
          <a:endParaRPr lang="en-US"/>
        </a:p>
      </dgm:t>
    </dgm:pt>
    <dgm:pt modelId="{8B136BAB-405D-4B06-8BD8-06849CD4E79F}" type="parTrans" cxnId="{A329242D-A2DD-436D-9D93-A9EF1EDA73CF}">
      <dgm:prSet/>
      <dgm:spPr/>
      <dgm:t>
        <a:bodyPr/>
        <a:lstStyle/>
        <a:p>
          <a:endParaRPr lang="en-US"/>
        </a:p>
      </dgm:t>
    </dgm:pt>
    <dgm:pt modelId="{8D082231-2565-4360-B91C-18DC6EC07A68}" type="sibTrans" cxnId="{A329242D-A2DD-436D-9D93-A9EF1EDA73CF}">
      <dgm:prSet/>
      <dgm:spPr/>
      <dgm:t>
        <a:bodyPr/>
        <a:lstStyle/>
        <a:p>
          <a:endParaRPr lang="en-US"/>
        </a:p>
      </dgm:t>
    </dgm:pt>
    <dgm:pt modelId="{C29C9D7D-7385-4742-9BA4-A19AAB643335}" type="pres">
      <dgm:prSet presAssocID="{8E6380EE-DFFE-47D5-A6AD-9678F4C3A0BD}" presName="linear" presStyleCnt="0">
        <dgm:presLayoutVars>
          <dgm:animLvl val="lvl"/>
          <dgm:resizeHandles val="exact"/>
        </dgm:presLayoutVars>
      </dgm:prSet>
      <dgm:spPr/>
      <dgm:t>
        <a:bodyPr/>
        <a:lstStyle/>
        <a:p>
          <a:endParaRPr lang="en-US"/>
        </a:p>
      </dgm:t>
    </dgm:pt>
    <dgm:pt modelId="{9F24C978-BE3C-4B15-A3D6-62C17628E929}" type="pres">
      <dgm:prSet presAssocID="{83A17399-0F9E-472F-871C-F25071E7650E}" presName="parentText" presStyleLbl="node1" presStyleIdx="0" presStyleCnt="3">
        <dgm:presLayoutVars>
          <dgm:chMax val="0"/>
          <dgm:bulletEnabled val="1"/>
        </dgm:presLayoutVars>
      </dgm:prSet>
      <dgm:spPr/>
      <dgm:t>
        <a:bodyPr/>
        <a:lstStyle/>
        <a:p>
          <a:endParaRPr lang="en-US"/>
        </a:p>
      </dgm:t>
    </dgm:pt>
    <dgm:pt modelId="{45B081A1-A726-48C5-956E-8CF567FC2072}" type="pres">
      <dgm:prSet presAssocID="{5DF3E2D4-5187-4C52-BAD4-480FB1CEC9A3}" presName="spacer" presStyleCnt="0"/>
      <dgm:spPr/>
    </dgm:pt>
    <dgm:pt modelId="{194F5BA6-AAA3-4DFE-82A6-131EE1C33BA5}" type="pres">
      <dgm:prSet presAssocID="{2BB936DA-0339-4F43-895F-41D7CA437B02}" presName="parentText" presStyleLbl="node1" presStyleIdx="1" presStyleCnt="3">
        <dgm:presLayoutVars>
          <dgm:chMax val="0"/>
          <dgm:bulletEnabled val="1"/>
        </dgm:presLayoutVars>
      </dgm:prSet>
      <dgm:spPr/>
      <dgm:t>
        <a:bodyPr/>
        <a:lstStyle/>
        <a:p>
          <a:endParaRPr lang="en-US"/>
        </a:p>
      </dgm:t>
    </dgm:pt>
    <dgm:pt modelId="{659BE518-A3D2-4162-BCA8-BFF5804A1E74}" type="pres">
      <dgm:prSet presAssocID="{FD0932D1-9714-4CB2-8223-4ABB09693B10}" presName="spacer" presStyleCnt="0"/>
      <dgm:spPr/>
    </dgm:pt>
    <dgm:pt modelId="{618F8A8A-51B0-45D2-9026-C73DD6739AB9}" type="pres">
      <dgm:prSet presAssocID="{78764026-C766-444F-90A4-DFC4B4524748}" presName="parentText" presStyleLbl="node1" presStyleIdx="2" presStyleCnt="3">
        <dgm:presLayoutVars>
          <dgm:chMax val="0"/>
          <dgm:bulletEnabled val="1"/>
        </dgm:presLayoutVars>
      </dgm:prSet>
      <dgm:spPr/>
      <dgm:t>
        <a:bodyPr/>
        <a:lstStyle/>
        <a:p>
          <a:endParaRPr lang="en-US"/>
        </a:p>
      </dgm:t>
    </dgm:pt>
  </dgm:ptLst>
  <dgm:cxnLst>
    <dgm:cxn modelId="{A329242D-A2DD-436D-9D93-A9EF1EDA73CF}" srcId="{8E6380EE-DFFE-47D5-A6AD-9678F4C3A0BD}" destId="{78764026-C766-444F-90A4-DFC4B4524748}" srcOrd="2" destOrd="0" parTransId="{8B136BAB-405D-4B06-8BD8-06849CD4E79F}" sibTransId="{8D082231-2565-4360-B91C-18DC6EC07A68}"/>
    <dgm:cxn modelId="{61ED65BB-E8F6-41E8-8654-730E9D4B0FC4}" type="presOf" srcId="{8E6380EE-DFFE-47D5-A6AD-9678F4C3A0BD}" destId="{C29C9D7D-7385-4742-9BA4-A19AAB643335}" srcOrd="0" destOrd="0" presId="urn:microsoft.com/office/officeart/2005/8/layout/vList2"/>
    <dgm:cxn modelId="{6F19204B-6B8C-4AEE-B10C-F5E5D3290E18}" type="presOf" srcId="{78764026-C766-444F-90A4-DFC4B4524748}" destId="{618F8A8A-51B0-45D2-9026-C73DD6739AB9}" srcOrd="0" destOrd="0" presId="urn:microsoft.com/office/officeart/2005/8/layout/vList2"/>
    <dgm:cxn modelId="{F8B0E83F-C4BF-46AA-92DE-E23AA8369064}" type="presOf" srcId="{83A17399-0F9E-472F-871C-F25071E7650E}" destId="{9F24C978-BE3C-4B15-A3D6-62C17628E929}" srcOrd="0" destOrd="0" presId="urn:microsoft.com/office/officeart/2005/8/layout/vList2"/>
    <dgm:cxn modelId="{CE7D205B-3AC6-4F96-843D-6ECA5DFA9E47}" srcId="{8E6380EE-DFFE-47D5-A6AD-9678F4C3A0BD}" destId="{83A17399-0F9E-472F-871C-F25071E7650E}" srcOrd="0" destOrd="0" parTransId="{EB5CB8D0-C335-488A-B772-2AB6296CDB3B}" sibTransId="{5DF3E2D4-5187-4C52-BAD4-480FB1CEC9A3}"/>
    <dgm:cxn modelId="{1A93B095-6F59-4826-AAF8-AFAA9123AC64}" srcId="{8E6380EE-DFFE-47D5-A6AD-9678F4C3A0BD}" destId="{2BB936DA-0339-4F43-895F-41D7CA437B02}" srcOrd="1" destOrd="0" parTransId="{5B2807F0-9F6B-43EB-B7BC-BD71D593F603}" sibTransId="{FD0932D1-9714-4CB2-8223-4ABB09693B10}"/>
    <dgm:cxn modelId="{A21FAC03-40AE-4885-A301-6A4AE379B36B}" type="presOf" srcId="{2BB936DA-0339-4F43-895F-41D7CA437B02}" destId="{194F5BA6-AAA3-4DFE-82A6-131EE1C33BA5}" srcOrd="0" destOrd="0" presId="urn:microsoft.com/office/officeart/2005/8/layout/vList2"/>
    <dgm:cxn modelId="{7385F24D-F03A-46FF-817F-D563CE1A05C7}" type="presParOf" srcId="{C29C9D7D-7385-4742-9BA4-A19AAB643335}" destId="{9F24C978-BE3C-4B15-A3D6-62C17628E929}" srcOrd="0" destOrd="0" presId="urn:microsoft.com/office/officeart/2005/8/layout/vList2"/>
    <dgm:cxn modelId="{9D5AD562-A016-4710-8A4D-14810187B2A0}" type="presParOf" srcId="{C29C9D7D-7385-4742-9BA4-A19AAB643335}" destId="{45B081A1-A726-48C5-956E-8CF567FC2072}" srcOrd="1" destOrd="0" presId="urn:microsoft.com/office/officeart/2005/8/layout/vList2"/>
    <dgm:cxn modelId="{76B689E4-08AC-4E2A-A90F-F29A00EE3E94}" type="presParOf" srcId="{C29C9D7D-7385-4742-9BA4-A19AAB643335}" destId="{194F5BA6-AAA3-4DFE-82A6-131EE1C33BA5}" srcOrd="2" destOrd="0" presId="urn:microsoft.com/office/officeart/2005/8/layout/vList2"/>
    <dgm:cxn modelId="{9D8CE2E4-99CD-413C-B913-3089997FEDC7}" type="presParOf" srcId="{C29C9D7D-7385-4742-9BA4-A19AAB643335}" destId="{659BE518-A3D2-4162-BCA8-BFF5804A1E74}" srcOrd="3" destOrd="0" presId="urn:microsoft.com/office/officeart/2005/8/layout/vList2"/>
    <dgm:cxn modelId="{97461C56-70E1-48D7-93FC-6A475F61F0FA}" type="presParOf" srcId="{C29C9D7D-7385-4742-9BA4-A19AAB643335}" destId="{618F8A8A-51B0-45D2-9026-C73DD6739AB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24C978-BE3C-4B15-A3D6-62C17628E929}">
      <dsp:nvSpPr>
        <dsp:cNvPr id="0" name=""/>
        <dsp:cNvSpPr/>
      </dsp:nvSpPr>
      <dsp:spPr>
        <a:xfrm>
          <a:off x="0" y="39456"/>
          <a:ext cx="7485413" cy="754777"/>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a:t>Hello and welcome to my presentation</a:t>
          </a:r>
          <a:endParaRPr lang="en-US" sz="1900" kern="1200"/>
        </a:p>
      </dsp:txBody>
      <dsp:txXfrm>
        <a:off x="36845" y="76301"/>
        <a:ext cx="7411723" cy="681087"/>
      </dsp:txXfrm>
    </dsp:sp>
    <dsp:sp modelId="{194F5BA6-AAA3-4DFE-82A6-131EE1C33BA5}">
      <dsp:nvSpPr>
        <dsp:cNvPr id="0" name=""/>
        <dsp:cNvSpPr/>
      </dsp:nvSpPr>
      <dsp:spPr>
        <a:xfrm>
          <a:off x="0" y="848954"/>
          <a:ext cx="7485413" cy="754777"/>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a:t>My  presentation is all about the ancient Greeks and what impact they have on the world.</a:t>
          </a:r>
          <a:endParaRPr lang="en-US" sz="1900" kern="1200"/>
        </a:p>
      </dsp:txBody>
      <dsp:txXfrm>
        <a:off x="36845" y="885799"/>
        <a:ext cx="7411723" cy="681087"/>
      </dsp:txXfrm>
    </dsp:sp>
    <dsp:sp modelId="{618F8A8A-51B0-45D2-9026-C73DD6739AB9}">
      <dsp:nvSpPr>
        <dsp:cNvPr id="0" name=""/>
        <dsp:cNvSpPr/>
      </dsp:nvSpPr>
      <dsp:spPr>
        <a:xfrm>
          <a:off x="0" y="1658452"/>
          <a:ext cx="7485413" cy="754777"/>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kern="1200"/>
            <a:t>Let's see what we can learn!</a:t>
          </a:r>
          <a:endParaRPr lang="en-US" sz="1900" kern="1200"/>
        </a:p>
      </dsp:txBody>
      <dsp:txXfrm>
        <a:off x="36845" y="1695297"/>
        <a:ext cx="7411723" cy="68108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06571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1282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67575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12/16/2021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84776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12/16/2021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80716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12/16/2021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08700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99822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04400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4672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316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2897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12/16/2021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92769228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42F118-5434-4ED7-8D35-0621E88BEC11}"/>
              </a:ext>
            </a:extLst>
          </p:cNvPr>
          <p:cNvPicPr>
            <a:picLocks noChangeAspect="1"/>
          </p:cNvPicPr>
          <p:nvPr/>
        </p:nvPicPr>
        <p:blipFill rotWithShape="1">
          <a:blip r:embed="rId2"/>
          <a:srcRect t="2356" r="-2" b="41393"/>
          <a:stretch/>
        </p:blipFill>
        <p:spPr>
          <a:xfrm>
            <a:off x="20" y="10"/>
            <a:ext cx="12191981" cy="6857990"/>
          </a:xfrm>
          <a:prstGeom prst="rect">
            <a:avLst/>
          </a:prstGeom>
        </p:spPr>
      </p:pic>
      <p:sp>
        <p:nvSpPr>
          <p:cNvPr id="2" name="Title 1"/>
          <p:cNvSpPr>
            <a:spLocks noGrp="1"/>
          </p:cNvSpPr>
          <p:nvPr>
            <p:ph type="ctrTitle"/>
          </p:nvPr>
        </p:nvSpPr>
        <p:spPr>
          <a:xfrm>
            <a:off x="404553" y="3091928"/>
            <a:ext cx="9078562" cy="2387600"/>
          </a:xfrm>
        </p:spPr>
        <p:txBody>
          <a:bodyPr>
            <a:normAutofit/>
          </a:bodyPr>
          <a:lstStyle/>
          <a:p>
            <a:r>
              <a:rPr lang="en-GB" sz="6600">
                <a:cs typeface="Calibri Light"/>
              </a:rPr>
              <a:t>All about the ancient Greeks</a:t>
            </a:r>
            <a:endParaRPr lang="en-GB" sz="6600"/>
          </a:p>
        </p:txBody>
      </p:sp>
      <p:sp>
        <p:nvSpPr>
          <p:cNvPr id="3" name="Subtitle 2"/>
          <p:cNvSpPr>
            <a:spLocks noGrp="1"/>
          </p:cNvSpPr>
          <p:nvPr>
            <p:ph type="subTitle" idx="1"/>
          </p:nvPr>
        </p:nvSpPr>
        <p:spPr>
          <a:xfrm>
            <a:off x="404553" y="5624945"/>
            <a:ext cx="9078562" cy="592975"/>
          </a:xfrm>
        </p:spPr>
        <p:txBody>
          <a:bodyPr anchor="ctr">
            <a:normAutofit/>
          </a:bodyPr>
          <a:lstStyle/>
          <a:p>
            <a:endParaRPr lang="en-GB"/>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3D2CF-338B-4F41-AC36-152CE3B35F68}"/>
              </a:ext>
            </a:extLst>
          </p:cNvPr>
          <p:cNvSpPr>
            <a:spLocks noGrp="1"/>
          </p:cNvSpPr>
          <p:nvPr>
            <p:ph type="title"/>
          </p:nvPr>
        </p:nvSpPr>
        <p:spPr>
          <a:xfrm>
            <a:off x="481013" y="3752849"/>
            <a:ext cx="3290887" cy="2452687"/>
          </a:xfrm>
        </p:spPr>
        <p:txBody>
          <a:bodyPr anchor="ctr">
            <a:normAutofit/>
          </a:bodyPr>
          <a:lstStyle/>
          <a:p>
            <a:endParaRPr lang="en-GB" sz="3600" dirty="0">
              <a:cs typeface="Calibri Light"/>
            </a:endParaRPr>
          </a:p>
        </p:txBody>
      </p:sp>
      <p:pic>
        <p:nvPicPr>
          <p:cNvPr id="10" name="Picture 11" descr="A picture containing sky, outdoor, building, stone&#10;&#10;Description automatically generated">
            <a:extLst>
              <a:ext uri="{FF2B5EF4-FFF2-40B4-BE49-F238E27FC236}">
                <a16:creationId xmlns:a16="http://schemas.microsoft.com/office/drawing/2014/main" id="{E8A31104-DFF9-4914-B49E-30F665F0F881}"/>
              </a:ext>
            </a:extLst>
          </p:cNvPr>
          <p:cNvPicPr>
            <a:picLocks noChangeAspect="1"/>
          </p:cNvPicPr>
          <p:nvPr/>
        </p:nvPicPr>
        <p:blipFill rotWithShape="1">
          <a:blip r:embed="rId2"/>
          <a:srcRect t="42515" b="8789"/>
          <a:stretch/>
        </p:blipFill>
        <p:spPr>
          <a:xfrm>
            <a:off x="20" y="43142"/>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graphicFrame>
        <p:nvGraphicFramePr>
          <p:cNvPr id="5" name="Content Placeholder 2">
            <a:extLst>
              <a:ext uri="{FF2B5EF4-FFF2-40B4-BE49-F238E27FC236}">
                <a16:creationId xmlns:a16="http://schemas.microsoft.com/office/drawing/2014/main" id="{8A2751D2-F37D-4459-95DB-0A0545CA6D4E}"/>
              </a:ext>
            </a:extLst>
          </p:cNvPr>
          <p:cNvGraphicFramePr>
            <a:graphicFrameLocks noGrp="1"/>
          </p:cNvGraphicFramePr>
          <p:nvPr>
            <p:ph idx="1"/>
            <p:extLst>
              <p:ext uri="{D42A27DB-BD31-4B8C-83A1-F6EECF244321}">
                <p14:modId xmlns:p14="http://schemas.microsoft.com/office/powerpoint/2010/main" val="140647636"/>
              </p:ext>
            </p:extLst>
          </p:nvPr>
        </p:nvGraphicFramePr>
        <p:xfrm>
          <a:off x="4223982" y="3752850"/>
          <a:ext cx="7485413" cy="2452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53425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346177D-ADC4-4968-B747-5CFCD390B5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EAE34D-76D7-4B47-8D0B-C258E5F235D9}"/>
              </a:ext>
            </a:extLst>
          </p:cNvPr>
          <p:cNvSpPr>
            <a:spLocks noGrp="1"/>
          </p:cNvSpPr>
          <p:nvPr>
            <p:ph type="title"/>
          </p:nvPr>
        </p:nvSpPr>
        <p:spPr>
          <a:xfrm>
            <a:off x="5596501" y="489508"/>
            <a:ext cx="5754896" cy="1667569"/>
          </a:xfrm>
        </p:spPr>
        <p:txBody>
          <a:bodyPr vert="horz" lIns="91440" tIns="45720" rIns="91440" bIns="45720" rtlCol="0" anchor="b">
            <a:normAutofit/>
          </a:bodyPr>
          <a:lstStyle/>
          <a:p>
            <a:r>
              <a:rPr lang="en-US" sz="4000" b="1" dirty="0">
                <a:cs typeface="Calibri Light"/>
              </a:rPr>
              <a:t>Sport</a:t>
            </a:r>
            <a:endParaRPr lang="en-US" sz="4000" b="1" kern="1200" dirty="0">
              <a:latin typeface="+mj-lt"/>
              <a:cs typeface="Calibri Light"/>
            </a:endParaRPr>
          </a:p>
        </p:txBody>
      </p:sp>
      <p:pic>
        <p:nvPicPr>
          <p:cNvPr id="7" name="Graphic 6" descr="Football">
            <a:extLst>
              <a:ext uri="{FF2B5EF4-FFF2-40B4-BE49-F238E27FC236}">
                <a16:creationId xmlns:a16="http://schemas.microsoft.com/office/drawing/2014/main" id="{C2B05EB5-F1F7-46C6-B910-C035E5F544F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53945" y="1131296"/>
            <a:ext cx="3876165" cy="3876165"/>
          </a:xfrm>
          <a:prstGeom prst="rect">
            <a:avLst/>
          </a:prstGeom>
        </p:spPr>
      </p:pic>
      <p:sp>
        <p:nvSpPr>
          <p:cNvPr id="24" name="Rectangle 23">
            <a:extLst>
              <a:ext uri="{FF2B5EF4-FFF2-40B4-BE49-F238E27FC236}">
                <a16:creationId xmlns:a16="http://schemas.microsoft.com/office/drawing/2014/main" id="{0844A943-BF79-4FEA-ABB1-3BD54D2366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6437CC72-F4A8-4DC3-AFAB-D22C482C81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Content Placeholder 57">
            <a:extLst>
              <a:ext uri="{FF2B5EF4-FFF2-40B4-BE49-F238E27FC236}">
                <a16:creationId xmlns:a16="http://schemas.microsoft.com/office/drawing/2014/main" id="{F5C3CA68-6016-49FA-BD8D-6D4259B60576}"/>
              </a:ext>
            </a:extLst>
          </p:cNvPr>
          <p:cNvSpPr>
            <a:spLocks noGrp="1"/>
          </p:cNvSpPr>
          <p:nvPr>
            <p:ph idx="1"/>
          </p:nvPr>
        </p:nvSpPr>
        <p:spPr>
          <a:xfrm>
            <a:off x="3512388" y="2314455"/>
            <a:ext cx="7841412" cy="3862508"/>
          </a:xfrm>
        </p:spPr>
        <p:txBody>
          <a:bodyPr vert="horz" lIns="91440" tIns="45720" rIns="91440" bIns="45720" rtlCol="0" anchor="t">
            <a:normAutofit/>
          </a:bodyPr>
          <a:lstStyle/>
          <a:p>
            <a:pPr marL="0" indent="0">
              <a:buNone/>
            </a:pPr>
            <a:r>
              <a:rPr lang="en-GB" dirty="0">
                <a:cs typeface="Calibri" panose="020F0502020204030204"/>
              </a:rPr>
              <a:t>Sport was originated from Ancient Greeks.</a:t>
            </a:r>
          </a:p>
          <a:p>
            <a:pPr marL="0" indent="0">
              <a:buNone/>
            </a:pPr>
            <a:r>
              <a:rPr lang="en-GB" dirty="0">
                <a:cs typeface="Calibri" panose="020F0502020204030204"/>
              </a:rPr>
              <a:t>The marathon started during the battle of marathon  when a cook called Phidippides ran 25 miles from marathon to Sparta.  They also invented the Olympics and left gymnastics, acrobatics, running and wrestling.</a:t>
            </a:r>
          </a:p>
        </p:txBody>
      </p:sp>
    </p:spTree>
    <p:extLst>
      <p:ext uri="{BB962C8B-B14F-4D97-AF65-F5344CB8AC3E}">
        <p14:creationId xmlns:p14="http://schemas.microsoft.com/office/powerpoint/2010/main" val="39786339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397E3E-B90C-4D82-BAAA-36F7AC6A45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E16C8D8F-10E9-4498-ABDB-0F923F8B68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56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12" name="Freeform: Shape 11">
            <a:extLst>
              <a:ext uri="{FF2B5EF4-FFF2-40B4-BE49-F238E27FC236}">
                <a16:creationId xmlns:a16="http://schemas.microsoft.com/office/drawing/2014/main" id="{1E5A83E3-8A11-4492-BB6E-F5F2240316F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6429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14" name="Freeform: Shape 13">
            <a:extLst>
              <a:ext uri="{FF2B5EF4-FFF2-40B4-BE49-F238E27FC236}">
                <a16:creationId xmlns:a16="http://schemas.microsoft.com/office/drawing/2014/main" id="{8CF5E676-CA04-4CED-9F1E-5026ED66E66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782347" cy="2943932"/>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6" name="Freeform: Shape 15">
            <a:extLst>
              <a:ext uri="{FF2B5EF4-FFF2-40B4-BE49-F238E27FC236}">
                <a16:creationId xmlns:a16="http://schemas.microsoft.com/office/drawing/2014/main" id="{6BA9E676-A8FC-4C2F-8D78-C13ED8ABDBA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782347" cy="2943932"/>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8" name="Freeform: Shape 17">
            <a:extLst>
              <a:ext uri="{FF2B5EF4-FFF2-40B4-BE49-F238E27FC236}">
                <a16:creationId xmlns:a16="http://schemas.microsoft.com/office/drawing/2014/main" id="{A2B5CBEA-F125-49B6-8335-227C325B11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5207" y="4529611"/>
            <a:ext cx="2426793" cy="2328389"/>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0" name="Freeform: Shape 19">
            <a:extLst>
              <a:ext uri="{FF2B5EF4-FFF2-40B4-BE49-F238E27FC236}">
                <a16:creationId xmlns:a16="http://schemas.microsoft.com/office/drawing/2014/main" id="{EECD79B5-5FC5-495F-BFD6-346C16E787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5207" y="4529611"/>
            <a:ext cx="2426793" cy="2328389"/>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6">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2" name="Rectangle 21">
            <a:extLst>
              <a:ext uri="{FF2B5EF4-FFF2-40B4-BE49-F238E27FC236}">
                <a16:creationId xmlns:a16="http://schemas.microsoft.com/office/drawing/2014/main" id="{2C1D3151-5F97-4860-B56C-C98BD62CC2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1898" y="819446"/>
            <a:ext cx="8751370" cy="5402463"/>
          </a:xfrm>
          <a:prstGeom prst="rect">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2D9D048-3063-435A-8C23-26C1907E96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1898" y="819446"/>
            <a:ext cx="8751370" cy="5402463"/>
          </a:xfrm>
          <a:prstGeom prst="rect">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8DE96824-E506-4448-8704-5EC7BF7BC5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20315" y="727769"/>
            <a:ext cx="8751370" cy="5402463"/>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D36E1B-6A67-4A50-8C83-C96621555B40}"/>
              </a:ext>
            </a:extLst>
          </p:cNvPr>
          <p:cNvSpPr>
            <a:spLocks noGrp="1"/>
          </p:cNvSpPr>
          <p:nvPr>
            <p:ph type="title"/>
          </p:nvPr>
        </p:nvSpPr>
        <p:spPr>
          <a:xfrm>
            <a:off x="2381534" y="1344304"/>
            <a:ext cx="7451678" cy="2843702"/>
          </a:xfrm>
        </p:spPr>
        <p:txBody>
          <a:bodyPr vert="horz" lIns="91440" tIns="45720" rIns="91440" bIns="45720" rtlCol="0" anchor="b">
            <a:normAutofit/>
          </a:bodyPr>
          <a:lstStyle/>
          <a:p>
            <a:pPr algn="ctr"/>
            <a:r>
              <a:rPr lang="en-US" sz="5400" b="1" kern="1200">
                <a:solidFill>
                  <a:schemeClr val="bg1"/>
                </a:solidFill>
                <a:latin typeface="+mj-lt"/>
                <a:ea typeface="+mj-ea"/>
                <a:cs typeface="+mj-cs"/>
              </a:rPr>
              <a:t>Medicine</a:t>
            </a:r>
          </a:p>
        </p:txBody>
      </p:sp>
      <p:sp>
        <p:nvSpPr>
          <p:cNvPr id="3" name="Content Placeholder 2">
            <a:extLst>
              <a:ext uri="{FF2B5EF4-FFF2-40B4-BE49-F238E27FC236}">
                <a16:creationId xmlns:a16="http://schemas.microsoft.com/office/drawing/2014/main" id="{D7D8F740-9EF8-4222-B2AA-443C7E959EFD}"/>
              </a:ext>
            </a:extLst>
          </p:cNvPr>
          <p:cNvSpPr>
            <a:spLocks noGrp="1"/>
          </p:cNvSpPr>
          <p:nvPr>
            <p:ph idx="1"/>
          </p:nvPr>
        </p:nvSpPr>
        <p:spPr>
          <a:xfrm>
            <a:off x="2886765" y="4414123"/>
            <a:ext cx="6418471" cy="1432109"/>
          </a:xfrm>
        </p:spPr>
        <p:txBody>
          <a:bodyPr vert="horz" lIns="91440" tIns="45720" rIns="91440" bIns="45720" rtlCol="0" anchor="t">
            <a:normAutofit/>
          </a:bodyPr>
          <a:lstStyle/>
          <a:p>
            <a:pPr marL="0" indent="0" algn="ctr">
              <a:buNone/>
            </a:pPr>
            <a:r>
              <a:rPr lang="en-US" sz="2000" kern="1200" dirty="0">
                <a:solidFill>
                  <a:schemeClr val="bg1"/>
                </a:solidFill>
                <a:latin typeface="+mn-lt"/>
                <a:ea typeface="+mn-ea"/>
                <a:cs typeface="+mn-cs"/>
              </a:rPr>
              <a:t>Doctors had to do an </a:t>
            </a:r>
            <a:r>
              <a:rPr lang="en-US" sz="2000" dirty="0">
                <a:solidFill>
                  <a:schemeClr val="bg1"/>
                </a:solidFill>
              </a:rPr>
              <a:t> oath that they would treat their  patients fairly. Hippocrates believed that illnesses are caused by the imbalance of elements in the body. Doctors had strict ideas of how to treat their patients.</a:t>
            </a:r>
            <a:endParaRPr lang="en-US" sz="2000" kern="1200" dirty="0">
              <a:solidFill>
                <a:schemeClr val="bg1"/>
              </a:solidFill>
              <a:latin typeface="+mn-lt"/>
              <a:cs typeface="Calibri"/>
            </a:endParaRPr>
          </a:p>
        </p:txBody>
      </p:sp>
      <p:sp>
        <p:nvSpPr>
          <p:cNvPr id="28" name="Oval 27">
            <a:extLst>
              <a:ext uri="{FF2B5EF4-FFF2-40B4-BE49-F238E27FC236}">
                <a16:creationId xmlns:a16="http://schemas.microsoft.com/office/drawing/2014/main" id="{4D1A5E71-B6B6-486A-8CDC-C7ABD9B90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9446" y="4786746"/>
            <a:ext cx="620727" cy="620727"/>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Oval 29">
            <a:extLst>
              <a:ext uri="{FF2B5EF4-FFF2-40B4-BE49-F238E27FC236}">
                <a16:creationId xmlns:a16="http://schemas.microsoft.com/office/drawing/2014/main" id="{B6C541AE-9B02-44C0-B8C6-B2DEA7ED381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9446" y="4786746"/>
            <a:ext cx="620727" cy="620727"/>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393370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7" name="Picture 8" descr="Arrow&#10;&#10;Description automatically generated">
            <a:extLst>
              <a:ext uri="{FF2B5EF4-FFF2-40B4-BE49-F238E27FC236}">
                <a16:creationId xmlns:a16="http://schemas.microsoft.com/office/drawing/2014/main" id="{4BD6C830-12D3-442B-9194-7C671752F827}"/>
              </a:ext>
            </a:extLst>
          </p:cNvPr>
          <p:cNvPicPr>
            <a:picLocks noChangeAspect="1"/>
          </p:cNvPicPr>
          <p:nvPr/>
        </p:nvPicPr>
        <p:blipFill rotWithShape="1">
          <a:blip r:embed="rId2"/>
          <a:srcRect l="5944" r="746"/>
          <a:stretch/>
        </p:blipFill>
        <p:spPr>
          <a:xfrm>
            <a:off x="20" y="10"/>
            <a:ext cx="12188932" cy="6857990"/>
          </a:xfrm>
          <a:prstGeom prst="rect">
            <a:avLst/>
          </a:prstGeom>
        </p:spPr>
      </p:pic>
      <p:sp>
        <p:nvSpPr>
          <p:cNvPr id="17" name="Freeform: Shape 16">
            <a:extLst>
              <a:ext uri="{FF2B5EF4-FFF2-40B4-BE49-F238E27FC236}">
                <a16:creationId xmlns:a16="http://schemas.microsoft.com/office/drawing/2014/main" id="{5E8D2E83-FB3A-40E7-A9E5-7AB389D612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A626E8E-C405-427B-98D5-FBF4A9ADC9A8}"/>
              </a:ext>
            </a:extLst>
          </p:cNvPr>
          <p:cNvSpPr>
            <a:spLocks noGrp="1"/>
          </p:cNvSpPr>
          <p:nvPr>
            <p:ph type="title"/>
          </p:nvPr>
        </p:nvSpPr>
        <p:spPr>
          <a:xfrm>
            <a:off x="618062" y="4185749"/>
            <a:ext cx="9265771" cy="622836"/>
          </a:xfrm>
        </p:spPr>
        <p:txBody>
          <a:bodyPr>
            <a:normAutofit/>
          </a:bodyPr>
          <a:lstStyle/>
          <a:p>
            <a:endParaRPr lang="en-GB" sz="3600" b="1" dirty="0">
              <a:cs typeface="Calibri Light"/>
            </a:endParaRPr>
          </a:p>
        </p:txBody>
      </p:sp>
      <p:sp>
        <p:nvSpPr>
          <p:cNvPr id="3" name="Content Placeholder 2">
            <a:extLst>
              <a:ext uri="{FF2B5EF4-FFF2-40B4-BE49-F238E27FC236}">
                <a16:creationId xmlns:a16="http://schemas.microsoft.com/office/drawing/2014/main" id="{851DF5B9-33E5-4809-906F-2B6335236B44}"/>
              </a:ext>
            </a:extLst>
          </p:cNvPr>
          <p:cNvSpPr>
            <a:spLocks noGrp="1"/>
          </p:cNvSpPr>
          <p:nvPr>
            <p:ph idx="1"/>
          </p:nvPr>
        </p:nvSpPr>
        <p:spPr>
          <a:xfrm>
            <a:off x="618063" y="4856921"/>
            <a:ext cx="9565028" cy="1249240"/>
          </a:xfrm>
        </p:spPr>
        <p:txBody>
          <a:bodyPr vert="horz" lIns="91440" tIns="45720" rIns="91440" bIns="45720" rtlCol="0" anchor="t">
            <a:normAutofit/>
          </a:bodyPr>
          <a:lstStyle/>
          <a:p>
            <a:pPr marL="0" indent="0">
              <a:buNone/>
            </a:pPr>
            <a:r>
              <a:rPr lang="en-GB" sz="1800">
                <a:cs typeface="Calibri"/>
              </a:rPr>
              <a:t>During Ancient  Greek times women weren't allowed to vote, but nowadays everyone is allowed </a:t>
            </a:r>
            <a:r>
              <a:rPr lang="en-GB" sz="1800" dirty="0">
                <a:cs typeface="Calibri"/>
              </a:rPr>
              <a:t>to vote, because of human rights.</a:t>
            </a:r>
          </a:p>
        </p:txBody>
      </p:sp>
    </p:spTree>
    <p:extLst>
      <p:ext uri="{BB962C8B-B14F-4D97-AF65-F5344CB8AC3E}">
        <p14:creationId xmlns:p14="http://schemas.microsoft.com/office/powerpoint/2010/main" val="3109515726"/>
      </p:ext>
    </p:extLst>
  </p:cSld>
  <p:clrMapOvr>
    <a:overrideClrMapping bg1="dk1" tx1="lt1" bg2="dk2" tx2="lt2" accent1="accent1" accent2="accent2" accent3="accent3" accent4="accent4" accent5="accent5" accent6="accent6" hlink="hlink" folHlink="folHlink"/>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Rectangle 9">
            <a:extLst>
              <a:ext uri="{FF2B5EF4-FFF2-40B4-BE49-F238E27FC236}">
                <a16:creationId xmlns:a16="http://schemas.microsoft.com/office/drawing/2014/main" id="{5B32A67F-3598-4A13-8552-DA884FFCCE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DE4FFD-3974-47A6-BFE6-C7EA5E047A47}"/>
              </a:ext>
            </a:extLst>
          </p:cNvPr>
          <p:cNvSpPr>
            <a:spLocks noGrp="1"/>
          </p:cNvSpPr>
          <p:nvPr>
            <p:ph type="title"/>
          </p:nvPr>
        </p:nvSpPr>
        <p:spPr>
          <a:xfrm>
            <a:off x="804673" y="3320859"/>
            <a:ext cx="4573475" cy="2076333"/>
          </a:xfrm>
        </p:spPr>
        <p:txBody>
          <a:bodyPr vert="horz" lIns="91440" tIns="45720" rIns="91440" bIns="45720" rtlCol="0" anchor="t">
            <a:normAutofit/>
          </a:bodyPr>
          <a:lstStyle/>
          <a:p>
            <a:r>
              <a:rPr lang="en-US" sz="4800" dirty="0">
                <a:solidFill>
                  <a:schemeClr val="bg1"/>
                </a:solidFill>
              </a:rPr>
              <a:t>Schools </a:t>
            </a:r>
            <a:r>
              <a:rPr lang="en-US" sz="4800" dirty="0">
                <a:solidFill>
                  <a:schemeClr val="bg1"/>
                </a:solidFill>
                <a:cs typeface="Calibri Light"/>
              </a:rPr>
              <a:t/>
            </a:r>
            <a:br>
              <a:rPr lang="en-US" sz="4800" dirty="0">
                <a:solidFill>
                  <a:schemeClr val="bg1"/>
                </a:solidFill>
                <a:cs typeface="Calibri Light"/>
              </a:rPr>
            </a:br>
            <a:r>
              <a:rPr lang="en-US" sz="1600" dirty="0">
                <a:solidFill>
                  <a:schemeClr val="bg1"/>
                </a:solidFill>
                <a:cs typeface="Calibri Light"/>
              </a:rPr>
              <a:t>In Ancient Greek times In Sparta boys and girls did not go to school. Instead, they were trained to be warriors!</a:t>
            </a:r>
            <a:br>
              <a:rPr lang="en-US" sz="1600" dirty="0">
                <a:solidFill>
                  <a:schemeClr val="bg1"/>
                </a:solidFill>
                <a:cs typeface="Calibri Light"/>
              </a:rPr>
            </a:br>
            <a:r>
              <a:rPr lang="en-US" sz="1600" dirty="0">
                <a:solidFill>
                  <a:schemeClr val="bg1"/>
                </a:solidFill>
                <a:cs typeface="Calibri Light"/>
              </a:rPr>
              <a:t/>
            </a:r>
            <a:br>
              <a:rPr lang="en-US" sz="1600" dirty="0">
                <a:solidFill>
                  <a:schemeClr val="bg1"/>
                </a:solidFill>
                <a:cs typeface="Calibri Light"/>
              </a:rPr>
            </a:br>
            <a:r>
              <a:rPr lang="en-US" sz="1600" dirty="0">
                <a:solidFill>
                  <a:schemeClr val="bg1"/>
                </a:solidFill>
                <a:cs typeface="Calibri Light"/>
              </a:rPr>
              <a:t>But in Athens boys went to school and girls were taught at home by their maids.</a:t>
            </a:r>
            <a:endParaRPr lang="en-US" sz="1600" kern="1200" dirty="0">
              <a:solidFill>
                <a:schemeClr val="bg1"/>
              </a:solidFill>
              <a:cs typeface="Calibri Light"/>
            </a:endParaRPr>
          </a:p>
        </p:txBody>
      </p:sp>
      <p:sp>
        <p:nvSpPr>
          <p:cNvPr id="6" name="Freeform: Shape 11">
            <a:extLst>
              <a:ext uri="{FF2B5EF4-FFF2-40B4-BE49-F238E27FC236}">
                <a16:creationId xmlns:a16="http://schemas.microsoft.com/office/drawing/2014/main" id="{BCC55ACC-A2F6-403C-A3A4-D59B3734D4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57312" y="381000"/>
            <a:ext cx="6334689" cy="6477000"/>
          </a:xfrm>
          <a:custGeom>
            <a:avLst/>
            <a:gdLst>
              <a:gd name="connsiteX0" fmla="*/ 3561588 w 6334689"/>
              <a:gd name="connsiteY0" fmla="*/ 0 h 6477000"/>
              <a:gd name="connsiteX1" fmla="*/ 6309883 w 6334689"/>
              <a:gd name="connsiteY1" fmla="*/ 1296087 h 6477000"/>
              <a:gd name="connsiteX2" fmla="*/ 6334689 w 6334689"/>
              <a:gd name="connsiteY2" fmla="*/ 1329261 h 6477000"/>
              <a:gd name="connsiteX3" fmla="*/ 6334689 w 6334689"/>
              <a:gd name="connsiteY3" fmla="*/ 5793916 h 6477000"/>
              <a:gd name="connsiteX4" fmla="*/ 6309883 w 6334689"/>
              <a:gd name="connsiteY4" fmla="*/ 5827089 h 6477000"/>
              <a:gd name="connsiteX5" fmla="*/ 5760467 w 6334689"/>
              <a:gd name="connsiteY5" fmla="*/ 6363539 h 6477000"/>
              <a:gd name="connsiteX6" fmla="*/ 5607796 w 6334689"/>
              <a:gd name="connsiteY6" fmla="*/ 6477000 h 6477000"/>
              <a:gd name="connsiteX7" fmla="*/ 1519571 w 6334689"/>
              <a:gd name="connsiteY7" fmla="*/ 6477000 h 6477000"/>
              <a:gd name="connsiteX8" fmla="*/ 1296088 w 6334689"/>
              <a:gd name="connsiteY8" fmla="*/ 6309883 h 6477000"/>
              <a:gd name="connsiteX9" fmla="*/ 0 w 6334689"/>
              <a:gd name="connsiteY9" fmla="*/ 3561588 h 6477000"/>
              <a:gd name="connsiteX10" fmla="*/ 3561588 w 6334689"/>
              <a:gd name="connsiteY10" fmla="*/ 0 h 6477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34689" h="6477000">
                <a:moveTo>
                  <a:pt x="3561588" y="0"/>
                </a:moveTo>
                <a:cubicBezTo>
                  <a:pt x="4668032" y="0"/>
                  <a:pt x="5656635" y="504534"/>
                  <a:pt x="6309883" y="1296087"/>
                </a:cubicBezTo>
                <a:lnTo>
                  <a:pt x="6334689" y="1329261"/>
                </a:lnTo>
                <a:lnTo>
                  <a:pt x="6334689" y="5793916"/>
                </a:lnTo>
                <a:lnTo>
                  <a:pt x="6309883" y="5827089"/>
                </a:lnTo>
                <a:cubicBezTo>
                  <a:pt x="6146571" y="6024977"/>
                  <a:pt x="5962299" y="6204927"/>
                  <a:pt x="5760467" y="6363539"/>
                </a:cubicBezTo>
                <a:lnTo>
                  <a:pt x="5607796" y="6477000"/>
                </a:lnTo>
                <a:lnTo>
                  <a:pt x="1519571" y="6477000"/>
                </a:lnTo>
                <a:lnTo>
                  <a:pt x="1296088" y="6309883"/>
                </a:lnTo>
                <a:cubicBezTo>
                  <a:pt x="504535" y="5656635"/>
                  <a:pt x="0" y="4668032"/>
                  <a:pt x="0" y="3561588"/>
                </a:cubicBezTo>
                <a:cubicBezTo>
                  <a:pt x="0" y="1594577"/>
                  <a:pt x="1594577" y="0"/>
                  <a:pt x="3561588" y="0"/>
                </a:cubicBez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13">
            <a:extLst>
              <a:ext uri="{FF2B5EF4-FFF2-40B4-BE49-F238E27FC236}">
                <a16:creationId xmlns:a16="http://schemas.microsoft.com/office/drawing/2014/main" id="{598EBA13-C937-430B-9523-439FE21096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1086" y="544777"/>
            <a:ext cx="6170914" cy="6313225"/>
          </a:xfrm>
          <a:custGeom>
            <a:avLst/>
            <a:gdLst>
              <a:gd name="connsiteX0" fmla="*/ 3397813 w 6170914"/>
              <a:gd name="connsiteY0" fmla="*/ 0 h 6313225"/>
              <a:gd name="connsiteX1" fmla="*/ 6019731 w 6170914"/>
              <a:gd name="connsiteY1" fmla="*/ 1236489 h 6313225"/>
              <a:gd name="connsiteX2" fmla="*/ 6170914 w 6170914"/>
              <a:gd name="connsiteY2" fmla="*/ 1438663 h 6313225"/>
              <a:gd name="connsiteX3" fmla="*/ 6170914 w 6170914"/>
              <a:gd name="connsiteY3" fmla="*/ 5356963 h 6313225"/>
              <a:gd name="connsiteX4" fmla="*/ 6019731 w 6170914"/>
              <a:gd name="connsiteY4" fmla="*/ 5559138 h 6313225"/>
              <a:gd name="connsiteX5" fmla="*/ 5194591 w 6170914"/>
              <a:gd name="connsiteY5" fmla="*/ 6282226 h 6313225"/>
              <a:gd name="connsiteX6" fmla="*/ 5141791 w 6170914"/>
              <a:gd name="connsiteY6" fmla="*/ 6313225 h 6313225"/>
              <a:gd name="connsiteX7" fmla="*/ 1659199 w 6170914"/>
              <a:gd name="connsiteY7" fmla="*/ 6313225 h 6313225"/>
              <a:gd name="connsiteX8" fmla="*/ 1498064 w 6170914"/>
              <a:gd name="connsiteY8" fmla="*/ 6215333 h 6313225"/>
              <a:gd name="connsiteX9" fmla="*/ 0 w 6170914"/>
              <a:gd name="connsiteY9" fmla="*/ 3397813 h 6313225"/>
              <a:gd name="connsiteX10" fmla="*/ 3397813 w 6170914"/>
              <a:gd name="connsiteY10" fmla="*/ 0 h 6313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170914" h="6313225">
                <a:moveTo>
                  <a:pt x="3397813" y="0"/>
                </a:moveTo>
                <a:cubicBezTo>
                  <a:pt x="4453378" y="0"/>
                  <a:pt x="5396522" y="481334"/>
                  <a:pt x="6019731" y="1236489"/>
                </a:cubicBezTo>
                <a:lnTo>
                  <a:pt x="6170914" y="1438663"/>
                </a:lnTo>
                <a:lnTo>
                  <a:pt x="6170914" y="5356963"/>
                </a:lnTo>
                <a:lnTo>
                  <a:pt x="6019731" y="5559138"/>
                </a:lnTo>
                <a:cubicBezTo>
                  <a:pt x="5786028" y="5842321"/>
                  <a:pt x="5507333" y="6086998"/>
                  <a:pt x="5194591" y="6282226"/>
                </a:cubicBezTo>
                <a:lnTo>
                  <a:pt x="5141791" y="6313225"/>
                </a:lnTo>
                <a:lnTo>
                  <a:pt x="1659199" y="6313225"/>
                </a:lnTo>
                <a:lnTo>
                  <a:pt x="1498064" y="6215333"/>
                </a:lnTo>
                <a:cubicBezTo>
                  <a:pt x="594240" y="5604721"/>
                  <a:pt x="0" y="4570663"/>
                  <a:pt x="0" y="3397813"/>
                </a:cubicBezTo>
                <a:cubicBezTo>
                  <a:pt x="0" y="1521253"/>
                  <a:pt x="1521253" y="0"/>
                  <a:pt x="33978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6" descr="Schoolhouse">
            <a:extLst>
              <a:ext uri="{FF2B5EF4-FFF2-40B4-BE49-F238E27FC236}">
                <a16:creationId xmlns:a16="http://schemas.microsoft.com/office/drawing/2014/main" id="{88015C29-2FDB-48B8-93A5-6BC95B5BC8D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7210424" y="1845770"/>
            <a:ext cx="4333875" cy="4333875"/>
          </a:xfrm>
          <a:prstGeom prst="rect">
            <a:avLst/>
          </a:prstGeom>
        </p:spPr>
      </p:pic>
    </p:spTree>
    <p:extLst>
      <p:ext uri="{BB962C8B-B14F-4D97-AF65-F5344CB8AC3E}">
        <p14:creationId xmlns:p14="http://schemas.microsoft.com/office/powerpoint/2010/main" val="31934791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ext, grass, outdoor&#10;&#10;Description automatically generated">
            <a:extLst>
              <a:ext uri="{FF2B5EF4-FFF2-40B4-BE49-F238E27FC236}">
                <a16:creationId xmlns:a16="http://schemas.microsoft.com/office/drawing/2014/main" id="{A7CE757C-19DF-4287-85A4-FA4F9DE38261}"/>
              </a:ext>
            </a:extLst>
          </p:cNvPr>
          <p:cNvPicPr>
            <a:picLocks noChangeAspect="1"/>
          </p:cNvPicPr>
          <p:nvPr/>
        </p:nvPicPr>
        <p:blipFill rotWithShape="1">
          <a:blip r:embed="rId2"/>
          <a:srcRect t="10000"/>
          <a:stretch/>
        </p:blipFill>
        <p:spPr>
          <a:xfrm>
            <a:off x="-1" y="10"/>
            <a:ext cx="12192000" cy="6857990"/>
          </a:xfrm>
          <a:prstGeom prst="rect">
            <a:avLst/>
          </a:prstGeom>
        </p:spPr>
      </p:pic>
      <p:sp>
        <p:nvSpPr>
          <p:cNvPr id="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6E2C4F7E-F278-4A70-9C35-536E935FE8D9}"/>
              </a:ext>
            </a:extLst>
          </p:cNvPr>
          <p:cNvSpPr>
            <a:spLocks noGrp="1"/>
          </p:cNvSpPr>
          <p:nvPr>
            <p:ph type="title"/>
          </p:nvPr>
        </p:nvSpPr>
        <p:spPr>
          <a:xfrm>
            <a:off x="709448" y="1913950"/>
            <a:ext cx="4204137" cy="1342754"/>
          </a:xfrm>
        </p:spPr>
        <p:txBody>
          <a:bodyPr>
            <a:normAutofit/>
          </a:bodyPr>
          <a:lstStyle/>
          <a:p>
            <a:pPr algn="ctr"/>
            <a:r>
              <a:rPr lang="en-GB" sz="3600" dirty="0">
                <a:cs typeface="Calibri Light"/>
              </a:rPr>
              <a:t>Warfare</a:t>
            </a:r>
            <a:endParaRPr lang="en-GB" sz="3600" dirty="0"/>
          </a:p>
        </p:txBody>
      </p:sp>
      <p:cxnSp>
        <p:nvCxnSpPr>
          <p:cNvPr id="11" name="Straight Connector 10">
            <a:extLst>
              <a:ext uri="{FF2B5EF4-FFF2-40B4-BE49-F238E27FC236}">
                <a16:creationId xmlns:a16="http://schemas.microsoft.com/office/drawing/2014/main" id="{20E3A342-4D61-4E3F-AF90-1AB42AEB96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3D12826-1466-4F8F-8330-81234AB2BA36}"/>
              </a:ext>
            </a:extLst>
          </p:cNvPr>
          <p:cNvSpPr>
            <a:spLocks noGrp="1"/>
          </p:cNvSpPr>
          <p:nvPr>
            <p:ph idx="1"/>
          </p:nvPr>
        </p:nvSpPr>
        <p:spPr>
          <a:xfrm>
            <a:off x="525516" y="3417573"/>
            <a:ext cx="4593021" cy="2619839"/>
          </a:xfrm>
        </p:spPr>
        <p:txBody>
          <a:bodyPr vert="horz" lIns="91440" tIns="45720" rIns="91440" bIns="45720" rtlCol="0" anchor="ctr">
            <a:normAutofit/>
          </a:bodyPr>
          <a:lstStyle/>
          <a:p>
            <a:pPr marL="0" indent="0">
              <a:buNone/>
            </a:pPr>
            <a:r>
              <a:rPr lang="en-GB" sz="1500" dirty="0">
                <a:cs typeface="Calibri" panose="020F0502020204030204"/>
              </a:rPr>
              <a:t>In Ancient Greek times, Sparta was very vigilant because a long time ago they were attacked a LOT! So, they trained everyone to fight to become warriors.</a:t>
            </a:r>
            <a:endParaRPr lang="en-US" sz="1500" dirty="0"/>
          </a:p>
          <a:p>
            <a:pPr marL="0" indent="0">
              <a:buNone/>
            </a:pPr>
            <a:r>
              <a:rPr lang="en-GB" sz="1500" dirty="0">
                <a:cs typeface="Calibri" panose="020F0502020204030204"/>
              </a:rPr>
              <a:t>In Sparta boys were trained by a very young age just so they can become strong and powerful. </a:t>
            </a:r>
          </a:p>
          <a:p>
            <a:pPr marL="0" indent="0">
              <a:buNone/>
            </a:pPr>
            <a:r>
              <a:rPr lang="en-GB" sz="1500" dirty="0">
                <a:cs typeface="Calibri" panose="020F0502020204030204"/>
              </a:rPr>
              <a:t>Did you know that in Ancient Greek times they thought that if they taught children harshly, they would become better warriors.</a:t>
            </a:r>
          </a:p>
          <a:p>
            <a:pPr marL="0" indent="0">
              <a:buNone/>
            </a:pPr>
            <a:r>
              <a:rPr lang="en-GB" sz="1500" dirty="0">
                <a:cs typeface="Calibri" panose="020F0502020204030204"/>
              </a:rPr>
              <a:t>   </a:t>
            </a:r>
          </a:p>
        </p:txBody>
      </p:sp>
      <p:pic>
        <p:nvPicPr>
          <p:cNvPr id="5" name="Picture 5" descr="A picture containing outdoor, person&#10;&#10;Description automatically generated">
            <a:extLst>
              <a:ext uri="{FF2B5EF4-FFF2-40B4-BE49-F238E27FC236}">
                <a16:creationId xmlns:a16="http://schemas.microsoft.com/office/drawing/2014/main" id="{0B63ADD2-2FFF-4257-9205-046C21FBF6C6}"/>
              </a:ext>
            </a:extLst>
          </p:cNvPr>
          <p:cNvPicPr>
            <a:picLocks noChangeAspect="1"/>
          </p:cNvPicPr>
          <p:nvPr/>
        </p:nvPicPr>
        <p:blipFill rotWithShape="1">
          <a:blip r:embed="rId3"/>
          <a:srcRect t="8444" r="-848" b="444"/>
          <a:stretch/>
        </p:blipFill>
        <p:spPr>
          <a:xfrm>
            <a:off x="3765663" y="1910574"/>
            <a:ext cx="1076743" cy="1624529"/>
          </a:xfrm>
          <a:prstGeom prst="rect">
            <a:avLst/>
          </a:prstGeom>
        </p:spPr>
      </p:pic>
    </p:spTree>
    <p:extLst>
      <p:ext uri="{BB962C8B-B14F-4D97-AF65-F5344CB8AC3E}">
        <p14:creationId xmlns:p14="http://schemas.microsoft.com/office/powerpoint/2010/main" val="31948733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2C5EF-29DB-4A39-9A6F-2BCB9D217C05}"/>
              </a:ext>
            </a:extLst>
          </p:cNvPr>
          <p:cNvSpPr>
            <a:spLocks noGrp="1"/>
          </p:cNvSpPr>
          <p:nvPr>
            <p:ph type="title"/>
          </p:nvPr>
        </p:nvSpPr>
        <p:spPr/>
        <p:txBody>
          <a:bodyPr/>
          <a:lstStyle/>
          <a:p>
            <a:r>
              <a:rPr lang="en-GB" dirty="0">
                <a:cs typeface="Calibri Light"/>
              </a:rPr>
              <a:t>Conclusion</a:t>
            </a:r>
            <a:endParaRPr lang="en-GB" dirty="0" err="1"/>
          </a:p>
        </p:txBody>
      </p:sp>
      <p:sp>
        <p:nvSpPr>
          <p:cNvPr id="3" name="Content Placeholder 2">
            <a:extLst>
              <a:ext uri="{FF2B5EF4-FFF2-40B4-BE49-F238E27FC236}">
                <a16:creationId xmlns:a16="http://schemas.microsoft.com/office/drawing/2014/main" id="{70F7268E-6E53-4CD7-BB67-66196F38E1A5}"/>
              </a:ext>
            </a:extLst>
          </p:cNvPr>
          <p:cNvSpPr>
            <a:spLocks noGrp="1"/>
          </p:cNvSpPr>
          <p:nvPr>
            <p:ph idx="1"/>
          </p:nvPr>
        </p:nvSpPr>
        <p:spPr/>
        <p:txBody>
          <a:bodyPr vert="horz" lIns="91440" tIns="45720" rIns="91440" bIns="45720" rtlCol="0" anchor="t">
            <a:normAutofit/>
          </a:bodyPr>
          <a:lstStyle/>
          <a:p>
            <a:pPr marL="0" indent="0">
              <a:buNone/>
            </a:pPr>
            <a:r>
              <a:rPr lang="en-GB" dirty="0">
                <a:cs typeface="Calibri" panose="020F0502020204030204"/>
              </a:rPr>
              <a:t>In conclusion, the Ancient changed how we live today.</a:t>
            </a:r>
          </a:p>
          <a:p>
            <a:pPr marL="0" indent="0">
              <a:buNone/>
            </a:pPr>
            <a:endParaRPr lang="en-GB" dirty="0">
              <a:cs typeface="Calibri" panose="020F0502020204030204"/>
            </a:endParaRPr>
          </a:p>
        </p:txBody>
      </p:sp>
      <p:pic>
        <p:nvPicPr>
          <p:cNvPr id="4" name="Picture 4" descr="A picture containing text, tree&#10;&#10;Description automatically generated">
            <a:extLst>
              <a:ext uri="{FF2B5EF4-FFF2-40B4-BE49-F238E27FC236}">
                <a16:creationId xmlns:a16="http://schemas.microsoft.com/office/drawing/2014/main" id="{A0D57183-A3AE-4145-A588-88AA7B5D9180}"/>
              </a:ext>
            </a:extLst>
          </p:cNvPr>
          <p:cNvPicPr>
            <a:picLocks noChangeAspect="1"/>
          </p:cNvPicPr>
          <p:nvPr/>
        </p:nvPicPr>
        <p:blipFill rotWithShape="1">
          <a:blip r:embed="rId2"/>
          <a:srcRect l="-31" t="87" r="-76" b="7010"/>
          <a:stretch/>
        </p:blipFill>
        <p:spPr>
          <a:xfrm>
            <a:off x="0" y="2677742"/>
            <a:ext cx="12197588" cy="4183031"/>
          </a:xfrm>
          <a:prstGeom prst="rect">
            <a:avLst/>
          </a:prstGeom>
        </p:spPr>
      </p:pic>
      <p:pic>
        <p:nvPicPr>
          <p:cNvPr id="5" name="Picture 5" descr="Logo&#10;&#10;Description automatically generated">
            <a:extLst>
              <a:ext uri="{FF2B5EF4-FFF2-40B4-BE49-F238E27FC236}">
                <a16:creationId xmlns:a16="http://schemas.microsoft.com/office/drawing/2014/main" id="{060F7F35-3308-485C-BFD4-00136AFC6929}"/>
              </a:ext>
            </a:extLst>
          </p:cNvPr>
          <p:cNvPicPr>
            <a:picLocks noChangeAspect="1"/>
          </p:cNvPicPr>
          <p:nvPr/>
        </p:nvPicPr>
        <p:blipFill>
          <a:blip r:embed="rId3"/>
          <a:stretch>
            <a:fillRect/>
          </a:stretch>
        </p:blipFill>
        <p:spPr>
          <a:xfrm>
            <a:off x="9259230" y="1449"/>
            <a:ext cx="2938345" cy="2673394"/>
          </a:xfrm>
          <a:prstGeom prst="rect">
            <a:avLst/>
          </a:prstGeom>
        </p:spPr>
      </p:pic>
    </p:spTree>
    <p:extLst>
      <p:ext uri="{BB962C8B-B14F-4D97-AF65-F5344CB8AC3E}">
        <p14:creationId xmlns:p14="http://schemas.microsoft.com/office/powerpoint/2010/main" val="397080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96</Words>
  <Application>Microsoft Office PowerPoint</Application>
  <PresentationFormat>Widescreen</PresentationFormat>
  <Paragraphs>18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All about the ancient Greeks</vt:lpstr>
      <vt:lpstr>PowerPoint Presentation</vt:lpstr>
      <vt:lpstr>Sport</vt:lpstr>
      <vt:lpstr>Medicine</vt:lpstr>
      <vt:lpstr>PowerPoint Presentation</vt:lpstr>
      <vt:lpstr>Schools  In Ancient Greek times In Sparta boys and girls did not go to school. Instead, they were trained to be warriors!  But in Athens boys went to school and girls were taught at home by their maids.</vt:lpstr>
      <vt:lpstr>Warfare</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Taiyibha Ahmed</dc:creator>
  <cp:lastModifiedBy>Taiyibha Ahmed</cp:lastModifiedBy>
  <cp:revision>402</cp:revision>
  <dcterms:created xsi:type="dcterms:W3CDTF">2021-12-13T13:48:05Z</dcterms:created>
  <dcterms:modified xsi:type="dcterms:W3CDTF">2021-12-16T11:19:03Z</dcterms:modified>
</cp:coreProperties>
</file>