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12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266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027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377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859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854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205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252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6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459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829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859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7625" y="844322"/>
            <a:ext cx="10180767" cy="515152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56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79"/>
    </mc:Choice>
    <mc:Fallback>
      <p:transition spd="slow" advTm="147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6697" y="-130628"/>
            <a:ext cx="9319532" cy="687417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336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82"/>
    </mc:Choice>
    <mc:Fallback>
      <p:transition spd="slow" advTm="176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3027" y="379366"/>
            <a:ext cx="9139510" cy="610141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52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262"/>
    </mc:Choice>
    <mc:Fallback>
      <p:transition spd="slow" advTm="22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6505" y="311467"/>
            <a:ext cx="8857026" cy="692257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077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13"/>
    </mc:Choice>
    <mc:Fallback>
      <p:transition spd="slow" advTm="181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1107" y="169817"/>
            <a:ext cx="9065487" cy="631837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918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5"/>
    </mc:Choice>
    <mc:Fallback>
      <p:transition spd="slow" advTm="130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066" y="403451"/>
            <a:ext cx="9669100" cy="612868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659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22"/>
    </mc:Choice>
    <mc:Fallback>
      <p:transition spd="slow" advTm="9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Widescreen</PresentationFormat>
  <Paragraphs>0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3</cp:revision>
  <dcterms:created xsi:type="dcterms:W3CDTF">2021-02-02T15:12:51Z</dcterms:created>
  <dcterms:modified xsi:type="dcterms:W3CDTF">2021-02-02T16:23:28Z</dcterms:modified>
</cp:coreProperties>
</file>