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027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87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13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552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61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000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9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9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90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13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95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1F914-940E-4E8C-98C6-25B6E551DCE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CD737-F0DD-4187-85ED-45B297E95E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7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269" y="37973"/>
            <a:ext cx="9860280" cy="682002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9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91"/>
    </mc:Choice>
    <mc:Fallback>
      <p:transition spd="slow" advTm="387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9086" y="257039"/>
            <a:ext cx="8868320" cy="623352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33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28"/>
    </mc:Choice>
    <mc:Fallback>
      <p:transition spd="slow" advTm="36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085" y="730702"/>
            <a:ext cx="8236813" cy="576924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06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532"/>
    </mc:Choice>
    <mc:Fallback>
      <p:transition spd="slow" advTm="52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2198" y="322353"/>
            <a:ext cx="9135836" cy="618838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18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95"/>
    </mc:Choice>
    <mc:Fallback>
      <p:transition spd="slow" advTm="26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613" y="-166111"/>
            <a:ext cx="10133376" cy="702411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5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59"/>
    </mc:Choice>
    <mc:Fallback>
      <p:transition spd="slow" advTm="19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685" y="594359"/>
            <a:ext cx="8612098" cy="5797766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17"/>
    </mc:Choice>
    <mc:Fallback>
      <p:transition spd="slow" advTm="35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157" y="551360"/>
            <a:ext cx="8391117" cy="595114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5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48"/>
    </mc:Choice>
    <mc:Fallback>
      <p:transition spd="slow" advTm="299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3</cp:revision>
  <dcterms:created xsi:type="dcterms:W3CDTF">2021-02-02T11:47:24Z</dcterms:created>
  <dcterms:modified xsi:type="dcterms:W3CDTF">2021-02-02T13:24:03Z</dcterms:modified>
</cp:coreProperties>
</file>