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697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51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830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757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15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733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463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073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547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784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293390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0177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116824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068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3572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160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984C1-830C-41B3-A2B7-CFB2D2B681D0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9D61C19-F281-4A03-90E3-91BAF27C21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196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0EEB1-6CB5-40BE-8A57-20FE3CCD0B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02A7DE-D666-4025-BEC4-FE909C8CD03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LO: to understand beliefs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C: to reflect</a:t>
            </a:r>
          </a:p>
        </p:txBody>
      </p:sp>
    </p:spTree>
    <p:extLst>
      <p:ext uri="{BB962C8B-B14F-4D97-AF65-F5344CB8AC3E}">
        <p14:creationId xmlns:p14="http://schemas.microsoft.com/office/powerpoint/2010/main" val="1426029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A3CF5-4969-44C1-A486-AB199F0A6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D86243-D97F-4D22-AC53-DD0C23502F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do Buddhists believe about change?</a:t>
            </a:r>
          </a:p>
        </p:txBody>
      </p:sp>
      <p:pic>
        <p:nvPicPr>
          <p:cNvPr id="1026" name="Picture 2" descr="transparent thinking clipart - Clip Art Library">
            <a:extLst>
              <a:ext uri="{FF2B5EF4-FFF2-40B4-BE49-F238E27FC236}">
                <a16:creationId xmlns:a16="http://schemas.microsoft.com/office/drawing/2014/main" id="{099496E5-935B-435C-9A03-287FF1F90B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0100" y="1981200"/>
            <a:ext cx="37719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456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B0942B-8C5B-4563-B396-EF96FDCA5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7347D8-CA63-4522-BF5F-44E07D6EA4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While Buddhists believe that everything changes and people don’t want it to, the Buddha also teaches that people need to accept that everything changes – it is a natural part of life and should be embraced rather than feared.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do you think about this?</a:t>
            </a:r>
          </a:p>
        </p:txBody>
      </p:sp>
    </p:spTree>
    <p:extLst>
      <p:ext uri="{BB962C8B-B14F-4D97-AF65-F5344CB8AC3E}">
        <p14:creationId xmlns:p14="http://schemas.microsoft.com/office/powerpoint/2010/main" val="1968295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B78DB-B5D6-4583-9E97-D53BBCD32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316" y="2148110"/>
            <a:ext cx="2714571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800" dirty="0" err="1">
                <a:latin typeface="Comic Sans MS" panose="030F0702030302020204" pitchFamily="66" charset="0"/>
              </a:rPr>
              <a:t>Kisa</a:t>
            </a:r>
            <a:r>
              <a:rPr lang="en-GB" sz="4800" dirty="0">
                <a:latin typeface="Comic Sans MS" panose="030F0702030302020204" pitchFamily="66" charset="0"/>
              </a:rPr>
              <a:t> and the Mustard Seed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255FDE-FE24-45D6-B767-22EDD7FFB1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723" t="21594" r="24510" b="7246"/>
          <a:stretch/>
        </p:blipFill>
        <p:spPr>
          <a:xfrm>
            <a:off x="3322691" y="1"/>
            <a:ext cx="88693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2852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AC03372-874E-4608-9FD0-ED80AA175F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522" t="23188" r="37962" b="13913"/>
          <a:stretch/>
        </p:blipFill>
        <p:spPr>
          <a:xfrm>
            <a:off x="7245626" y="0"/>
            <a:ext cx="4946374" cy="6858551"/>
          </a:xfrm>
          <a:prstGeom prst="rect">
            <a:avLst/>
          </a:prstGeom>
        </p:spPr>
      </p:pic>
      <p:pic>
        <p:nvPicPr>
          <p:cNvPr id="3074" name="Picture 2" descr="A Handful of Mustard Seeds&quot; Easter Long Weekend (4 nights) | Rivendell">
            <a:extLst>
              <a:ext uri="{FF2B5EF4-FFF2-40B4-BE49-F238E27FC236}">
                <a16:creationId xmlns:a16="http://schemas.microsoft.com/office/drawing/2014/main" id="{9F54B0B5-E81C-40F7-9E42-3F3CBAF273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70" y="2212077"/>
            <a:ext cx="6490252" cy="243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5319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C093FD-34A8-41D8-9FC9-AAE7E18E7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0551" y="672548"/>
            <a:ext cx="8915400" cy="4406348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Why can’t </a:t>
            </a:r>
            <a:r>
              <a:rPr lang="en-GB" sz="2000" dirty="0" err="1">
                <a:latin typeface="Comic Sans MS" panose="030F0702030302020204" pitchFamily="66" charset="0"/>
              </a:rPr>
              <a:t>Kisagotami</a:t>
            </a:r>
            <a:r>
              <a:rPr lang="en-GB" sz="2000" dirty="0">
                <a:latin typeface="Comic Sans MS" panose="030F0702030302020204" pitchFamily="66" charset="0"/>
              </a:rPr>
              <a:t> understand that her son is dead?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Why did the Buddha tell </a:t>
            </a:r>
            <a:r>
              <a:rPr lang="en-GB" sz="2000" dirty="0" err="1">
                <a:latin typeface="Comic Sans MS" panose="030F0702030302020204" pitchFamily="66" charset="0"/>
              </a:rPr>
              <a:t>Kisa</a:t>
            </a:r>
            <a:r>
              <a:rPr lang="en-GB" sz="2000" dirty="0">
                <a:latin typeface="Comic Sans MS" panose="030F0702030302020204" pitchFamily="66" charset="0"/>
              </a:rPr>
              <a:t> to get mustard seeds?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Would mustard seeds have helped fix her problem?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Why doesn’t the Buddha just tell </a:t>
            </a:r>
            <a:r>
              <a:rPr lang="en-GB" sz="2000" dirty="0" err="1">
                <a:latin typeface="Comic Sans MS" panose="030F0702030302020204" pitchFamily="66" charset="0"/>
              </a:rPr>
              <a:t>Kisagotami</a:t>
            </a:r>
            <a:r>
              <a:rPr lang="en-GB" sz="2000" dirty="0">
                <a:latin typeface="Comic Sans MS" panose="030F0702030302020204" pitchFamily="66" charset="0"/>
              </a:rPr>
              <a:t> that everyone dies, rather than sending her off on the impossible mission?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What does </a:t>
            </a:r>
            <a:r>
              <a:rPr lang="en-GB" sz="2000" dirty="0" err="1">
                <a:latin typeface="Comic Sans MS" panose="030F0702030302020204" pitchFamily="66" charset="0"/>
              </a:rPr>
              <a:t>Kisagotami</a:t>
            </a:r>
            <a:r>
              <a:rPr lang="en-GB" sz="2000" dirty="0">
                <a:latin typeface="Comic Sans MS" panose="030F0702030302020204" pitchFamily="66" charset="0"/>
              </a:rPr>
              <a:t> learn as she goes house to house seeking a mustard seed?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What effect does </a:t>
            </a:r>
            <a:r>
              <a:rPr lang="en-GB" sz="2000" dirty="0" err="1">
                <a:latin typeface="Comic Sans MS" panose="030F0702030302020204" pitchFamily="66" charset="0"/>
              </a:rPr>
              <a:t>Kisagotami’s</a:t>
            </a:r>
            <a:r>
              <a:rPr lang="en-GB" sz="2000" dirty="0">
                <a:latin typeface="Comic Sans MS" panose="030F0702030302020204" pitchFamily="66" charset="0"/>
              </a:rPr>
              <a:t> lesson have on her?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What does she achieve as a result?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What can we take away from this story?</a:t>
            </a:r>
          </a:p>
        </p:txBody>
      </p:sp>
      <p:pic>
        <p:nvPicPr>
          <p:cNvPr id="4098" name="Picture 2" descr="Thinking Clip Art Pictures Free Clipart Images Transparent - Person Thinking  Clip Art, HD Png Download - kindpng">
            <a:extLst>
              <a:ext uri="{FF2B5EF4-FFF2-40B4-BE49-F238E27FC236}">
                <a16:creationId xmlns:a16="http://schemas.microsoft.com/office/drawing/2014/main" id="{F072EFB9-4C15-4C53-816E-6B437E9A44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059" y="3299791"/>
            <a:ext cx="3433941" cy="3637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7154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1A159-423E-451E-A4D1-A82E188F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Little Losses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005A3A-F827-482A-A769-2671D7FE39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599"/>
            <a:ext cx="6614423" cy="4555435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E.g. friends moving away, changing teachers, changing schools etc.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Have you ever experienced any of these?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did it make you feel?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How did you make peace with the change? (How did you get used to it?)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did you make yourself feel better?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did other people help?</a:t>
            </a:r>
          </a:p>
        </p:txBody>
      </p:sp>
      <p:pic>
        <p:nvPicPr>
          <p:cNvPr id="4" name="Picture 2" descr="Thinking Clip Art Pictures Free Clipart Images Transparent - Person Thinking  Clip Art, HD Png Download - kindpng">
            <a:extLst>
              <a:ext uri="{FF2B5EF4-FFF2-40B4-BE49-F238E27FC236}">
                <a16:creationId xmlns:a16="http://schemas.microsoft.com/office/drawing/2014/main" id="{F8FBE916-0E70-495F-9D5E-A20475A262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059" y="3299791"/>
            <a:ext cx="3433941" cy="3637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0094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587C24-5F68-4464-B239-E61419417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5F9A6-A2BD-4156-86F8-5DBD0DC225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59835"/>
            <a:ext cx="9228414" cy="5059017"/>
          </a:xfrm>
        </p:spPr>
        <p:txBody>
          <a:bodyPr>
            <a:normAutofit fontScale="92500"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Create a story board for the story of </a:t>
            </a:r>
            <a:r>
              <a:rPr lang="en-GB" sz="2000" i="1" dirty="0" err="1">
                <a:latin typeface="Comic Sans MS" panose="030F0702030302020204" pitchFamily="66" charset="0"/>
              </a:rPr>
              <a:t>Kisa</a:t>
            </a:r>
            <a:r>
              <a:rPr lang="en-GB" sz="2000" i="1" dirty="0">
                <a:latin typeface="Comic Sans MS" panose="030F0702030302020204" pitchFamily="66" charset="0"/>
              </a:rPr>
              <a:t> and the Mustard Seed.</a:t>
            </a:r>
            <a:endParaRPr lang="en-GB" sz="2000" b="1" i="1" dirty="0">
              <a:latin typeface="Comic Sans MS" panose="030F0702030302020204" pitchFamily="66" charset="0"/>
            </a:endParaRPr>
          </a:p>
          <a:p>
            <a:endParaRPr lang="en-GB" sz="2000" b="1" i="1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latin typeface="Comic Sans MS" panose="030F0702030302020204" pitchFamily="66" charset="0"/>
              </a:rPr>
              <a:t>Paddling: </a:t>
            </a:r>
            <a:r>
              <a:rPr lang="en-GB" sz="2000" dirty="0">
                <a:latin typeface="Comic Sans MS" panose="030F0702030302020204" pitchFamily="66" charset="0"/>
              </a:rPr>
              <a:t>order the pictures and write sentences underneath.</a:t>
            </a:r>
          </a:p>
          <a:p>
            <a:r>
              <a:rPr lang="en-GB" sz="2000" b="1" dirty="0">
                <a:latin typeface="Comic Sans MS" panose="030F0702030302020204" pitchFamily="66" charset="0"/>
              </a:rPr>
              <a:t>Snorkelling and Diving: </a:t>
            </a:r>
            <a:r>
              <a:rPr lang="en-GB" sz="2000" dirty="0">
                <a:latin typeface="Comic Sans MS" panose="030F0702030302020204" pitchFamily="66" charset="0"/>
              </a:rPr>
              <a:t>How does this link to the Buddha’s teaching on change?</a:t>
            </a:r>
          </a:p>
          <a:p>
            <a:endParaRPr lang="en-GB" sz="2000" b="1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Paddling Red Pen: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Can you think of a time when you were like </a:t>
            </a:r>
            <a:r>
              <a:rPr lang="en-GB" sz="20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Kisa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? When something changed, but you didn’t’ want it to or you lost something and it couldn’t be replaced? How did you feel? How did you get used to the change?</a:t>
            </a:r>
          </a:p>
          <a:p>
            <a:endParaRPr lang="en-GB" sz="2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Snorkelling and Diving Red Pen: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The story of </a:t>
            </a:r>
            <a:r>
              <a:rPr lang="en-GB" sz="2000" i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Kisa</a:t>
            </a:r>
            <a:r>
              <a:rPr lang="en-GB" sz="2000" i="1" dirty="0">
                <a:solidFill>
                  <a:srgbClr val="FF0000"/>
                </a:solidFill>
                <a:latin typeface="Comic Sans MS" panose="030F0702030302020204" pitchFamily="66" charset="0"/>
              </a:rPr>
              <a:t> and the Mustard Seed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 is a parable. Use a dictionary to define the word ‘</a:t>
            </a:r>
            <a:r>
              <a:rPr lang="en-GB" sz="2000" i="1" dirty="0">
                <a:solidFill>
                  <a:srgbClr val="FF0000"/>
                </a:solidFill>
                <a:latin typeface="Comic Sans MS" panose="030F0702030302020204" pitchFamily="66" charset="0"/>
              </a:rPr>
              <a:t>parable.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’ Can you think of any other religions which have parables? Can you give any examples of parables you may have heard?</a:t>
            </a:r>
            <a:endParaRPr lang="en-GB" sz="2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0978014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2836</TotalTime>
  <Words>368</Words>
  <Application>Microsoft Office PowerPoint</Application>
  <PresentationFormat>Widescreen</PresentationFormat>
  <Paragraphs>33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Century Gothic</vt:lpstr>
      <vt:lpstr>Comic Sans MS</vt:lpstr>
      <vt:lpstr>Wingdings 3</vt:lpstr>
      <vt:lpstr>Wisp</vt:lpstr>
      <vt:lpstr>PowerPoint Presentation</vt:lpstr>
      <vt:lpstr>PowerPoint Presentation</vt:lpstr>
      <vt:lpstr>PowerPoint Presentation</vt:lpstr>
      <vt:lpstr>Kisa and the Mustard Seed</vt:lpstr>
      <vt:lpstr>PowerPoint Presentation</vt:lpstr>
      <vt:lpstr>PowerPoint Presentation</vt:lpstr>
      <vt:lpstr>Little Losses</vt:lpstr>
      <vt:lpstr>Activity: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4</cp:revision>
  <dcterms:created xsi:type="dcterms:W3CDTF">2021-03-29T07:48:48Z</dcterms:created>
  <dcterms:modified xsi:type="dcterms:W3CDTF">2021-04-30T06:46:40Z</dcterms:modified>
</cp:coreProperties>
</file>