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10"/>
  </p:notesMasterIdLst>
  <p:sldIdLst>
    <p:sldId id="258" r:id="rId2"/>
    <p:sldId id="264" r:id="rId3"/>
    <p:sldId id="260" r:id="rId4"/>
    <p:sldId id="256" r:id="rId5"/>
    <p:sldId id="276" r:id="rId6"/>
    <p:sldId id="265" r:id="rId7"/>
    <p:sldId id="286" r:id="rId8"/>
    <p:sldId id="273" r:id="rId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43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578299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652403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149617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15713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 dirty="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397566" y="178904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Friday 12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March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inference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01B47B-82A7-4296-9718-9E8B7FA5D1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8583" y="1590260"/>
            <a:ext cx="2455851" cy="36774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000" b="1" u="sng" dirty="0">
                <a:latin typeface="Twinkl Cursive Looped" panose="02000000000000000000" pitchFamily="2" charset="0"/>
              </a:rPr>
              <a:t>Starter: </a:t>
            </a:r>
            <a:br>
              <a:rPr lang="en" sz="4000" dirty="0">
                <a:latin typeface="Twinkl Cursive Looped" panose="02000000000000000000" pitchFamily="2" charset="0"/>
              </a:rPr>
            </a:br>
            <a:br>
              <a:rPr lang="en" sz="4000" dirty="0">
                <a:latin typeface="Twinkl Cursive Looped" panose="02000000000000000000" pitchFamily="2" charset="0"/>
              </a:rPr>
            </a:br>
            <a:r>
              <a:rPr lang="en" sz="4000" dirty="0">
                <a:latin typeface="Twinkl Cursive Looped" panose="02000000000000000000" pitchFamily="2" charset="0"/>
              </a:rPr>
              <a:t>How many </a:t>
            </a:r>
            <a:r>
              <a:rPr lang="en" sz="40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negative emotions </a:t>
            </a:r>
            <a:r>
              <a:rPr lang="en" sz="4000" dirty="0">
                <a:latin typeface="Twinkl Cursive Looped" panose="02000000000000000000" pitchFamily="2" charset="0"/>
              </a:rPr>
              <a:t>can you think of?</a:t>
            </a:r>
            <a:endParaRPr sz="4000" dirty="0">
              <a:solidFill>
                <a:schemeClr val="accent2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3047172" y="811816"/>
            <a:ext cx="609765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are going to continue reading the story today.</a:t>
            </a:r>
          </a:p>
          <a:p>
            <a:endParaRPr lang="en" sz="36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 We will be using our </a:t>
            </a:r>
            <a:r>
              <a:rPr lang="en" sz="36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Inference Iggy </a:t>
            </a:r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skills today!</a:t>
            </a:r>
            <a:endParaRPr lang="en-GB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302897-F0D8-41DB-83D9-EACEECEE84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6517" y="332944"/>
            <a:ext cx="2006894" cy="23804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097767" y="3571460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4353411" y="1696581"/>
            <a:ext cx="4015337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4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Class Read: p.15-18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2918FD-B7F4-4F2E-9C60-4C4495C997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8041" y="2703444"/>
            <a:ext cx="2455851" cy="367747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097767" y="3571460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2855810" y="2836269"/>
            <a:ext cx="648031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Can you make a mind map bubble to show the </a:t>
            </a:r>
            <a:r>
              <a:rPr lang="en-GB" sz="4000" dirty="0">
                <a:solidFill>
                  <a:schemeClr val="accent2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emotions</a:t>
            </a:r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the Dahl family went through during the troubled times? 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FF7E13-9010-4BCD-AAFB-A7C9C5A45473}"/>
              </a:ext>
            </a:extLst>
          </p:cNvPr>
          <p:cNvSpPr/>
          <p:nvPr/>
        </p:nvSpPr>
        <p:spPr>
          <a:xfrm>
            <a:off x="4043535" y="4398066"/>
            <a:ext cx="4104861" cy="89452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Google Shape;222;p13">
            <a:extLst>
              <a:ext uri="{FF2B5EF4-FFF2-40B4-BE49-F238E27FC236}">
                <a16:creationId xmlns:a16="http://schemas.microsoft.com/office/drawing/2014/main" id="{E9AEC391-C644-49AB-ACD1-2BD2DE6ACC6B}"/>
              </a:ext>
            </a:extLst>
          </p:cNvPr>
          <p:cNvSpPr txBox="1">
            <a:spLocks/>
          </p:cNvSpPr>
          <p:nvPr/>
        </p:nvSpPr>
        <p:spPr>
          <a:xfrm>
            <a:off x="5622201" y="5026191"/>
            <a:ext cx="648031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sad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73E23FD-ECF2-42D2-9C0A-B150340F2AE7}"/>
              </a:ext>
            </a:extLst>
          </p:cNvPr>
          <p:cNvSpPr/>
          <p:nvPr/>
        </p:nvSpPr>
        <p:spPr>
          <a:xfrm>
            <a:off x="4046848" y="5355533"/>
            <a:ext cx="4104861" cy="89452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52DBF9-BABA-4165-AA5C-03C246DFAE37}"/>
              </a:ext>
            </a:extLst>
          </p:cNvPr>
          <p:cNvSpPr/>
          <p:nvPr/>
        </p:nvSpPr>
        <p:spPr>
          <a:xfrm rot="5400000">
            <a:off x="3614497" y="4885048"/>
            <a:ext cx="1002192" cy="117683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4337768-36FA-41EA-9D17-2D81B6E2C8CD}"/>
              </a:ext>
            </a:extLst>
          </p:cNvPr>
          <p:cNvSpPr/>
          <p:nvPr/>
        </p:nvSpPr>
        <p:spPr>
          <a:xfrm rot="5400000">
            <a:off x="4085727" y="4856737"/>
            <a:ext cx="1002192" cy="117685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A77A19E-F539-4D01-BB86-C4F2E3560759}"/>
              </a:ext>
            </a:extLst>
          </p:cNvPr>
          <p:cNvSpPr/>
          <p:nvPr/>
        </p:nvSpPr>
        <p:spPr>
          <a:xfrm rot="5400000">
            <a:off x="4619107" y="4891376"/>
            <a:ext cx="1002192" cy="117683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ECF557-0881-4AE1-95F1-5E2DC269F6D6}"/>
              </a:ext>
            </a:extLst>
          </p:cNvPr>
          <p:cNvSpPr/>
          <p:nvPr/>
        </p:nvSpPr>
        <p:spPr>
          <a:xfrm rot="5400000">
            <a:off x="5090337" y="4863065"/>
            <a:ext cx="1002192" cy="117685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3C8845-115E-411A-B579-D844E68A3685}"/>
              </a:ext>
            </a:extLst>
          </p:cNvPr>
          <p:cNvSpPr/>
          <p:nvPr/>
        </p:nvSpPr>
        <p:spPr>
          <a:xfrm rot="5400000">
            <a:off x="5623717" y="4897704"/>
            <a:ext cx="1002192" cy="117683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7AC4822-1AAA-4346-962E-C10DF785824E}"/>
              </a:ext>
            </a:extLst>
          </p:cNvPr>
          <p:cNvSpPr/>
          <p:nvPr/>
        </p:nvSpPr>
        <p:spPr>
          <a:xfrm rot="5400000">
            <a:off x="6094947" y="4869393"/>
            <a:ext cx="1002192" cy="117685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7BEBDA4-3C10-4DD5-BC81-D5EF38F54EE8}"/>
              </a:ext>
            </a:extLst>
          </p:cNvPr>
          <p:cNvSpPr/>
          <p:nvPr/>
        </p:nvSpPr>
        <p:spPr>
          <a:xfrm rot="5400000">
            <a:off x="6628327" y="4904032"/>
            <a:ext cx="1002192" cy="117683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40C373-CD15-4CC0-8DB8-2EBBB86907B7}"/>
              </a:ext>
            </a:extLst>
          </p:cNvPr>
          <p:cNvSpPr/>
          <p:nvPr/>
        </p:nvSpPr>
        <p:spPr>
          <a:xfrm rot="5400000">
            <a:off x="7099557" y="4875721"/>
            <a:ext cx="1002192" cy="117685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9584E51-2FCE-4376-A351-1F2D69D28320}"/>
              </a:ext>
            </a:extLst>
          </p:cNvPr>
          <p:cNvSpPr/>
          <p:nvPr/>
        </p:nvSpPr>
        <p:spPr>
          <a:xfrm rot="5400000">
            <a:off x="7640119" y="4873305"/>
            <a:ext cx="1002192" cy="117685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069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2831824" y="426661"/>
            <a:ext cx="6097656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Despite feeling all of these </a:t>
            </a:r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awful emotions</a:t>
            </a:r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, Roald Dahl’s mother </a:t>
            </a:r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managed to carry on. </a:t>
            </a:r>
          </a:p>
          <a:p>
            <a:endParaRPr lang="en" sz="40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Discuss with your partner how you think she managed this. You can use the book to help you.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092533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2772188" y="317330"/>
            <a:ext cx="769371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Now you have discussed…</a:t>
            </a:r>
            <a:endParaRPr lang="en-GB" sz="4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64342" y="1999472"/>
            <a:ext cx="659710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Please record your findings in your book. </a:t>
            </a:r>
          </a:p>
          <a:p>
            <a:pPr algn="ctr"/>
            <a:endParaRPr lang="en" sz="3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 think she managed to carry on by…</a:t>
            </a:r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020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8</a:t>
            </a:fld>
            <a:endParaRPr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65107"/>
            <a:ext cx="111517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Red Pen Challenge:</a:t>
            </a:r>
          </a:p>
          <a:p>
            <a:pPr marL="857250" indent="-857250">
              <a:buFontTx/>
              <a:buChar char="-"/>
            </a:pPr>
            <a:r>
              <a:rPr lang="en-GB" sz="6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How does Roald Dahl portray his mother as </a:t>
            </a:r>
            <a:r>
              <a:rPr lang="en-GB" sz="6000">
                <a:solidFill>
                  <a:schemeClr val="tx1"/>
                </a:solidFill>
                <a:latin typeface="Twinkl Cursive Looped" panose="02000000000000000000" pitchFamily="2" charset="0"/>
              </a:rPr>
              <a:t>a strong woman?</a:t>
            </a:r>
            <a:endParaRPr lang="en-GB" sz="60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56" r="9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0592">
            <a:off x="9753921" y="3295570"/>
            <a:ext cx="2568236" cy="254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13592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1357</TotalTime>
  <Words>173</Words>
  <Application>Microsoft Office PowerPoint</Application>
  <PresentationFormat>Widescreen</PresentationFormat>
  <Paragraphs>26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Cambria</vt:lpstr>
      <vt:lpstr>Nunito</vt:lpstr>
      <vt:lpstr>Twinkl Cursive Looped</vt:lpstr>
      <vt:lpstr>Walter Turncoat</vt:lpstr>
      <vt:lpstr>Theme1</vt:lpstr>
      <vt:lpstr>PowerPoint Presentation</vt:lpstr>
      <vt:lpstr>Starter:   How many negative emotions can you think of?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18</cp:revision>
  <dcterms:created xsi:type="dcterms:W3CDTF">2021-03-01T17:41:49Z</dcterms:created>
  <dcterms:modified xsi:type="dcterms:W3CDTF">2021-03-02T16:26:41Z</dcterms:modified>
</cp:coreProperties>
</file>