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1"/>
  </p:notesMasterIdLst>
  <p:sldIdLst>
    <p:sldId id="319" r:id="rId11"/>
    <p:sldId id="265" r:id="rId12"/>
    <p:sldId id="552" r:id="rId13"/>
    <p:sldId id="553" r:id="rId14"/>
    <p:sldId id="296" r:id="rId15"/>
    <p:sldId id="298" r:id="rId16"/>
    <p:sldId id="303" r:id="rId17"/>
    <p:sldId id="300" r:id="rId18"/>
    <p:sldId id="308" r:id="rId19"/>
    <p:sldId id="309" r:id="rId20"/>
    <p:sldId id="311" r:id="rId21"/>
    <p:sldId id="307" r:id="rId22"/>
    <p:sldId id="312" r:id="rId23"/>
    <p:sldId id="313" r:id="rId24"/>
    <p:sldId id="315" r:id="rId25"/>
    <p:sldId id="317" r:id="rId26"/>
    <p:sldId id="318" r:id="rId27"/>
    <p:sldId id="556" r:id="rId28"/>
    <p:sldId id="559" r:id="rId29"/>
    <p:sldId id="55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54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597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41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646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597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657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1411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0934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191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4184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8951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5780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345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0652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62729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537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386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557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26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22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0.png"/><Relationship Id="rId5" Type="http://schemas.openxmlformats.org/officeDocument/2006/relationships/image" Target="../media/image25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0.png"/><Relationship Id="rId11" Type="http://schemas.openxmlformats.org/officeDocument/2006/relationships/image" Target="../media/image9.png"/><Relationship Id="rId5" Type="http://schemas.openxmlformats.org/officeDocument/2006/relationships/image" Target="../media/image250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8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5" Type="http://schemas.openxmlformats.org/officeDocument/2006/relationships/image" Target="../media/image22.png"/><Relationship Id="rId10" Type="http://schemas.openxmlformats.org/officeDocument/2006/relationships/image" Target="../media/image180.png"/><Relationship Id="rId4" Type="http://schemas.openxmlformats.org/officeDocument/2006/relationships/image" Target="../media/image21.png"/><Relationship Id="rId9" Type="http://schemas.openxmlformats.org/officeDocument/2006/relationships/image" Target="../media/image17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500.png"/><Relationship Id="rId5" Type="http://schemas.openxmlformats.org/officeDocument/2006/relationships/image" Target="../media/image2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3A7134-A88F-47D1-BC41-A9AADF1C9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39" y="1340631"/>
            <a:ext cx="8683332" cy="42769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358481" y="4828168"/>
            <a:ext cx="2500024" cy="992472"/>
            <a:chOff x="5805021" y="4944765"/>
            <a:chExt cx="2708359" cy="107517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05021" y="4944765"/>
              <a:ext cx="2708359" cy="107517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ectangle 10"/>
                <p:cNvSpPr/>
                <p:nvPr/>
              </p:nvSpPr>
              <p:spPr>
                <a:xfrm>
                  <a:off x="7775442" y="5434016"/>
                  <a:ext cx="569496" cy="4006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22041"/>
                  <a:r>
                    <a:rPr lang="en-GB" sz="1662" dirty="0">
                      <a:solidFill>
                        <a:prstClr val="black"/>
                      </a:solidFill>
                      <a:latin typeface="KG Primary Penmanship" panose="02000506000000020003" pitchFamily="2" charset="0"/>
                    </a:rPr>
                    <a:t>50</a:t>
                  </a:r>
                  <a14:m>
                    <m:oMath xmlns:m="http://schemas.openxmlformats.org/officeDocument/2006/math">
                      <m:r>
                        <a:rPr lang="en-GB" sz="1662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en-GB" sz="1662" dirty="0">
                    <a:solidFill>
                      <a:prstClr val="black"/>
                    </a:solidFill>
                    <a:latin typeface="KG Primary Penmanship" panose="02000506000000020003" pitchFamily="2" charset="0"/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75442" y="5434016"/>
                  <a:ext cx="569496" cy="400673"/>
                </a:xfrm>
                <a:prstGeom prst="rect">
                  <a:avLst/>
                </a:prstGeom>
                <a:blipFill>
                  <a:blip r:embed="rId5"/>
                  <a:stretch>
                    <a:fillRect b="-19118"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Rectangle 11"/>
                <p:cNvSpPr/>
                <p:nvPr/>
              </p:nvSpPr>
              <p:spPr>
                <a:xfrm>
                  <a:off x="6864452" y="5247177"/>
                  <a:ext cx="569496" cy="4006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22041"/>
                  <a:r>
                    <a:rPr lang="en-GB" sz="1662" dirty="0">
                      <a:solidFill>
                        <a:prstClr val="black"/>
                      </a:solidFill>
                      <a:latin typeface="KG Primary Penmanship" panose="02000506000000020003" pitchFamily="2" charset="0"/>
                    </a:rPr>
                    <a:t>85</a:t>
                  </a:r>
                  <a14:m>
                    <m:oMath xmlns:m="http://schemas.openxmlformats.org/officeDocument/2006/math">
                      <m:r>
                        <a:rPr lang="en-GB" sz="1662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en-GB" sz="1662" dirty="0">
                    <a:solidFill>
                      <a:prstClr val="black"/>
                    </a:solidFill>
                    <a:latin typeface="KG Primary Penmanship" panose="02000506000000020003" pitchFamily="2" charset="0"/>
                  </a:endParaRPr>
                </a:p>
              </p:txBody>
            </p:sp>
          </mc:Choice>
          <mc:Fallback xmlns="">
            <p:sp>
              <p:nvSpPr>
                <p:cNvPr id="12" name="Rectangle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64452" y="5247177"/>
                  <a:ext cx="569496" cy="400673"/>
                </a:xfrm>
                <a:prstGeom prst="rect">
                  <a:avLst/>
                </a:prstGeom>
                <a:blipFill>
                  <a:blip r:embed="rId6"/>
                  <a:stretch>
                    <a:fillRect t="-1493" b="-20896"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Rectangle 5"/>
            <p:cNvSpPr/>
            <p:nvPr/>
          </p:nvSpPr>
          <p:spPr>
            <a:xfrm>
              <a:off x="6042991" y="5515276"/>
              <a:ext cx="405935" cy="2502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A7E811C1-B724-0349-BD53-15979CC21C63}"/>
              </a:ext>
            </a:extLst>
          </p:cNvPr>
          <p:cNvSpPr/>
          <p:nvPr/>
        </p:nvSpPr>
        <p:spPr>
          <a:xfrm>
            <a:off x="2162302" y="2481027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8A2B2F-7000-4090-A29E-B638C0AA0D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3526" y="90989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21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3A7134-A88F-47D1-BC41-A9AADF1C9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39" y="1340631"/>
            <a:ext cx="8683332" cy="42769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358481" y="4828168"/>
            <a:ext cx="2500024" cy="992472"/>
            <a:chOff x="5805021" y="4944765"/>
            <a:chExt cx="2708359" cy="107517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05021" y="4944765"/>
              <a:ext cx="2708359" cy="107517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ectangle 10"/>
                <p:cNvSpPr/>
                <p:nvPr/>
              </p:nvSpPr>
              <p:spPr>
                <a:xfrm>
                  <a:off x="7775442" y="5434016"/>
                  <a:ext cx="569496" cy="4006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22041"/>
                  <a:r>
                    <a:rPr lang="en-GB" sz="1662" dirty="0">
                      <a:solidFill>
                        <a:prstClr val="black"/>
                      </a:solidFill>
                      <a:latin typeface="KG Primary Penmanship" panose="02000506000000020003" pitchFamily="2" charset="0"/>
                    </a:rPr>
                    <a:t>50</a:t>
                  </a:r>
                  <a14:m>
                    <m:oMath xmlns:m="http://schemas.openxmlformats.org/officeDocument/2006/math">
                      <m:r>
                        <a:rPr lang="en-GB" sz="1662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en-GB" sz="1662" dirty="0">
                    <a:solidFill>
                      <a:prstClr val="black"/>
                    </a:solidFill>
                    <a:latin typeface="KG Primary Penmanship" panose="02000506000000020003" pitchFamily="2" charset="0"/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75442" y="5434016"/>
                  <a:ext cx="569496" cy="400673"/>
                </a:xfrm>
                <a:prstGeom prst="rect">
                  <a:avLst/>
                </a:prstGeom>
                <a:blipFill>
                  <a:blip r:embed="rId5"/>
                  <a:stretch>
                    <a:fillRect b="-19118"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Rectangle 11"/>
                <p:cNvSpPr/>
                <p:nvPr/>
              </p:nvSpPr>
              <p:spPr>
                <a:xfrm>
                  <a:off x="6864452" y="5247177"/>
                  <a:ext cx="569496" cy="4006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22041"/>
                  <a:r>
                    <a:rPr lang="en-GB" sz="1662" dirty="0">
                      <a:solidFill>
                        <a:prstClr val="black"/>
                      </a:solidFill>
                      <a:latin typeface="KG Primary Penmanship" panose="02000506000000020003" pitchFamily="2" charset="0"/>
                    </a:rPr>
                    <a:t>85</a:t>
                  </a:r>
                  <a14:m>
                    <m:oMath xmlns:m="http://schemas.openxmlformats.org/officeDocument/2006/math">
                      <m:r>
                        <a:rPr lang="en-GB" sz="1662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en-GB" sz="1662" dirty="0">
                    <a:solidFill>
                      <a:prstClr val="black"/>
                    </a:solidFill>
                    <a:latin typeface="KG Primary Penmanship" panose="02000506000000020003" pitchFamily="2" charset="0"/>
                  </a:endParaRPr>
                </a:p>
              </p:txBody>
            </p:sp>
          </mc:Choice>
          <mc:Fallback xmlns="">
            <p:sp>
              <p:nvSpPr>
                <p:cNvPr id="12" name="Rectangle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64452" y="5247177"/>
                  <a:ext cx="569496" cy="400673"/>
                </a:xfrm>
                <a:prstGeom prst="rect">
                  <a:avLst/>
                </a:prstGeom>
                <a:blipFill>
                  <a:blip r:embed="rId6"/>
                  <a:stretch>
                    <a:fillRect t="-1493" b="-20896"/>
                  </a:stretch>
                </a:blipFill>
                <a:ln>
                  <a:solidFill>
                    <a:schemeClr val="bg1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Rectangle 5"/>
            <p:cNvSpPr/>
            <p:nvPr/>
          </p:nvSpPr>
          <p:spPr>
            <a:xfrm>
              <a:off x="6042991" y="5515276"/>
              <a:ext cx="405935" cy="2502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A7E811C1-B724-0349-BD53-15979CC21C63}"/>
              </a:ext>
            </a:extLst>
          </p:cNvPr>
          <p:cNvSpPr/>
          <p:nvPr/>
        </p:nvSpPr>
        <p:spPr>
          <a:xfrm>
            <a:off x="2162302" y="2481027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84AC89-0FC3-4D7A-BFF7-356899C0E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6983" y="2397793"/>
            <a:ext cx="1643249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F85C90-410F-4D55-87AF-B8B06E4D66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8383" y="3025380"/>
            <a:ext cx="1198672" cy="793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23D3046-8A17-4F5D-85D4-819ED12FB8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5565" y="3936217"/>
            <a:ext cx="1643249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DFCB126-EB2F-4A04-A0B3-7907052147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56171" y="5370954"/>
            <a:ext cx="2352322" cy="7934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48A2B2F-7000-4090-A29E-B638C0AA0D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83526" y="90989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97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2C052B-4CCF-4A65-A2C5-739CBBE62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7326" y="1919287"/>
            <a:ext cx="1952625" cy="33600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D5BE35-59D6-431F-9363-867BCC2D79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718" y="2204977"/>
            <a:ext cx="2181225" cy="278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2511188"/>
            <a:ext cx="5950424" cy="1787857"/>
          </a:xfrm>
        </p:spPr>
        <p:txBody>
          <a:bodyPr/>
          <a:lstStyle/>
          <a:p>
            <a:r>
              <a:rPr lang="en-GB" dirty="0"/>
              <a:t>SHORT DIVISION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4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1878904" y="422459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878904" y="1627045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72248" y="2954331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78904" y="422459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878904" y="1627045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072248" y="2954331"/>
            <a:ext cx="663880" cy="454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027386" y="38703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13737" y="159429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9544" y="291277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261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She wants to make them into triangles. How many triangles can she make?</a:t>
            </a:r>
          </a:p>
        </p:txBody>
      </p:sp>
      <p:pic>
        <p:nvPicPr>
          <p:cNvPr id="19" name="Picture 1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692457" cy="9783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935519" y="160551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261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1605513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l="-371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070136" y="160551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013303"/>
              </p:ext>
            </p:extLst>
          </p:nvPr>
        </p:nvGraphicFramePr>
        <p:xfrm>
          <a:off x="2761400" y="2574197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418295" y="281612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9356" y="281612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60417" y="281612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719261" y="315596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96284" y="316099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25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5285455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602135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262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He wants to make them into triangles. How many triangles can he make?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70709" y="2423509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She wants to make them into triangles. How many triangles can she make?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4" y="2128098"/>
            <a:ext cx="716166" cy="101187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70708" y="4233909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264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He wants to make them into triangles. How many triangles can he make?</a:t>
            </a:r>
          </a:p>
        </p:txBody>
      </p:sp>
      <p:pic>
        <p:nvPicPr>
          <p:cNvPr id="29" name="Picture 2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84" y="4532506"/>
            <a:ext cx="705564" cy="51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9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262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He wants to make them into triangles. How many triangles can he make?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70709" y="2423509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She wants to make them into triangles. How many triangles can she make?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4" y="2128098"/>
            <a:ext cx="716166" cy="101187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70708" y="4233909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264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straws. He wants to make them into triangles. How many triangles can he make?</a:t>
            </a:r>
          </a:p>
        </p:txBody>
      </p:sp>
      <p:pic>
        <p:nvPicPr>
          <p:cNvPr id="29" name="Picture 2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84" y="4532506"/>
            <a:ext cx="705564" cy="515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935519" y="160551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262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1605513"/>
                <a:ext cx="1805053" cy="523220"/>
              </a:xfrm>
              <a:prstGeom prst="rect">
                <a:avLst/>
              </a:prstGeom>
              <a:blipFill>
                <a:blip r:embed="rId8"/>
                <a:stretch>
                  <a:fillRect l="-371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187701" y="160551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87 r1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935519" y="3370286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263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3370286"/>
                <a:ext cx="1805053" cy="523220"/>
              </a:xfrm>
              <a:prstGeom prst="rect">
                <a:avLst/>
              </a:prstGeom>
              <a:blipFill>
                <a:blip r:embed="rId9"/>
                <a:stretch>
                  <a:fillRect l="-371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187701" y="3370286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87 r2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935519" y="532316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264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323163"/>
                <a:ext cx="1805053" cy="523220"/>
              </a:xfrm>
              <a:prstGeom prst="rect">
                <a:avLst/>
              </a:prstGeom>
              <a:blipFill>
                <a:blip r:embed="rId10"/>
                <a:stretch>
                  <a:fillRect l="-371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3987604" y="532316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34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178539"/>
              </p:ext>
            </p:extLst>
          </p:nvPr>
        </p:nvGraphicFramePr>
        <p:xfrm>
          <a:off x="1209821" y="1203179"/>
          <a:ext cx="2751600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2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5032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5032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5032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5032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878165" y="1732283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28024" y="133029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0333" y="133029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25560" y="1733121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63074" y="133029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3422" y="2461745"/>
            <a:ext cx="7503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26</a:t>
            </a:r>
          </a:p>
          <a:p>
            <a:pPr algn="r"/>
            <a:r>
              <a:rPr lang="en-GB" sz="2800" dirty="0"/>
              <a:t>39</a:t>
            </a:r>
          </a:p>
          <a:p>
            <a:pPr algn="r"/>
            <a:r>
              <a:rPr lang="en-GB" sz="2800" dirty="0"/>
              <a:t>52</a:t>
            </a:r>
          </a:p>
          <a:p>
            <a:pPr algn="r"/>
            <a:r>
              <a:rPr lang="en-GB" sz="2800" dirty="0"/>
              <a:t>65</a:t>
            </a:r>
          </a:p>
          <a:p>
            <a:pPr algn="r"/>
            <a:r>
              <a:rPr lang="en-GB" sz="2800" dirty="0"/>
              <a:t>78</a:t>
            </a:r>
          </a:p>
          <a:p>
            <a:pPr algn="ctr"/>
            <a:r>
              <a:rPr lang="en-GB" sz="2800" dirty="0"/>
              <a:t>  91</a:t>
            </a:r>
          </a:p>
          <a:p>
            <a:pPr algn="r"/>
            <a:r>
              <a:rPr lang="en-GB" sz="2800" dirty="0"/>
              <a:t>104</a:t>
            </a:r>
          </a:p>
          <a:p>
            <a:pPr algn="r"/>
            <a:r>
              <a:rPr lang="en-GB" sz="2800" dirty="0"/>
              <a:t>117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483793" y="2986358"/>
                <a:ext cx="52900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800" dirty="0"/>
                  <a:t>34 hundreds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13 hundreds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793" y="2986358"/>
                <a:ext cx="5290065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712732" y="2958098"/>
            <a:ext cx="277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 r8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09071" y="1277638"/>
            <a:ext cx="94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r 1</a:t>
            </a:r>
          </a:p>
        </p:txBody>
      </p:sp>
      <p:sp>
        <p:nvSpPr>
          <p:cNvPr id="13" name="Oval 12"/>
          <p:cNvSpPr/>
          <p:nvPr/>
        </p:nvSpPr>
        <p:spPr>
          <a:xfrm>
            <a:off x="1087215" y="1846774"/>
            <a:ext cx="681541" cy="50104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466301" y="3999453"/>
                <a:ext cx="33250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800" dirty="0"/>
                  <a:t>83 tens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13 tens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301" y="3999453"/>
                <a:ext cx="3325049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801363" y="3970546"/>
            <a:ext cx="277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 r 5</a:t>
            </a:r>
          </a:p>
        </p:txBody>
      </p:sp>
      <p:sp>
        <p:nvSpPr>
          <p:cNvPr id="16" name="Oval 15"/>
          <p:cNvSpPr/>
          <p:nvPr/>
        </p:nvSpPr>
        <p:spPr>
          <a:xfrm>
            <a:off x="1071544" y="1853518"/>
            <a:ext cx="681541" cy="501046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Oval 16"/>
          <p:cNvSpPr/>
          <p:nvPr/>
        </p:nvSpPr>
        <p:spPr>
          <a:xfrm>
            <a:off x="1111694" y="1840030"/>
            <a:ext cx="681541" cy="501046"/>
          </a:xfrm>
          <a:prstGeom prst="ellipse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466301" y="4921668"/>
                <a:ext cx="33250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2800" dirty="0"/>
                  <a:t>53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13 ones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301" y="4921668"/>
                <a:ext cx="3325049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833499" y="4921668"/>
            <a:ext cx="277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4 r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190587" y="474191"/>
                <a:ext cx="35416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3,433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587" y="474191"/>
                <a:ext cx="3541668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809540" y="133029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27540" y="1722555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752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00139 0.15069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4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15069 L -0.00035 0.08264 " pathEditMode="relative" rAng="0" ptsTypes="AA">
                                      <p:cBhvr>
                                        <p:cTn id="3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00799 0.3419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00139 0.21829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3" grpId="1" animBg="1"/>
      <p:bldP spid="13" grpId="2" animBg="1"/>
      <p:bldP spid="14" grpId="0"/>
      <p:bldP spid="15" grpId="0"/>
      <p:bldP spid="16" grpId="0" animBg="1"/>
      <p:bldP spid="16" grpId="1" animBg="1"/>
      <p:bldP spid="17" grpId="0" animBg="1"/>
      <p:bldP spid="17" grpId="1" animBg="1"/>
      <p:bldP spid="18" grpId="0"/>
      <p:bldP spid="19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257" y="334776"/>
            <a:ext cx="947267" cy="654166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417025" y="788887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Ron is thinking of a number between 700 and 730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17023" y="1443053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4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17023" y="1966273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5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17023" y="2504694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6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17022" y="3244042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is Ron’s number?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492" y="5192237"/>
            <a:ext cx="747045" cy="747045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5622336" y="53349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706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0"/>
      <p:bldP spid="94" grpId="0"/>
      <p:bldP spid="95" grpId="0"/>
      <p:bldP spid="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257" y="334776"/>
            <a:ext cx="947267" cy="654166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417025" y="788887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Ron is thinking of a number between 700 and 730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17023" y="1443053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4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79208" y="3058644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9208" y="3585927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79208" y="411321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79208" y="4640493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79208" y="5167776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51017" y="3058644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51017" y="3585927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/>
              </a:rPr>
              <a:t>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51017" y="411321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51017" y="4640493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51017" y="5167776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7023" y="1966273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5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12117" y="3058644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12117" y="3540499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71302" y="3058644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71302" y="3540499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chemeClr val="accent1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776447" y="5068794"/>
            <a:ext cx="668548" cy="74391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6280481" y="3450340"/>
            <a:ext cx="668548" cy="74391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135897" y="2582808"/>
                <a:ext cx="919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sng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4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897" y="2582808"/>
                <a:ext cx="919409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695346" y="2582808"/>
                <a:ext cx="919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sng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5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346" y="2582808"/>
                <a:ext cx="919409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3935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 animBg="1"/>
      <p:bldP spid="29" grpId="0" animBg="1"/>
      <p:bldP spid="25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257" y="334776"/>
            <a:ext cx="947267" cy="654166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417025" y="788887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Ron is thinking of a number between 700 and 730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17025" y="1401581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6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0946" y="2198133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42755" y="2198133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632924" y="2691536"/>
            <a:ext cx="65604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676449"/>
              </p:ext>
            </p:extLst>
          </p:nvPr>
        </p:nvGraphicFramePr>
        <p:xfrm>
          <a:off x="208727" y="3275463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65622" y="351739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2342" y="351739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07744" y="351739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66588" y="38572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43611" y="386226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28325" y="3510668"/>
            <a:ext cx="660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r5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212400"/>
              </p:ext>
            </p:extLst>
          </p:nvPr>
        </p:nvGraphicFramePr>
        <p:xfrm>
          <a:off x="2969836" y="3215381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r>
                        <a:rPr lang="en-GB" sz="4000" dirty="0">
                          <a:latin typeface="KG Primary Penmanship" panose="02000506000000020003" pitchFamily="2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626731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33451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68853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27697" y="379715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04720" y="380217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89434" y="3450586"/>
            <a:ext cx="660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r3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98743"/>
              </p:ext>
            </p:extLst>
          </p:nvPr>
        </p:nvGraphicFramePr>
        <p:xfrm>
          <a:off x="5752200" y="3215381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6409095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15815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51217" y="34573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10061" y="379715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71798" y="3450586"/>
            <a:ext cx="660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r1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48441" y="5317083"/>
            <a:ext cx="3072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</a:rPr>
              <a:t>721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492" y="5192237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22336" y="53349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102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5" grpId="0"/>
      <p:bldP spid="36" grpId="0"/>
      <p:bldP spid="39" grpId="0"/>
      <p:bldP spid="3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685111"/>
              </p:ext>
            </p:extLst>
          </p:nvPr>
        </p:nvGraphicFramePr>
        <p:xfrm>
          <a:off x="2415247" y="1092093"/>
          <a:ext cx="3024000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333561743"/>
                    </a:ext>
                  </a:extLst>
                </a:gridCol>
              </a:tblGrid>
              <a:tr h="55461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r 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40993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30623" y="1741965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50246" y="1887387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0946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3521549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4012152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4502755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777151" y="3515306"/>
                <a:ext cx="25207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5     1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7151" y="3515306"/>
                <a:ext cx="2520751" cy="523220"/>
              </a:xfrm>
              <a:prstGeom prst="rect">
                <a:avLst/>
              </a:prstGeom>
              <a:blipFill>
                <a:blip r:embed="rId5"/>
                <a:stretch>
                  <a:fillRect t="-11765" r="-484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517618" y="3496095"/>
            <a:ext cx="43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571838" y="3505939"/>
                <a:ext cx="4359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1838" y="3505939"/>
                <a:ext cx="435968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462331" y="2842766"/>
                <a:ext cx="28184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 r  1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331" y="2842766"/>
                <a:ext cx="2818442" cy="523220"/>
              </a:xfrm>
              <a:prstGeom prst="rect">
                <a:avLst/>
              </a:prstGeom>
              <a:blipFill>
                <a:blip r:embed="rId7"/>
                <a:stretch>
                  <a:fillRect t="-10465" r="-4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350761" y="4172554"/>
                <a:ext cx="25207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0761" y="4172554"/>
                <a:ext cx="2520751" cy="523220"/>
              </a:xfrm>
              <a:prstGeom prst="rect">
                <a:avLst/>
              </a:prstGeom>
              <a:blipFill>
                <a:blip r:embed="rId8"/>
                <a:stretch>
                  <a:fillRect t="-10465" r="-484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2501073" y="423051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TextBox 21"/>
          <p:cNvSpPr txBox="1"/>
          <p:nvPr/>
        </p:nvSpPr>
        <p:spPr>
          <a:xfrm>
            <a:off x="2450558" y="4226176"/>
            <a:ext cx="69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accent1"/>
                </a:solidFill>
              </a:rPr>
              <a:t>26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502714" y="289142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Rectangle 34"/>
          <p:cNvSpPr/>
          <p:nvPr/>
        </p:nvSpPr>
        <p:spPr>
          <a:xfrm>
            <a:off x="2502714" y="3546194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237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 animBg="1"/>
      <p:bldP spid="14" grpId="0"/>
      <p:bldP spid="15" grpId="0"/>
      <p:bldP spid="15" grpId="1"/>
      <p:bldP spid="16" grpId="0"/>
      <p:bldP spid="18" grpId="0"/>
      <p:bldP spid="20" grpId="0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513765" y="3496095"/>
                <a:ext cx="2726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6     2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765" y="3496095"/>
                <a:ext cx="2726450" cy="523220"/>
              </a:xfrm>
              <a:prstGeom prst="rect">
                <a:avLst/>
              </a:prstGeom>
              <a:blipFill>
                <a:blip r:embed="rId5"/>
                <a:stretch>
                  <a:fillRect t="-11765" r="-446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352402" y="4222870"/>
                <a:ext cx="25207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402" y="4222870"/>
                <a:ext cx="2520751" cy="523220"/>
              </a:xfrm>
              <a:prstGeom prst="rect">
                <a:avLst/>
              </a:prstGeom>
              <a:blipFill>
                <a:blip r:embed="rId6"/>
                <a:stretch>
                  <a:fillRect t="-11628" r="-484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842568"/>
              </p:ext>
            </p:extLst>
          </p:nvPr>
        </p:nvGraphicFramePr>
        <p:xfrm>
          <a:off x="2415247" y="1092093"/>
          <a:ext cx="3024000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333561743"/>
                    </a:ext>
                  </a:extLst>
                </a:gridCol>
              </a:tblGrid>
              <a:tr h="55461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r 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40993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36131" y="186141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30623" y="1741965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50246" y="1887387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0946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3521549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4012152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4502755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TextBox 14"/>
          <p:cNvSpPr txBox="1"/>
          <p:nvPr/>
        </p:nvSpPr>
        <p:spPr>
          <a:xfrm>
            <a:off x="4517618" y="3496095"/>
            <a:ext cx="43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563924" y="3498802"/>
                <a:ext cx="4359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924" y="3498802"/>
                <a:ext cx="435968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513765" y="2862483"/>
                <a:ext cx="28184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 r  2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765" y="2862483"/>
                <a:ext cx="2818442" cy="523220"/>
              </a:xfrm>
              <a:prstGeom prst="rect">
                <a:avLst/>
              </a:prstGeom>
              <a:blipFill>
                <a:blip r:embed="rId8"/>
                <a:stretch>
                  <a:fillRect t="-11765" r="-432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2462886" y="4196076"/>
            <a:ext cx="69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41" name="Oval 40"/>
          <p:cNvSpPr/>
          <p:nvPr/>
        </p:nvSpPr>
        <p:spPr>
          <a:xfrm>
            <a:off x="3972396" y="1245484"/>
            <a:ext cx="449641" cy="56975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2" name="Oval 41"/>
          <p:cNvSpPr/>
          <p:nvPr/>
        </p:nvSpPr>
        <p:spPr>
          <a:xfrm>
            <a:off x="4344054" y="2833203"/>
            <a:ext cx="449641" cy="56975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3" name="Oval 42"/>
          <p:cNvSpPr/>
          <p:nvPr/>
        </p:nvSpPr>
        <p:spPr>
          <a:xfrm>
            <a:off x="4447800" y="1800022"/>
            <a:ext cx="292292" cy="382085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4" name="Oval 43"/>
          <p:cNvSpPr/>
          <p:nvPr/>
        </p:nvSpPr>
        <p:spPr>
          <a:xfrm>
            <a:off x="4948768" y="2811861"/>
            <a:ext cx="449641" cy="569759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TextBox 8"/>
          <p:cNvSpPr txBox="1"/>
          <p:nvPr/>
        </p:nvSpPr>
        <p:spPr>
          <a:xfrm>
            <a:off x="3928151" y="1747474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01073" y="423051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3" name="Rectangle 32"/>
          <p:cNvSpPr/>
          <p:nvPr/>
        </p:nvSpPr>
        <p:spPr>
          <a:xfrm>
            <a:off x="2502714" y="289142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Rectangle 33"/>
          <p:cNvSpPr/>
          <p:nvPr/>
        </p:nvSpPr>
        <p:spPr>
          <a:xfrm>
            <a:off x="2502714" y="3546194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631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  <p:bldP spid="6" grpId="0"/>
      <p:bldP spid="15" grpId="0"/>
      <p:bldP spid="15" grpId="1"/>
      <p:bldP spid="16" grpId="0"/>
      <p:bldP spid="27" grpId="0"/>
      <p:bldP spid="31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9" grpId="0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926776"/>
              </p:ext>
            </p:extLst>
          </p:nvPr>
        </p:nvGraphicFramePr>
        <p:xfrm>
          <a:off x="2415247" y="1092093"/>
          <a:ext cx="3024000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333561743"/>
                    </a:ext>
                  </a:extLst>
                </a:gridCol>
              </a:tblGrid>
              <a:tr h="55461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r 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40993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34356" y="1741629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50929" y="1885697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261173" y="4172554"/>
                <a:ext cx="25207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173" y="4172554"/>
                <a:ext cx="2520751" cy="523220"/>
              </a:xfrm>
              <a:prstGeom prst="rect">
                <a:avLst/>
              </a:prstGeom>
              <a:blipFill>
                <a:blip r:embed="rId5"/>
                <a:stretch>
                  <a:fillRect t="-10465" r="-484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944479" y="186141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20086" y="186141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36131" y="1861412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6332" y="1748895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30946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3521549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4012152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4502755" y="1853628"/>
            <a:ext cx="425236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461243" y="3487175"/>
                <a:ext cx="27264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7     3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243" y="3487175"/>
                <a:ext cx="2726450" cy="523220"/>
              </a:xfrm>
              <a:prstGeom prst="rect">
                <a:avLst/>
              </a:prstGeom>
              <a:blipFill>
                <a:blip r:embed="rId6"/>
                <a:stretch>
                  <a:fillRect t="-10465" r="-44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479628" y="3486251"/>
            <a:ext cx="390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492023" y="3481935"/>
                <a:ext cx="4359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2023" y="3481935"/>
                <a:ext cx="435968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415247" y="2789808"/>
                <a:ext cx="28184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  r  3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5247" y="2789808"/>
                <a:ext cx="2818442" cy="523220"/>
              </a:xfrm>
              <a:prstGeom prst="rect">
                <a:avLst/>
              </a:prstGeom>
              <a:blipFill>
                <a:blip r:embed="rId8"/>
                <a:stretch>
                  <a:fillRect t="-11765" r="-432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2434296" y="4196810"/>
            <a:ext cx="69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accent1"/>
                </a:solidFill>
              </a:rPr>
              <a:t>38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501073" y="423051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1" name="Rectangle 40"/>
          <p:cNvSpPr/>
          <p:nvPr/>
        </p:nvSpPr>
        <p:spPr>
          <a:xfrm>
            <a:off x="2502714" y="2891429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2" name="Rectangle 41"/>
          <p:cNvSpPr/>
          <p:nvPr/>
        </p:nvSpPr>
        <p:spPr>
          <a:xfrm>
            <a:off x="2502714" y="3546194"/>
            <a:ext cx="720999" cy="5168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6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" grpId="0"/>
      <p:bldP spid="5" grpId="0"/>
      <p:bldP spid="32" grpId="0"/>
      <p:bldP spid="33" grpId="0"/>
      <p:bldP spid="33" grpId="1"/>
      <p:bldP spid="34" grpId="0"/>
      <p:bldP spid="36" grpId="0"/>
      <p:bldP spid="40" grpId="0"/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AA6AAB-1C65-4F8B-86EF-3E9CB8B77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" y="997520"/>
            <a:ext cx="2581275" cy="5705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0DE871-EAC9-4429-ABA4-E940857C1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193" y="895994"/>
            <a:ext cx="3194798" cy="5810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5EF7A94-3A55-4887-9230-4999C74197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5134" y="895994"/>
            <a:ext cx="2886914" cy="580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538008-E68E-4803-A19E-49607CAA0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" y="428"/>
            <a:ext cx="9144000" cy="68571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E7209E-3077-46FF-B129-D4FD1B372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1708" y="713115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3B03E2-04BA-433D-8B00-1D8FBB274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856"/>
            <a:ext cx="9144000" cy="685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7.7|1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3.2|7.2|4.4|7.9|8.6|7.7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3.7|7.8|3.9|11.4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5.5|12.5|4.6|2.1|7.1|1.6|6.2|3.6|1.7|5.5|2.9|5.6|11.6|1.5|5.8|4.9|2.8|1.7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4.3|4.1|4.7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0.8|0.9|0.9|0.8|13.7|1.1|0.8|0.8|0.8|6.2|9.3|1.1|12.2|1.3|5.6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5.1|1|2.2|12.2|5.6|5.8|0.6|0.8|1.3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2|12.8|10.7|2.4|1.3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3|1.6|5.6|0.7|7.5|6.6|2.8|2.6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6.9|8.5|2.1|4.1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E01618C-BF59-40DB-BBFB-85AE5F7871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522d4c35-b548-4432-90ae-af4376e1c4b4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8754</TotalTime>
  <Words>552</Words>
  <Application>Microsoft Office PowerPoint</Application>
  <PresentationFormat>On-screen Show (4:3)</PresentationFormat>
  <Paragraphs>187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6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SHORT DIVISION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238</cp:revision>
  <dcterms:created xsi:type="dcterms:W3CDTF">2019-07-05T11:02:13Z</dcterms:created>
  <dcterms:modified xsi:type="dcterms:W3CDTF">2021-09-30T20:34:36Z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