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651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66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780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865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703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193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227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547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717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722C1-15DE-4BE4-9B26-C5A53293DE7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020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722C1-15DE-4BE4-9B26-C5A53293DE79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F4162-DF61-40CD-A1DA-5B12D8B67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685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LO: TO understand Chronology. </a:t>
            </a:r>
            <a:br>
              <a:rPr lang="en-GB" dirty="0" smtClean="0"/>
            </a:br>
            <a:r>
              <a:rPr lang="en-GB" dirty="0" smtClean="0"/>
              <a:t>C: Ancient Mayans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01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How long do you think the Mayans were around for?</a:t>
            </a:r>
            <a:endParaRPr lang="en-GB" dirty="0"/>
          </a:p>
        </p:txBody>
      </p:sp>
      <p:pic>
        <p:nvPicPr>
          <p:cNvPr id="4" name="Content Placeholder 3" descr="newworldca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2291909"/>
            <a:ext cx="4819650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5701" y="2536119"/>
            <a:ext cx="3315868" cy="2611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469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They were actually around for more than 3000 years.</a:t>
            </a:r>
            <a:endParaRPr lang="en-GB" dirty="0"/>
          </a:p>
        </p:txBody>
      </p:sp>
      <p:pic>
        <p:nvPicPr>
          <p:cNvPr id="4" name="Content Placeholder 3" descr="newworldca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491" y="1690688"/>
            <a:ext cx="4819650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08432" y="1690688"/>
            <a:ext cx="49705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Pre-classic Period (2000 BC to 250 AD)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The Pre-classic Period covers from the </a:t>
            </a:r>
            <a:r>
              <a:rPr lang="en-GB" dirty="0" smtClean="0"/>
              <a:t>start</a:t>
            </a:r>
          </a:p>
          <a:p>
            <a:r>
              <a:rPr lang="en-GB" dirty="0" smtClean="0"/>
              <a:t> </a:t>
            </a:r>
            <a:r>
              <a:rPr lang="en-GB" dirty="0"/>
              <a:t>of the Maya civilization to 250 AD when </a:t>
            </a:r>
            <a:r>
              <a:rPr lang="en-GB" dirty="0" smtClean="0"/>
              <a:t>the</a:t>
            </a:r>
          </a:p>
          <a:p>
            <a:r>
              <a:rPr lang="en-GB" dirty="0" smtClean="0"/>
              <a:t> </a:t>
            </a:r>
            <a:r>
              <a:rPr lang="en-GB" dirty="0"/>
              <a:t>Maya civilization began its golden age. A lot of </a:t>
            </a:r>
            <a:r>
              <a:rPr lang="en-GB" dirty="0" smtClean="0"/>
              <a:t>development</a:t>
            </a:r>
          </a:p>
          <a:p>
            <a:r>
              <a:rPr lang="en-GB" dirty="0" smtClean="0"/>
              <a:t> </a:t>
            </a:r>
            <a:r>
              <a:rPr lang="en-GB" dirty="0"/>
              <a:t>took place during this period. The major cities during </a:t>
            </a:r>
            <a:r>
              <a:rPr lang="en-GB" dirty="0" smtClean="0"/>
              <a:t>this</a:t>
            </a:r>
          </a:p>
          <a:p>
            <a:r>
              <a:rPr lang="en-GB" dirty="0" smtClean="0"/>
              <a:t> </a:t>
            </a:r>
            <a:r>
              <a:rPr lang="en-GB" dirty="0"/>
              <a:t>period were El </a:t>
            </a:r>
            <a:r>
              <a:rPr lang="en-GB" dirty="0" err="1"/>
              <a:t>Mirador</a:t>
            </a:r>
            <a:r>
              <a:rPr lang="en-GB" dirty="0"/>
              <a:t> and </a:t>
            </a:r>
            <a:r>
              <a:rPr lang="en-GB" dirty="0" err="1"/>
              <a:t>Kaminaljuyu</a:t>
            </a:r>
            <a:r>
              <a:rPr lang="en-GB" dirty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08432" y="4585911"/>
            <a:ext cx="554453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Classic Period (250 AD to 900 AD)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The Classic Period is considered the golden </a:t>
            </a:r>
            <a:r>
              <a:rPr lang="en-GB" dirty="0" smtClean="0"/>
              <a:t>age</a:t>
            </a:r>
          </a:p>
          <a:p>
            <a:r>
              <a:rPr lang="en-GB" dirty="0" smtClean="0"/>
              <a:t> </a:t>
            </a:r>
            <a:r>
              <a:rPr lang="en-GB" dirty="0"/>
              <a:t>of the Maya city-states. Most of the artistic </a:t>
            </a:r>
            <a:r>
              <a:rPr lang="en-GB" dirty="0" smtClean="0"/>
              <a:t>and</a:t>
            </a:r>
          </a:p>
          <a:p>
            <a:r>
              <a:rPr lang="en-GB" dirty="0" smtClean="0"/>
              <a:t> </a:t>
            </a:r>
            <a:r>
              <a:rPr lang="en-GB" dirty="0"/>
              <a:t>cultural achievements of the Maya civilization took </a:t>
            </a:r>
            <a:r>
              <a:rPr lang="en-GB" dirty="0" smtClean="0"/>
              <a:t>place</a:t>
            </a:r>
          </a:p>
          <a:p>
            <a:r>
              <a:rPr lang="en-GB" dirty="0" smtClean="0"/>
              <a:t> </a:t>
            </a:r>
            <a:r>
              <a:rPr lang="en-GB" dirty="0"/>
              <a:t>during this period.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6282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ewworldca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61" y="1315685"/>
            <a:ext cx="5199643" cy="3956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809002" y="1008185"/>
            <a:ext cx="590578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Post-classic Period (900 AD to 1500 AD)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Although the southern city-states collapsed, the Mayan </a:t>
            </a:r>
            <a:r>
              <a:rPr lang="en-GB" dirty="0" smtClean="0"/>
              <a:t>cities</a:t>
            </a:r>
          </a:p>
          <a:p>
            <a:r>
              <a:rPr lang="en-GB" dirty="0" smtClean="0"/>
              <a:t> </a:t>
            </a:r>
            <a:r>
              <a:rPr lang="en-GB" dirty="0"/>
              <a:t>in the northern part of the Yucatan Peninsula continued to </a:t>
            </a:r>
            <a:endParaRPr lang="en-GB" dirty="0" smtClean="0"/>
          </a:p>
          <a:p>
            <a:r>
              <a:rPr lang="en-GB" dirty="0" smtClean="0"/>
              <a:t>thrive </a:t>
            </a:r>
            <a:r>
              <a:rPr lang="en-GB" dirty="0"/>
              <a:t>for the next several hundred years during the </a:t>
            </a:r>
            <a:endParaRPr lang="en-GB" dirty="0" smtClean="0"/>
          </a:p>
          <a:p>
            <a:r>
              <a:rPr lang="en-GB" dirty="0" smtClean="0"/>
              <a:t>Post-classic </a:t>
            </a:r>
            <a:r>
              <a:rPr lang="en-GB" dirty="0"/>
              <a:t>period.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967046" y="3481754"/>
            <a:ext cx="58008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Colonial Period (1500 AD)</a:t>
            </a:r>
            <a:endParaRPr lang="en-GB" dirty="0"/>
          </a:p>
          <a:p>
            <a:r>
              <a:rPr lang="en-GB" dirty="0"/>
              <a:t>Many of the Maya city-states are conquered by the Spanish.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703976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</a:t>
            </a:r>
            <a:r>
              <a:rPr lang="en-GB" dirty="0" smtClean="0"/>
              <a:t>ook at the timeline sheets on the website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9138" y="1664807"/>
            <a:ext cx="7222847" cy="5193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803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/>
              <a:t>BC and AD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BC refers to before Christ (Jesus) was born. The years count downwards towards zero.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AD refers to the </a:t>
            </a:r>
            <a:r>
              <a:rPr lang="en-GB" dirty="0" err="1" smtClean="0"/>
              <a:t>latin</a:t>
            </a:r>
            <a:r>
              <a:rPr lang="en-GB" dirty="0" smtClean="0"/>
              <a:t> phrase ‘anno </a:t>
            </a:r>
            <a:r>
              <a:rPr lang="en-GB" dirty="0" err="1" smtClean="0"/>
              <a:t>domini</a:t>
            </a:r>
            <a:r>
              <a:rPr lang="en-GB" dirty="0" smtClean="0"/>
              <a:t>’ – this means ‘In the year of the Lord.’ this means from AD when Jesus was born. So the numbers then count upwards. We’re in the Year 2020.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So the Mayans were around both before and after Jesus’ birth.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762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6356" y="1377244"/>
            <a:ext cx="10597444" cy="47997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M</a:t>
            </a:r>
            <a:r>
              <a:rPr lang="en-GB" dirty="0" smtClean="0"/>
              <a:t>ake a timeline for The Mayans. Plot on it the events that you think are the most important in Mayan history. </a:t>
            </a:r>
          </a:p>
          <a:p>
            <a:pPr marL="0" indent="0">
              <a:buNone/>
            </a:pPr>
            <a:r>
              <a:rPr lang="en-GB" u="sng" dirty="0" smtClean="0"/>
              <a:t>Challenge</a:t>
            </a:r>
            <a:endParaRPr lang="en-GB" u="sng" dirty="0"/>
          </a:p>
          <a:p>
            <a:pPr marL="0" indent="0">
              <a:buNone/>
            </a:pPr>
            <a:r>
              <a:rPr lang="en-GB" dirty="0" smtClean="0"/>
              <a:t>Once you’ve done that you could use Maths and post it notes to plot any </a:t>
            </a:r>
          </a:p>
          <a:p>
            <a:pPr marL="0" indent="0">
              <a:buNone/>
            </a:pPr>
            <a:r>
              <a:rPr lang="en-GB" dirty="0" smtClean="0"/>
              <a:t>- Decades (10 years).</a:t>
            </a:r>
          </a:p>
          <a:p>
            <a:pPr marL="0" indent="0">
              <a:buNone/>
            </a:pPr>
            <a:r>
              <a:rPr lang="en-GB" dirty="0" smtClean="0"/>
              <a:t>- </a:t>
            </a:r>
            <a:r>
              <a:rPr lang="en-GB" strike="sngStrike" dirty="0" smtClean="0"/>
              <a:t>Century’s</a:t>
            </a:r>
            <a:r>
              <a:rPr lang="en-GB" dirty="0" smtClean="0">
                <a:solidFill>
                  <a:srgbClr val="FF0000"/>
                </a:solidFill>
              </a:rPr>
              <a:t> Centuries</a:t>
            </a:r>
            <a:r>
              <a:rPr lang="en-GB" dirty="0" smtClean="0"/>
              <a:t> </a:t>
            </a:r>
            <a:r>
              <a:rPr lang="en-GB" dirty="0" smtClean="0"/>
              <a:t>(100 years).</a:t>
            </a:r>
          </a:p>
          <a:p>
            <a:pPr marL="0" indent="0">
              <a:buNone/>
            </a:pPr>
            <a:r>
              <a:rPr lang="en-GB" dirty="0" smtClean="0"/>
              <a:t>-Millennium (1000 years).</a:t>
            </a:r>
          </a:p>
          <a:p>
            <a:pPr marL="0" indent="0">
              <a:buNone/>
            </a:pPr>
            <a:r>
              <a:rPr lang="en-GB" dirty="0" smtClean="0"/>
              <a:t>Can your timelines all fit together properly?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20380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E01B5B3-919A-445F-951E-912C85F430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2D452-E632-4F09-A53F-5BE67DC299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A607CB3-88FE-49C6-AD0B-044A79339930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224</Words>
  <Application>Microsoft Office PowerPoint</Application>
  <PresentationFormat>Widescreen</PresentationFormat>
  <Paragraphs>34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LO: TO understand Chronology.  C: Ancient Mayans</vt:lpstr>
      <vt:lpstr>How long do you think the Mayans were around for?</vt:lpstr>
      <vt:lpstr>They were actually around for more than 3000 years.</vt:lpstr>
      <vt:lpstr>PowerPoint Presentation</vt:lpstr>
      <vt:lpstr>Look at the timeline sheets on the website</vt:lpstr>
      <vt:lpstr>BC and AD</vt:lpstr>
      <vt:lpstr>Your 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understand Chronology.  C: Ancient Mayans</dc:title>
  <dc:creator>Rachael Norman</dc:creator>
  <cp:lastModifiedBy>Emily Fenner</cp:lastModifiedBy>
  <cp:revision>4</cp:revision>
  <dcterms:created xsi:type="dcterms:W3CDTF">2020-04-01T14:30:17Z</dcterms:created>
  <dcterms:modified xsi:type="dcterms:W3CDTF">2020-05-04T12:28:55Z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