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68" r:id="rId5"/>
    <p:sldId id="258" r:id="rId6"/>
    <p:sldId id="264" r:id="rId7"/>
    <p:sldId id="266" r:id="rId8"/>
    <p:sldId id="269" r:id="rId9"/>
    <p:sldId id="270" r:id="rId10"/>
    <p:sldId id="271" r:id="rId11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22" autoAdjust="0"/>
    <p:restoredTop sz="94599" autoAdjust="0"/>
  </p:normalViewPr>
  <p:slideViewPr>
    <p:cSldViewPr>
      <p:cViewPr varScale="1"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05/03/2022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05/03/2022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905000"/>
            <a:ext cx="9972599" cy="2667000"/>
          </a:xfrm>
        </p:spPr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Thursday 10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 smtClean="0">
                <a:latin typeface="HfW cursive" panose="00000500000000000000" pitchFamily="2" charset="0"/>
              </a:rPr>
              <a:t> March 2022</a:t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14292" y="404664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Starter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036" y="1124744"/>
            <a:ext cx="6408712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9796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Edit your work from yesterday using my marking to help you!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11" name="Picture 10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2564904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984" y="342469"/>
            <a:ext cx="8992855" cy="617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413892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Let’s look over our transcripts from the eye-witnesses. Are there any quotes that would be useful to support our article?</a:t>
            </a:r>
          </a:p>
        </p:txBody>
      </p:sp>
      <p:pic>
        <p:nvPicPr>
          <p:cNvPr id="2" name="Picture 1" descr="ENG099.5715 Living in the Matrix MW: Day 2: Annota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818" y="2708920"/>
            <a:ext cx="4225156" cy="281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How are we going to put these into the report?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13892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It is your turn to include some in your writing!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89956" y="6133767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 smtClean="0">
              <a:latin typeface="HfW cursive" panose="00000500000000000000" pitchFamily="2" charset="0"/>
            </a:endParaRPr>
          </a:p>
        </p:txBody>
      </p:sp>
      <p:pic>
        <p:nvPicPr>
          <p:cNvPr id="4" name="Picture 3" descr="Photo of Person Writing on Notebook · Free Stock Phot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004" y="1628800"/>
            <a:ext cx="7183152" cy="478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41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C8C0B3-7AAD-4039-B056-932285F3140E}">
  <ds:schemaRefs>
    <ds:schemaRef ds:uri="http://purl.org/dc/terms/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2487</TotalTime>
  <Words>65</Words>
  <Application>Microsoft Office PowerPoint</Application>
  <PresentationFormat>Custom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Consolas</vt:lpstr>
      <vt:lpstr>Corbel</vt:lpstr>
      <vt:lpstr>HfW cursive</vt:lpstr>
      <vt:lpstr>Chalkboard 16x9</vt:lpstr>
      <vt:lpstr>Thursday 10th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43</cp:revision>
  <dcterms:created xsi:type="dcterms:W3CDTF">2021-01-29T19:52:37Z</dcterms:created>
  <dcterms:modified xsi:type="dcterms:W3CDTF">2022-03-05T16:06:55Z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