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4048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0984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3304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6990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8579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8868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970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2279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8282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7608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8021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0F276-1833-4A75-9C1D-A56E2295A68D}" type="datetimeFigureOut">
              <a:rPr lang="en-US" smtClean="0"/>
              <a:pPr/>
              <a:t>10/10/2020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6370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0C746AB-916D-4622-9D57-D50F4FB986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</a:blip>
          <a:srcRect t="11509" r="-1" b="8121"/>
          <a:stretch/>
        </p:blipFill>
        <p:spPr>
          <a:xfrm>
            <a:off x="-105997" y="-84934"/>
            <a:ext cx="12188932" cy="685732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125CDE3-17B2-4D7D-A4C0-71764C89AF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833317" cy="2541431"/>
          </a:xfrm>
        </p:spPr>
        <p:txBody>
          <a:bodyPr>
            <a:normAutofit/>
          </a:bodyPr>
          <a:lstStyle/>
          <a:p>
            <a:r>
              <a:rPr lang="en-GB" sz="4800" dirty="0"/>
              <a:t>Tuesday 13</a:t>
            </a:r>
            <a:r>
              <a:rPr lang="en-GB" sz="4800" baseline="30000" dirty="0"/>
              <a:t>th</a:t>
            </a:r>
            <a:r>
              <a:rPr lang="en-GB" sz="4800" dirty="0"/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4948D0-B8CD-4DA5-BE4F-C1F3501CA6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200" dirty="0"/>
              <a:t>LO: TO write the problem section to a story</a:t>
            </a:r>
          </a:p>
          <a:p>
            <a:r>
              <a:rPr lang="en-GB" sz="2200" dirty="0"/>
              <a:t>C: Finding something tale</a:t>
            </a:r>
          </a:p>
        </p:txBody>
      </p:sp>
    </p:spTree>
    <p:extLst>
      <p:ext uri="{BB962C8B-B14F-4D97-AF65-F5344CB8AC3E}">
        <p14:creationId xmlns:p14="http://schemas.microsoft.com/office/powerpoint/2010/main" val="20951651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49238-00D6-45CD-9ECC-976F72CF1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 algn="ctr"/>
            <a:r>
              <a:rPr lang="en-GB" sz="4800" dirty="0"/>
              <a:t>Let’s Edit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CB18DDE-C89E-41F3-A1B9-4DA8AC55ED10}"/>
              </a:ext>
            </a:extLst>
          </p:cNvPr>
          <p:cNvSpPr txBox="1">
            <a:spLocks/>
          </p:cNvSpPr>
          <p:nvPr/>
        </p:nvSpPr>
        <p:spPr>
          <a:xfrm>
            <a:off x="1451578" y="1890197"/>
            <a:ext cx="9603275" cy="173427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dirty="0"/>
              <a:t>Read back over your work.</a:t>
            </a:r>
          </a:p>
          <a:p>
            <a:pPr algn="ctr"/>
            <a:r>
              <a:rPr lang="en-GB" sz="4800" dirty="0"/>
              <a:t>Is there anything you need to change or edit?</a:t>
            </a:r>
          </a:p>
        </p:txBody>
      </p:sp>
      <p:pic>
        <p:nvPicPr>
          <p:cNvPr id="2050" name="Picture 2" descr="Language Editing and Proofreading Services for You—Let's Edit">
            <a:extLst>
              <a:ext uri="{FF2B5EF4-FFF2-40B4-BE49-F238E27FC236}">
                <a16:creationId xmlns:a16="http://schemas.microsoft.com/office/drawing/2014/main" id="{603B1010-1FCF-4C03-AD7E-17368BEAA8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4726" y="3997600"/>
            <a:ext cx="6702548" cy="1502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891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5AED40A-0AA7-48D5-AF7C-AA056D2DEC9D}"/>
              </a:ext>
            </a:extLst>
          </p:cNvPr>
          <p:cNvSpPr txBox="1">
            <a:spLocks/>
          </p:cNvSpPr>
          <p:nvPr/>
        </p:nvSpPr>
        <p:spPr>
          <a:xfrm>
            <a:off x="1296536" y="1363424"/>
            <a:ext cx="10022995" cy="12854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Problem section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B5D4E2B-26AD-46DE-B2F2-AF3FFF250FFB}"/>
              </a:ext>
            </a:extLst>
          </p:cNvPr>
          <p:cNvSpPr txBox="1"/>
          <p:nvPr/>
        </p:nvSpPr>
        <p:spPr>
          <a:xfrm>
            <a:off x="1392073" y="2184018"/>
            <a:ext cx="962167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Help me write my problem section!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Remember it needs to include:</a:t>
            </a:r>
          </a:p>
          <a:p>
            <a:pPr algn="ctr"/>
            <a:r>
              <a:rPr lang="en-GB" sz="2400" dirty="0"/>
              <a:t>Compound sentences</a:t>
            </a:r>
          </a:p>
          <a:p>
            <a:pPr algn="ctr"/>
            <a:r>
              <a:rPr lang="en-GB" sz="2400" dirty="0"/>
              <a:t>Fronted adverbials</a:t>
            </a:r>
          </a:p>
          <a:p>
            <a:endParaRPr lang="en-GB" dirty="0"/>
          </a:p>
        </p:txBody>
      </p:sp>
      <p:pic>
        <p:nvPicPr>
          <p:cNvPr id="3074" name="Picture 2" descr="Stickman Thinking Images, Stock Photos &amp; Vectors | Shutterstock">
            <a:extLst>
              <a:ext uri="{FF2B5EF4-FFF2-40B4-BE49-F238E27FC236}">
                <a16:creationId xmlns:a16="http://schemas.microsoft.com/office/drawing/2014/main" id="{D88FCDF8-18D2-4996-A777-5F7012CAB5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6" b="9818"/>
          <a:stretch/>
        </p:blipFill>
        <p:spPr bwMode="auto">
          <a:xfrm flipH="1">
            <a:off x="1554232" y="1934816"/>
            <a:ext cx="2212756" cy="413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Stickman Thinking Images, Stock Photos &amp; Vectors | Shutterstock">
            <a:extLst>
              <a:ext uri="{FF2B5EF4-FFF2-40B4-BE49-F238E27FC236}">
                <a16:creationId xmlns:a16="http://schemas.microsoft.com/office/drawing/2014/main" id="{6EFDB458-E22B-4B5D-9B17-CEE3986559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6" b="9818"/>
          <a:stretch/>
        </p:blipFill>
        <p:spPr bwMode="auto">
          <a:xfrm>
            <a:off x="8648680" y="1934816"/>
            <a:ext cx="2212756" cy="413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6078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ink, Pair, Share” + Padlet | Welcome!">
            <a:extLst>
              <a:ext uri="{FF2B5EF4-FFF2-40B4-BE49-F238E27FC236}">
                <a16:creationId xmlns:a16="http://schemas.microsoft.com/office/drawing/2014/main" id="{B02D4E4D-D988-4872-A08B-03B52642CC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338" y="1906486"/>
            <a:ext cx="3911324" cy="3065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0DBCE61-6A4E-4C20-B948-200B15765F53}"/>
              </a:ext>
            </a:extLst>
          </p:cNvPr>
          <p:cNvSpPr txBox="1">
            <a:spLocks/>
          </p:cNvSpPr>
          <p:nvPr/>
        </p:nvSpPr>
        <p:spPr>
          <a:xfrm>
            <a:off x="961248" y="1316192"/>
            <a:ext cx="9945291" cy="56984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/>
              <a:t>Now it is your turn!</a:t>
            </a:r>
          </a:p>
        </p:txBody>
      </p:sp>
    </p:spTree>
    <p:extLst>
      <p:ext uri="{BB962C8B-B14F-4D97-AF65-F5344CB8AC3E}">
        <p14:creationId xmlns:p14="http://schemas.microsoft.com/office/powerpoint/2010/main" val="137323407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CAA6F9B-D024-410F-806A-C78A9D6E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C95CECE-B90A-4317-8796-F3EBF3086D2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2A42B64-5C47-4E7B-9423-70A9F0B7413A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79</TotalTime>
  <Words>62</Words>
  <Application>Microsoft Office PowerPoint</Application>
  <PresentationFormat>Widescreen</PresentationFormat>
  <Paragraphs>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Gill Sans MT</vt:lpstr>
      <vt:lpstr>Gallery</vt:lpstr>
      <vt:lpstr>Tuesday 13th September 2020</vt:lpstr>
      <vt:lpstr>Let’s Edit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12th October 2020</dc:title>
  <dc:creator>Sophie George</dc:creator>
  <cp:lastModifiedBy>Sophie George</cp:lastModifiedBy>
  <cp:revision>6</cp:revision>
  <dcterms:created xsi:type="dcterms:W3CDTF">2020-10-10T17:03:43Z</dcterms:created>
  <dcterms:modified xsi:type="dcterms:W3CDTF">2020-10-10T18:22:58Z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