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notesMasterIdLst>
    <p:notesMasterId r:id="rId16"/>
  </p:notesMasterIdLst>
  <p:sldIdLst>
    <p:sldId id="313" r:id="rId5"/>
    <p:sldId id="279" r:id="rId6"/>
    <p:sldId id="316" r:id="rId7"/>
    <p:sldId id="314" r:id="rId8"/>
    <p:sldId id="315" r:id="rId9"/>
    <p:sldId id="260" r:id="rId10"/>
    <p:sldId id="261" r:id="rId11"/>
    <p:sldId id="262" r:id="rId12"/>
    <p:sldId id="299" r:id="rId13"/>
    <p:sldId id="263" r:id="rId14"/>
    <p:sldId id="317" r:id="rId1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0F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6A816E-A089-4DFE-B919-7B1775508C30}" v="16" dt="2022-02-03T21:45:48.8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chard levens" userId="e03c8c490b5fe3ce" providerId="LiveId" clId="{DB6A816E-A089-4DFE-B919-7B1775508C30}"/>
    <pc:docChg chg="undo custSel addSld delSld modSld sldOrd">
      <pc:chgData name="richard levens" userId="e03c8c490b5fe3ce" providerId="LiveId" clId="{DB6A816E-A089-4DFE-B919-7B1775508C30}" dt="2022-02-03T21:48:53.087" v="341" actId="1076"/>
      <pc:docMkLst>
        <pc:docMk/>
      </pc:docMkLst>
      <pc:sldChg chg="del">
        <pc:chgData name="richard levens" userId="e03c8c490b5fe3ce" providerId="LiveId" clId="{DB6A816E-A089-4DFE-B919-7B1775508C30}" dt="2022-02-03T21:46:45.402" v="274" actId="47"/>
        <pc:sldMkLst>
          <pc:docMk/>
          <pc:sldMk cId="0" sldId="256"/>
        </pc:sldMkLst>
      </pc:sldChg>
      <pc:sldChg chg="del">
        <pc:chgData name="richard levens" userId="e03c8c490b5fe3ce" providerId="LiveId" clId="{DB6A816E-A089-4DFE-B919-7B1775508C30}" dt="2022-02-03T21:46:45.898" v="275" actId="47"/>
        <pc:sldMkLst>
          <pc:docMk/>
          <pc:sldMk cId="0" sldId="257"/>
        </pc:sldMkLst>
      </pc:sldChg>
      <pc:sldChg chg="del">
        <pc:chgData name="richard levens" userId="e03c8c490b5fe3ce" providerId="LiveId" clId="{DB6A816E-A089-4DFE-B919-7B1775508C30}" dt="2022-02-03T21:46:46.581" v="276" actId="47"/>
        <pc:sldMkLst>
          <pc:docMk/>
          <pc:sldMk cId="0" sldId="258"/>
        </pc:sldMkLst>
      </pc:sldChg>
      <pc:sldChg chg="addSp delSp modSp del mod">
        <pc:chgData name="richard levens" userId="e03c8c490b5fe3ce" providerId="LiveId" clId="{DB6A816E-A089-4DFE-B919-7B1775508C30}" dt="2022-02-03T21:36:55.700" v="143" actId="47"/>
        <pc:sldMkLst>
          <pc:docMk/>
          <pc:sldMk cId="0" sldId="259"/>
        </pc:sldMkLst>
        <pc:spChg chg="add mod">
          <ac:chgData name="richard levens" userId="e03c8c490b5fe3ce" providerId="LiveId" clId="{DB6A816E-A089-4DFE-B919-7B1775508C30}" dt="2022-02-03T21:32:06.307" v="2" actId="478"/>
          <ac:spMkLst>
            <pc:docMk/>
            <pc:sldMk cId="0" sldId="259"/>
            <ac:spMk id="3" creationId="{E5E3F2BE-DEE5-4569-A679-7D4DACEB848C}"/>
          </ac:spMkLst>
        </pc:spChg>
        <pc:spChg chg="del">
          <ac:chgData name="richard levens" userId="e03c8c490b5fe3ce" providerId="LiveId" clId="{DB6A816E-A089-4DFE-B919-7B1775508C30}" dt="2022-02-03T21:32:06.307" v="2" actId="478"/>
          <ac:spMkLst>
            <pc:docMk/>
            <pc:sldMk cId="0" sldId="259"/>
            <ac:spMk id="5122" creationId="{71B3846D-61C7-4377-BF6D-B3B2BA2BA6AA}"/>
          </ac:spMkLst>
        </pc:spChg>
      </pc:sldChg>
      <pc:sldChg chg="addSp delSp modSp mod">
        <pc:chgData name="richard levens" userId="e03c8c490b5fe3ce" providerId="LiveId" clId="{DB6A816E-A089-4DFE-B919-7B1775508C30}" dt="2022-02-03T21:37:28.470" v="158" actId="27636"/>
        <pc:sldMkLst>
          <pc:docMk/>
          <pc:sldMk cId="0" sldId="260"/>
        </pc:sldMkLst>
        <pc:spChg chg="add del mod">
          <ac:chgData name="richard levens" userId="e03c8c490b5fe3ce" providerId="LiveId" clId="{DB6A816E-A089-4DFE-B919-7B1775508C30}" dt="2022-02-03T21:37:12.157" v="144" actId="478"/>
          <ac:spMkLst>
            <pc:docMk/>
            <pc:sldMk cId="0" sldId="260"/>
            <ac:spMk id="3" creationId="{81D68F85-387E-44B6-804D-701D58565EBC}"/>
          </ac:spMkLst>
        </pc:spChg>
        <pc:spChg chg="add mod">
          <ac:chgData name="richard levens" userId="e03c8c490b5fe3ce" providerId="LiveId" clId="{DB6A816E-A089-4DFE-B919-7B1775508C30}" dt="2022-02-03T21:37:28.470" v="158" actId="27636"/>
          <ac:spMkLst>
            <pc:docMk/>
            <pc:sldMk cId="0" sldId="260"/>
            <ac:spMk id="8" creationId="{9706BF76-E436-4373-8684-8BEFCDE7EDCF}"/>
          </ac:spMkLst>
        </pc:spChg>
        <pc:spChg chg="del">
          <ac:chgData name="richard levens" userId="e03c8c490b5fe3ce" providerId="LiveId" clId="{DB6A816E-A089-4DFE-B919-7B1775508C30}" dt="2022-02-03T21:32:09.402" v="3" actId="478"/>
          <ac:spMkLst>
            <pc:docMk/>
            <pc:sldMk cId="0" sldId="260"/>
            <ac:spMk id="6146" creationId="{6F202200-9123-43CF-9CC5-2EC3A428F919}"/>
          </ac:spMkLst>
        </pc:spChg>
      </pc:sldChg>
      <pc:sldChg chg="addSp delSp modSp mod">
        <pc:chgData name="richard levens" userId="e03c8c490b5fe3ce" providerId="LiveId" clId="{DB6A816E-A089-4DFE-B919-7B1775508C30}" dt="2022-02-03T21:38:03.471" v="179" actId="20577"/>
        <pc:sldMkLst>
          <pc:docMk/>
          <pc:sldMk cId="0" sldId="261"/>
        </pc:sldMkLst>
        <pc:spChg chg="add del mod">
          <ac:chgData name="richard levens" userId="e03c8c490b5fe3ce" providerId="LiveId" clId="{DB6A816E-A089-4DFE-B919-7B1775508C30}" dt="2022-02-03T21:37:48.883" v="159" actId="478"/>
          <ac:spMkLst>
            <pc:docMk/>
            <pc:sldMk cId="0" sldId="261"/>
            <ac:spMk id="3" creationId="{6F65BB8E-70D9-4810-AF2E-9D2CA175F64C}"/>
          </ac:spMkLst>
        </pc:spChg>
        <pc:spChg chg="add mod">
          <ac:chgData name="richard levens" userId="e03c8c490b5fe3ce" providerId="LiveId" clId="{DB6A816E-A089-4DFE-B919-7B1775508C30}" dt="2022-02-03T21:38:03.471" v="179" actId="20577"/>
          <ac:spMkLst>
            <pc:docMk/>
            <pc:sldMk cId="0" sldId="261"/>
            <ac:spMk id="8" creationId="{E641926D-5224-4860-B93D-8CF94F7923A7}"/>
          </ac:spMkLst>
        </pc:spChg>
        <pc:spChg chg="del">
          <ac:chgData name="richard levens" userId="e03c8c490b5fe3ce" providerId="LiveId" clId="{DB6A816E-A089-4DFE-B919-7B1775508C30}" dt="2022-02-03T21:32:12.561" v="4" actId="478"/>
          <ac:spMkLst>
            <pc:docMk/>
            <pc:sldMk cId="0" sldId="261"/>
            <ac:spMk id="7170" creationId="{3A41725C-AB58-4749-B46E-F92D3D693B2A}"/>
          </ac:spMkLst>
        </pc:spChg>
      </pc:sldChg>
      <pc:sldChg chg="addSp delSp modSp mod">
        <pc:chgData name="richard levens" userId="e03c8c490b5fe3ce" providerId="LiveId" clId="{DB6A816E-A089-4DFE-B919-7B1775508C30}" dt="2022-02-03T21:38:33.401" v="181" actId="1076"/>
        <pc:sldMkLst>
          <pc:docMk/>
          <pc:sldMk cId="0" sldId="262"/>
        </pc:sldMkLst>
        <pc:spChg chg="add del mod">
          <ac:chgData name="richard levens" userId="e03c8c490b5fe3ce" providerId="LiveId" clId="{DB6A816E-A089-4DFE-B919-7B1775508C30}" dt="2022-02-03T21:38:30.473" v="180" actId="478"/>
          <ac:spMkLst>
            <pc:docMk/>
            <pc:sldMk cId="0" sldId="262"/>
            <ac:spMk id="3" creationId="{F10BE83F-2389-4238-AD07-05B9984FD071}"/>
          </ac:spMkLst>
        </pc:spChg>
        <pc:spChg chg="del">
          <ac:chgData name="richard levens" userId="e03c8c490b5fe3ce" providerId="LiveId" clId="{DB6A816E-A089-4DFE-B919-7B1775508C30}" dt="2022-02-03T21:32:15.160" v="5" actId="478"/>
          <ac:spMkLst>
            <pc:docMk/>
            <pc:sldMk cId="0" sldId="262"/>
            <ac:spMk id="8194" creationId="{090AA531-C0E7-4B48-A0AB-649282D0368C}"/>
          </ac:spMkLst>
        </pc:spChg>
        <pc:spChg chg="mod">
          <ac:chgData name="richard levens" userId="e03c8c490b5fe3ce" providerId="LiveId" clId="{DB6A816E-A089-4DFE-B919-7B1775508C30}" dt="2022-02-03T21:38:33.401" v="181" actId="1076"/>
          <ac:spMkLst>
            <pc:docMk/>
            <pc:sldMk cId="0" sldId="262"/>
            <ac:spMk id="8197" creationId="{DBE101BC-40A7-415D-A9C7-25FCF36F1191}"/>
          </ac:spMkLst>
        </pc:spChg>
      </pc:sldChg>
      <pc:sldChg chg="addSp delSp modSp mod">
        <pc:chgData name="richard levens" userId="e03c8c490b5fe3ce" providerId="LiveId" clId="{DB6A816E-A089-4DFE-B919-7B1775508C30}" dt="2022-02-03T21:38:56.119" v="194" actId="27636"/>
        <pc:sldMkLst>
          <pc:docMk/>
          <pc:sldMk cId="0" sldId="263"/>
        </pc:sldMkLst>
        <pc:spChg chg="add del mod">
          <ac:chgData name="richard levens" userId="e03c8c490b5fe3ce" providerId="LiveId" clId="{DB6A816E-A089-4DFE-B919-7B1775508C30}" dt="2022-02-03T21:38:40.240" v="183" actId="478"/>
          <ac:spMkLst>
            <pc:docMk/>
            <pc:sldMk cId="0" sldId="263"/>
            <ac:spMk id="3" creationId="{3F0FCE50-B850-4845-92C0-B301023DAE28}"/>
          </ac:spMkLst>
        </pc:spChg>
        <pc:spChg chg="del">
          <ac:chgData name="richard levens" userId="e03c8c490b5fe3ce" providerId="LiveId" clId="{DB6A816E-A089-4DFE-B919-7B1775508C30}" dt="2022-02-03T21:32:18.353" v="6" actId="478"/>
          <ac:spMkLst>
            <pc:docMk/>
            <pc:sldMk cId="0" sldId="263"/>
            <ac:spMk id="9218" creationId="{A70FB3B8-8D26-4CC0-AD20-E8F6875B1663}"/>
          </ac:spMkLst>
        </pc:spChg>
        <pc:spChg chg="mod">
          <ac:chgData name="richard levens" userId="e03c8c490b5fe3ce" providerId="LiveId" clId="{DB6A816E-A089-4DFE-B919-7B1775508C30}" dt="2022-02-03T21:38:56.119" v="194" actId="27636"/>
          <ac:spMkLst>
            <pc:docMk/>
            <pc:sldMk cId="0" sldId="263"/>
            <ac:spMk id="9219" creationId="{936E4FD2-4E78-410C-8321-50248CD30C44}"/>
          </ac:spMkLst>
        </pc:spChg>
      </pc:sldChg>
      <pc:sldChg chg="del">
        <pc:chgData name="richard levens" userId="e03c8c490b5fe3ce" providerId="LiveId" clId="{DB6A816E-A089-4DFE-B919-7B1775508C30}" dt="2022-02-03T21:46:47.312" v="277" actId="47"/>
        <pc:sldMkLst>
          <pc:docMk/>
          <pc:sldMk cId="0" sldId="264"/>
        </pc:sldMkLst>
      </pc:sldChg>
      <pc:sldChg chg="del">
        <pc:chgData name="richard levens" userId="e03c8c490b5fe3ce" providerId="LiveId" clId="{DB6A816E-A089-4DFE-B919-7B1775508C30}" dt="2022-02-03T21:46:47.844" v="278" actId="47"/>
        <pc:sldMkLst>
          <pc:docMk/>
          <pc:sldMk cId="0" sldId="265"/>
        </pc:sldMkLst>
      </pc:sldChg>
      <pc:sldChg chg="del">
        <pc:chgData name="richard levens" userId="e03c8c490b5fe3ce" providerId="LiveId" clId="{DB6A816E-A089-4DFE-B919-7B1775508C30}" dt="2022-02-03T21:46:48.633" v="279" actId="47"/>
        <pc:sldMkLst>
          <pc:docMk/>
          <pc:sldMk cId="0" sldId="269"/>
        </pc:sldMkLst>
      </pc:sldChg>
      <pc:sldChg chg="modSp mod ord">
        <pc:chgData name="richard levens" userId="e03c8c490b5fe3ce" providerId="LiveId" clId="{DB6A816E-A089-4DFE-B919-7B1775508C30}" dt="2022-02-03T21:45:56.693" v="233" actId="27636"/>
        <pc:sldMkLst>
          <pc:docMk/>
          <pc:sldMk cId="4244054711" sldId="279"/>
        </pc:sldMkLst>
        <pc:spChg chg="mod">
          <ac:chgData name="richard levens" userId="e03c8c490b5fe3ce" providerId="LiveId" clId="{DB6A816E-A089-4DFE-B919-7B1775508C30}" dt="2022-02-03T21:45:56.693" v="233" actId="27636"/>
          <ac:spMkLst>
            <pc:docMk/>
            <pc:sldMk cId="4244054711" sldId="279"/>
            <ac:spMk id="3" creationId="{00000000-0000-0000-0000-000000000000}"/>
          </ac:spMkLst>
        </pc:spChg>
      </pc:sldChg>
      <pc:sldChg chg="del">
        <pc:chgData name="richard levens" userId="e03c8c490b5fe3ce" providerId="LiveId" clId="{DB6A816E-A089-4DFE-B919-7B1775508C30}" dt="2022-02-03T21:39:15.985" v="195" actId="47"/>
        <pc:sldMkLst>
          <pc:docMk/>
          <pc:sldMk cId="3497476329" sldId="280"/>
        </pc:sldMkLst>
      </pc:sldChg>
      <pc:sldChg chg="del">
        <pc:chgData name="richard levens" userId="e03c8c490b5fe3ce" providerId="LiveId" clId="{DB6A816E-A089-4DFE-B919-7B1775508C30}" dt="2022-02-03T21:46:49.557" v="280" actId="47"/>
        <pc:sldMkLst>
          <pc:docMk/>
          <pc:sldMk cId="1646017886" sldId="289"/>
        </pc:sldMkLst>
      </pc:sldChg>
      <pc:sldChg chg="ord">
        <pc:chgData name="richard levens" userId="e03c8c490b5fe3ce" providerId="LiveId" clId="{DB6A816E-A089-4DFE-B919-7B1775508C30}" dt="2022-02-03T21:43:35.849" v="223"/>
        <pc:sldMkLst>
          <pc:docMk/>
          <pc:sldMk cId="1507404702" sldId="299"/>
        </pc:sldMkLst>
      </pc:sldChg>
      <pc:sldChg chg="del">
        <pc:chgData name="richard levens" userId="e03c8c490b5fe3ce" providerId="LiveId" clId="{DB6A816E-A089-4DFE-B919-7B1775508C30}" dt="2022-02-03T21:46:44.704" v="273" actId="47"/>
        <pc:sldMkLst>
          <pc:docMk/>
          <pc:sldMk cId="2440875789" sldId="311"/>
        </pc:sldMkLst>
      </pc:sldChg>
      <pc:sldChg chg="del">
        <pc:chgData name="richard levens" userId="e03c8c490b5fe3ce" providerId="LiveId" clId="{DB6A816E-A089-4DFE-B919-7B1775508C30}" dt="2022-02-03T21:46:50.345" v="281" actId="47"/>
        <pc:sldMkLst>
          <pc:docMk/>
          <pc:sldMk cId="2710110200" sldId="312"/>
        </pc:sldMkLst>
      </pc:sldChg>
      <pc:sldChg chg="addSp modSp mod">
        <pc:chgData name="richard levens" userId="e03c8c490b5fe3ce" providerId="LiveId" clId="{DB6A816E-A089-4DFE-B919-7B1775508C30}" dt="2022-02-03T21:39:55.307" v="203" actId="1076"/>
        <pc:sldMkLst>
          <pc:docMk/>
          <pc:sldMk cId="0" sldId="313"/>
        </pc:sldMkLst>
        <pc:spChg chg="add mod">
          <ac:chgData name="richard levens" userId="e03c8c490b5fe3ce" providerId="LiveId" clId="{DB6A816E-A089-4DFE-B919-7B1775508C30}" dt="2022-02-03T21:39:52.930" v="202" actId="1076"/>
          <ac:spMkLst>
            <pc:docMk/>
            <pc:sldMk cId="0" sldId="313"/>
            <ac:spMk id="5" creationId="{88E336D9-3BA4-4713-A722-853B6A36880A}"/>
          </ac:spMkLst>
        </pc:spChg>
        <pc:picChg chg="mod">
          <ac:chgData name="richard levens" userId="e03c8c490b5fe3ce" providerId="LiveId" clId="{DB6A816E-A089-4DFE-B919-7B1775508C30}" dt="2022-02-03T21:39:55.307" v="203" actId="1076"/>
          <ac:picMkLst>
            <pc:docMk/>
            <pc:sldMk cId="0" sldId="313"/>
            <ac:picMk id="2051" creationId="{8AA390F1-95DA-4E1A-85FE-E29FEF7759B9}"/>
          </ac:picMkLst>
        </pc:picChg>
      </pc:sldChg>
      <pc:sldChg chg="addSp delSp modSp mod">
        <pc:chgData name="richard levens" userId="e03c8c490b5fe3ce" providerId="LiveId" clId="{DB6A816E-A089-4DFE-B919-7B1775508C30}" dt="2022-02-03T21:34:41.565" v="87" actId="1076"/>
        <pc:sldMkLst>
          <pc:docMk/>
          <pc:sldMk cId="0" sldId="314"/>
        </pc:sldMkLst>
        <pc:spChg chg="add mod">
          <ac:chgData name="richard levens" userId="e03c8c490b5fe3ce" providerId="LiveId" clId="{DB6A816E-A089-4DFE-B919-7B1775508C30}" dt="2022-02-03T21:34:33.833" v="85" actId="20577"/>
          <ac:spMkLst>
            <pc:docMk/>
            <pc:sldMk cId="0" sldId="314"/>
            <ac:spMk id="3" creationId="{709F255B-9276-4DF8-8ED2-2C30D67556DC}"/>
          </ac:spMkLst>
        </pc:spChg>
        <pc:spChg chg="del">
          <ac:chgData name="richard levens" userId="e03c8c490b5fe3ce" providerId="LiveId" clId="{DB6A816E-A089-4DFE-B919-7B1775508C30}" dt="2022-02-03T21:31:59.272" v="0" actId="478"/>
          <ac:spMkLst>
            <pc:docMk/>
            <pc:sldMk cId="0" sldId="314"/>
            <ac:spMk id="3074" creationId="{B969733C-32C1-4AD4-9261-9C0BBF2AC3FD}"/>
          </ac:spMkLst>
        </pc:spChg>
        <pc:spChg chg="mod">
          <ac:chgData name="richard levens" userId="e03c8c490b5fe3ce" providerId="LiveId" clId="{DB6A816E-A089-4DFE-B919-7B1775508C30}" dt="2022-02-03T21:34:41.565" v="87" actId="1076"/>
          <ac:spMkLst>
            <pc:docMk/>
            <pc:sldMk cId="0" sldId="314"/>
            <ac:spMk id="3076" creationId="{B7026604-845F-4743-AD55-27CB8A06049C}"/>
          </ac:spMkLst>
        </pc:spChg>
        <pc:picChg chg="mod">
          <ac:chgData name="richard levens" userId="e03c8c490b5fe3ce" providerId="LiveId" clId="{DB6A816E-A089-4DFE-B919-7B1775508C30}" dt="2022-02-03T21:34:39.449" v="86" actId="1076"/>
          <ac:picMkLst>
            <pc:docMk/>
            <pc:sldMk cId="0" sldId="314"/>
            <ac:picMk id="3075" creationId="{4454D261-31A4-4119-9593-2B005F7B2A42}"/>
          </ac:picMkLst>
        </pc:picChg>
      </pc:sldChg>
      <pc:sldChg chg="addSp delSp modSp mod">
        <pc:chgData name="richard levens" userId="e03c8c490b5fe3ce" providerId="LiveId" clId="{DB6A816E-A089-4DFE-B919-7B1775508C30}" dt="2022-02-03T21:36:13.588" v="142" actId="20577"/>
        <pc:sldMkLst>
          <pc:docMk/>
          <pc:sldMk cId="0" sldId="315"/>
        </pc:sldMkLst>
        <pc:spChg chg="add mod">
          <ac:chgData name="richard levens" userId="e03c8c490b5fe3ce" providerId="LiveId" clId="{DB6A816E-A089-4DFE-B919-7B1775508C30}" dt="2022-02-03T21:36:13.588" v="142" actId="20577"/>
          <ac:spMkLst>
            <pc:docMk/>
            <pc:sldMk cId="0" sldId="315"/>
            <ac:spMk id="3" creationId="{6DDC024A-59B7-47DD-B8F4-4AEFFAF619D6}"/>
          </ac:spMkLst>
        </pc:spChg>
        <pc:spChg chg="del">
          <ac:chgData name="richard levens" userId="e03c8c490b5fe3ce" providerId="LiveId" clId="{DB6A816E-A089-4DFE-B919-7B1775508C30}" dt="2022-02-03T21:32:03.684" v="1" actId="478"/>
          <ac:spMkLst>
            <pc:docMk/>
            <pc:sldMk cId="0" sldId="315"/>
            <ac:spMk id="4098" creationId="{575A4365-E237-49B0-87AD-0C4A04FD4AA1}"/>
          </ac:spMkLst>
        </pc:spChg>
        <pc:spChg chg="mod">
          <ac:chgData name="richard levens" userId="e03c8c490b5fe3ce" providerId="LiveId" clId="{DB6A816E-A089-4DFE-B919-7B1775508C30}" dt="2022-02-03T21:34:51.997" v="89" actId="1076"/>
          <ac:spMkLst>
            <pc:docMk/>
            <pc:sldMk cId="0" sldId="315"/>
            <ac:spMk id="4100" creationId="{F16DAB8B-B9B9-4ADB-8CA6-AB33D4920B39}"/>
          </ac:spMkLst>
        </pc:spChg>
        <pc:picChg chg="mod">
          <ac:chgData name="richard levens" userId="e03c8c490b5fe3ce" providerId="LiveId" clId="{DB6A816E-A089-4DFE-B919-7B1775508C30}" dt="2022-02-03T21:34:49.755" v="88" actId="1076"/>
          <ac:picMkLst>
            <pc:docMk/>
            <pc:sldMk cId="0" sldId="315"/>
            <ac:picMk id="4099" creationId="{20E97EF8-28BD-4E8A-AF48-45DC26A12E5B}"/>
          </ac:picMkLst>
        </pc:picChg>
      </pc:sldChg>
      <pc:sldChg chg="modSp add mod">
        <pc:chgData name="richard levens" userId="e03c8c490b5fe3ce" providerId="LiveId" clId="{DB6A816E-A089-4DFE-B919-7B1775508C30}" dt="2022-02-03T21:46:22.537" v="272" actId="20577"/>
        <pc:sldMkLst>
          <pc:docMk/>
          <pc:sldMk cId="1122042709" sldId="316"/>
        </pc:sldMkLst>
        <pc:spChg chg="mod">
          <ac:chgData name="richard levens" userId="e03c8c490b5fe3ce" providerId="LiveId" clId="{DB6A816E-A089-4DFE-B919-7B1775508C30}" dt="2022-02-03T21:46:22.537" v="272" actId="20577"/>
          <ac:spMkLst>
            <pc:docMk/>
            <pc:sldMk cId="1122042709" sldId="316"/>
            <ac:spMk id="3" creationId="{00000000-0000-0000-0000-000000000000}"/>
          </ac:spMkLst>
        </pc:spChg>
      </pc:sldChg>
      <pc:sldChg chg="addSp modSp add mod">
        <pc:chgData name="richard levens" userId="e03c8c490b5fe3ce" providerId="LiveId" clId="{DB6A816E-A089-4DFE-B919-7B1775508C30}" dt="2022-02-03T21:48:53.087" v="341" actId="1076"/>
        <pc:sldMkLst>
          <pc:docMk/>
          <pc:sldMk cId="3032674761" sldId="317"/>
        </pc:sldMkLst>
        <pc:spChg chg="mod">
          <ac:chgData name="richard levens" userId="e03c8c490b5fe3ce" providerId="LiveId" clId="{DB6A816E-A089-4DFE-B919-7B1775508C30}" dt="2022-02-03T21:48:49.220" v="338" actId="1076"/>
          <ac:spMkLst>
            <pc:docMk/>
            <pc:sldMk cId="3032674761" sldId="317"/>
            <ac:spMk id="9219" creationId="{936E4FD2-4E78-410C-8321-50248CD30C44}"/>
          </ac:spMkLst>
        </pc:spChg>
        <pc:picChg chg="add mod">
          <ac:chgData name="richard levens" userId="e03c8c490b5fe3ce" providerId="LiveId" clId="{DB6A816E-A089-4DFE-B919-7B1775508C30}" dt="2022-02-03T21:48:53.087" v="341" actId="1076"/>
          <ac:picMkLst>
            <pc:docMk/>
            <pc:sldMk cId="3032674761" sldId="317"/>
            <ac:picMk id="3" creationId="{83D01A8F-DD5A-42B6-8DFB-8CDEBE3C2D9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99E10-7E48-4FC3-818F-70A5EE6AC110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F2E722-9B07-4889-8AF2-FCD1A703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59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>
            <a:extLst>
              <a:ext uri="{FF2B5EF4-FFF2-40B4-BE49-F238E27FC236}">
                <a16:creationId xmlns:a16="http://schemas.microsoft.com/office/drawing/2014/main" id="{FAAFDF5E-27F3-4E1F-9B4B-051E32FABD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58595DB-2C5E-4B13-87EA-E9AF1B50964C}" type="slidenum">
              <a:rPr lang="en-GB" altLang="en-US"/>
              <a:pPr eaLnBrk="1" hangingPunct="1"/>
              <a:t>1</a:t>
            </a:fld>
            <a:endParaRPr lang="en-GB" altLang="en-US"/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7C7A46B1-7851-49DF-87E4-DACBDFE84FBF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>
            <a:extLst>
              <a:ext uri="{FF2B5EF4-FFF2-40B4-BE49-F238E27FC236}">
                <a16:creationId xmlns:a16="http://schemas.microsoft.com/office/drawing/2014/main" id="{600EC4AF-C9F1-4E84-8EC8-DF53C31958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1B4ECF0A-C863-4D51-A094-9EE68B8E14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A78A0C8-3780-4206-AE09-2FCFDAB738F0}" type="slidenum">
              <a:rPr lang="en-GB" altLang="en-US"/>
              <a:pPr eaLnBrk="1" hangingPunct="1"/>
              <a:t>4</a:t>
            </a:fld>
            <a:endParaRPr lang="en-GB" altLang="en-US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EB390788-258D-4EDA-B833-AC15D120E47B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19445C61-37E6-458D-9944-72A9FF82B9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>
            <a:extLst>
              <a:ext uri="{FF2B5EF4-FFF2-40B4-BE49-F238E27FC236}">
                <a16:creationId xmlns:a16="http://schemas.microsoft.com/office/drawing/2014/main" id="{05C42C79-6C82-4045-B865-D14586AEC3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BFC386E-0BB8-451D-9DEA-B21F6A5C4C63}" type="slidenum">
              <a:rPr lang="en-GB" altLang="en-US"/>
              <a:pPr eaLnBrk="1" hangingPunct="1"/>
              <a:t>5</a:t>
            </a:fld>
            <a:endParaRPr lang="en-GB" altLang="en-US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7E397EAA-357C-4020-8935-279CA3677E4E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0CC464A4-05C7-4482-AE09-A6772A8D6B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8AF2C728-E9FB-4A7D-8CDB-30BE18D0A6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FE92D76-F303-4EFA-AC3A-5D59B743C469}" type="slidenum">
              <a:rPr lang="en-GB" altLang="en-US"/>
              <a:pPr eaLnBrk="1" hangingPunct="1"/>
              <a:t>6</a:t>
            </a:fld>
            <a:endParaRPr lang="en-GB" altLang="en-US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96841A38-1FA6-4243-847B-EAA3F3374A34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882CBB7B-A1AA-47E7-9AE2-EA2FB0CEB2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id="{729B8C70-12CB-427B-BD12-EFAF1BFD597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791B77B-D66A-4E59-92E2-8DF27DE52892}" type="slidenum">
              <a:rPr lang="en-GB" altLang="en-US"/>
              <a:pPr eaLnBrk="1" hangingPunct="1"/>
              <a:t>7</a:t>
            </a:fld>
            <a:endParaRPr lang="en-GB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84DC6C89-0BD1-4C14-9468-1779D7321DFB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0ACCC4CE-5B91-4E0D-843D-7D06AFDA35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1ECDDDB4-4CFE-443E-8389-1CC02BCE29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1960652-CAED-47A6-BA2D-454EEC31F584}" type="slidenum">
              <a:rPr lang="en-GB" altLang="en-US"/>
              <a:pPr eaLnBrk="1" hangingPunct="1"/>
              <a:t>8</a:t>
            </a:fld>
            <a:endParaRPr lang="en-GB" altLang="en-US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4C3C6D79-672C-4E43-9C1C-CFAA7E09F962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90B21BB1-6936-46BF-BDC9-9C9E775B34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8E4249F5-A177-4479-A2C6-E99A610AE3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D6F59F3-30BA-4F9C-9E5E-F2B71601108B}" type="slidenum">
              <a:rPr lang="en-GB" altLang="en-US"/>
              <a:pPr eaLnBrk="1" hangingPunct="1"/>
              <a:t>10</a:t>
            </a:fld>
            <a:endParaRPr lang="en-GB" altLang="en-US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BEA708CC-8FF3-4558-9AA3-13F35FF20D7E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5E1FA210-0467-4015-AE38-59E8C83026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8E4249F5-A177-4479-A2C6-E99A610AE3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D6F59F3-30BA-4F9C-9E5E-F2B71601108B}" type="slidenum">
              <a:rPr lang="en-GB" altLang="en-US"/>
              <a:pPr eaLnBrk="1" hangingPunct="1"/>
              <a:t>11</a:t>
            </a:fld>
            <a:endParaRPr lang="en-GB" altLang="en-US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BEA708CC-8FF3-4558-9AA3-13F35FF20D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5E1FA210-0467-4015-AE38-59E8C83026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303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447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159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142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45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198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758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02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353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26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7210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9499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1100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36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3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47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832BC-CFB5-44AA-B7C0-C978C1E8997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8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translate.google.com/?sl=fr&amp;tl=en&amp;text=Tu%20est%20des%20fr%C3%A8res%20et%20de%20soeurs&amp;op=translate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6mJ0TPGf6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LMdxx4UiZM" TargetMode="External"/><Relationship Id="rId2" Type="http://schemas.openxmlformats.org/officeDocument/2006/relationships/hyperlink" Target="https://www.youtube.com/watch?v=MFk9YmJv-jc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fZUUsIlYYeQ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2B46EC50-2C02-4B7B-92F4-3C845256C27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97088" y="2538414"/>
            <a:ext cx="7772400" cy="1038225"/>
          </a:xfrm>
        </p:spPr>
        <p:txBody>
          <a:bodyPr/>
          <a:lstStyle/>
          <a:p>
            <a:pPr algn="l" eaLnBrk="1" hangingPunct="1"/>
            <a:r>
              <a:rPr lang="en-GB" altLang="en-US" sz="4000" dirty="0"/>
              <a:t>LO: To be able to introduce family members in French.</a:t>
            </a:r>
            <a:br>
              <a:rPr lang="en-GB" altLang="en-US" sz="4000" dirty="0"/>
            </a:br>
            <a:br>
              <a:rPr lang="en-GB" altLang="en-US" sz="4000" dirty="0"/>
            </a:br>
            <a:endParaRPr lang="en-GB" altLang="en-US" sz="4000" dirty="0"/>
          </a:p>
        </p:txBody>
      </p:sp>
      <p:pic>
        <p:nvPicPr>
          <p:cNvPr id="2051" name="Picture 5" descr="MC900435598[1]">
            <a:extLst>
              <a:ext uri="{FF2B5EF4-FFF2-40B4-BE49-F238E27FC236}">
                <a16:creationId xmlns:a16="http://schemas.microsoft.com/office/drawing/2014/main" id="{8AA390F1-95DA-4E1A-85FE-E29FEF775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513" y="2816225"/>
            <a:ext cx="20193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E336D9-3BA4-4713-A722-853B6A36880A}"/>
              </a:ext>
            </a:extLst>
          </p:cNvPr>
          <p:cNvSpPr txBox="1"/>
          <p:nvPr/>
        </p:nvSpPr>
        <p:spPr>
          <a:xfrm>
            <a:off x="321469" y="5727996"/>
            <a:ext cx="1202293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dirty="0">
                <a:hlinkClick r:id="rId4"/>
              </a:rPr>
              <a:t>https://translate.google.com/?sl=fr&amp;tl=en&amp;text=Tu%20est%20des%20fr%C3%A8res%20et%20de%20soeurs&amp;op=translate</a:t>
            </a: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658" y="1219594"/>
            <a:ext cx="11242853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Let's practise and warm up with a song. </a:t>
            </a:r>
          </a:p>
          <a:p>
            <a:endParaRPr lang="en-GB" sz="3200" dirty="0"/>
          </a:p>
          <a:p>
            <a:r>
              <a:rPr lang="en-GB" sz="3200" dirty="0">
                <a:hlinkClick r:id="rId2"/>
              </a:rPr>
              <a:t>https://www.youtube.com/watch?v=q6mJ0TPGf64</a:t>
            </a:r>
            <a:r>
              <a:rPr lang="en-GB" sz="3200" dirty="0"/>
              <a:t>  </a:t>
            </a:r>
          </a:p>
          <a:p>
            <a:endParaRPr lang="en-GB" sz="3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BA8B5B-1651-41EC-86E6-CC6595D599BC}"/>
              </a:ext>
            </a:extLst>
          </p:cNvPr>
          <p:cNvSpPr txBox="1"/>
          <p:nvPr/>
        </p:nvSpPr>
        <p:spPr>
          <a:xfrm>
            <a:off x="643101" y="5946731"/>
            <a:ext cx="70568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4244054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658" y="1219594"/>
            <a:ext cx="11242853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Let’s listen to some songs about family! </a:t>
            </a:r>
          </a:p>
          <a:p>
            <a:endParaRPr lang="en-GB" sz="3200" dirty="0"/>
          </a:p>
          <a:p>
            <a:r>
              <a:rPr lang="en-GB" sz="3200" dirty="0">
                <a:hlinkClick r:id="rId2"/>
              </a:rPr>
              <a:t>https://www.youtube.com/watch?v=MFk9YmJv-jc</a:t>
            </a:r>
            <a:r>
              <a:rPr lang="en-GB" sz="3200" dirty="0"/>
              <a:t> </a:t>
            </a:r>
          </a:p>
          <a:p>
            <a:endParaRPr lang="en-GB" sz="3200" dirty="0"/>
          </a:p>
          <a:p>
            <a:r>
              <a:rPr lang="en-GB" sz="3200" dirty="0">
                <a:hlinkClick r:id="rId3"/>
              </a:rPr>
              <a:t>https://www.youtube.com/watch?v=kLMdxx4UiZM</a:t>
            </a:r>
            <a:r>
              <a:rPr lang="en-GB" sz="3200" dirty="0"/>
              <a:t> </a:t>
            </a:r>
          </a:p>
          <a:p>
            <a:endParaRPr lang="en-GB" sz="3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BA8B5B-1651-41EC-86E6-CC6595D599BC}"/>
              </a:ext>
            </a:extLst>
          </p:cNvPr>
          <p:cNvSpPr txBox="1"/>
          <p:nvPr/>
        </p:nvSpPr>
        <p:spPr>
          <a:xfrm>
            <a:off x="643101" y="5946731"/>
            <a:ext cx="70568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1122042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6" descr="MC900438231[1]">
            <a:extLst>
              <a:ext uri="{FF2B5EF4-FFF2-40B4-BE49-F238E27FC236}">
                <a16:creationId xmlns:a16="http://schemas.microsoft.com/office/drawing/2014/main" id="{4454D261-31A4-4119-9593-2B005F7B2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136" y="3880644"/>
            <a:ext cx="1501775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AutoShape 7">
            <a:extLst>
              <a:ext uri="{FF2B5EF4-FFF2-40B4-BE49-F238E27FC236}">
                <a16:creationId xmlns:a16="http://schemas.microsoft.com/office/drawing/2014/main" id="{B7026604-845F-4743-AD55-27CB8A0604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4839" y="2651125"/>
            <a:ext cx="2879725" cy="1152525"/>
          </a:xfrm>
          <a:prstGeom prst="wedgeRoundRectCallout">
            <a:avLst>
              <a:gd name="adj1" fmla="val -43769"/>
              <a:gd name="adj2" fmla="val 7878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dirty="0"/>
              <a:t>Bonjour. Je </a:t>
            </a:r>
            <a:r>
              <a:rPr lang="en-GB" altLang="en-US" dirty="0" err="1"/>
              <a:t>m’appelle</a:t>
            </a:r>
            <a:r>
              <a:rPr lang="en-GB" altLang="en-US" dirty="0"/>
              <a:t> Sarah. Je </a:t>
            </a:r>
            <a:r>
              <a:rPr lang="en-GB" altLang="en-US" dirty="0" err="1"/>
              <a:t>te</a:t>
            </a:r>
            <a:r>
              <a:rPr lang="en-GB" altLang="en-US" dirty="0"/>
              <a:t> </a:t>
            </a:r>
            <a:r>
              <a:rPr lang="en-GB" altLang="en-US" dirty="0" err="1"/>
              <a:t>presénte</a:t>
            </a:r>
            <a:r>
              <a:rPr lang="en-GB" altLang="en-US" dirty="0"/>
              <a:t> ma </a:t>
            </a:r>
            <a:r>
              <a:rPr lang="en-GB" altLang="en-US" dirty="0" err="1"/>
              <a:t>mère</a:t>
            </a:r>
            <a:r>
              <a:rPr lang="en-GB" altLang="en-US" dirty="0"/>
              <a:t> et </a:t>
            </a:r>
            <a:r>
              <a:rPr lang="en-GB" altLang="en-US" dirty="0" err="1"/>
              <a:t>mon</a:t>
            </a:r>
            <a:r>
              <a:rPr lang="en-GB" altLang="en-US" dirty="0"/>
              <a:t> </a:t>
            </a:r>
            <a:r>
              <a:rPr lang="en-GB" altLang="en-US" dirty="0" err="1"/>
              <a:t>père</a:t>
            </a:r>
            <a:r>
              <a:rPr lang="en-GB" altLang="en-US" dirty="0"/>
              <a:t>.</a:t>
            </a:r>
          </a:p>
        </p:txBody>
      </p:sp>
      <p:pic>
        <p:nvPicPr>
          <p:cNvPr id="3077" name="Picture 10" descr="MC900435420[1]">
            <a:extLst>
              <a:ext uri="{FF2B5EF4-FFF2-40B4-BE49-F238E27FC236}">
                <a16:creationId xmlns:a16="http://schemas.microsoft.com/office/drawing/2014/main" id="{F9B7FEFB-99F9-49FA-ACF1-FDEF925A2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925" y="1700214"/>
            <a:ext cx="1411288" cy="458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0" descr="MC900435450[1]">
            <a:extLst>
              <a:ext uri="{FF2B5EF4-FFF2-40B4-BE49-F238E27FC236}">
                <a16:creationId xmlns:a16="http://schemas.microsoft.com/office/drawing/2014/main" id="{2591D274-573A-47A4-BC80-24B699EBF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1557338"/>
            <a:ext cx="2174875" cy="464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09F255B-9276-4DF8-8ED2-2C30D6755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274" y="250824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/>
              <a:t>What is Sarah saying?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Say it to your partner.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5" descr="MC900438231[1]">
            <a:extLst>
              <a:ext uri="{FF2B5EF4-FFF2-40B4-BE49-F238E27FC236}">
                <a16:creationId xmlns:a16="http://schemas.microsoft.com/office/drawing/2014/main" id="{20E97EF8-28BD-4E8A-AF48-45DC26A12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324" y="3789363"/>
            <a:ext cx="1501775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AutoShape 6">
            <a:extLst>
              <a:ext uri="{FF2B5EF4-FFF2-40B4-BE49-F238E27FC236}">
                <a16:creationId xmlns:a16="http://schemas.microsoft.com/office/drawing/2014/main" id="{F16DAB8B-B9B9-4ADB-8CA6-AB33D4920B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3099" y="1868488"/>
            <a:ext cx="3455987" cy="1871662"/>
          </a:xfrm>
          <a:prstGeom prst="wedgeRoundRectCallout">
            <a:avLst>
              <a:gd name="adj1" fmla="val -51792"/>
              <a:gd name="adj2" fmla="val 7883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2400" dirty="0"/>
              <a:t>Je </a:t>
            </a:r>
            <a:r>
              <a:rPr lang="en-GB" altLang="en-US" sz="2400" dirty="0" err="1"/>
              <a:t>te</a:t>
            </a:r>
            <a:r>
              <a:rPr lang="en-GB" altLang="en-US" sz="2400" dirty="0"/>
              <a:t> </a:t>
            </a:r>
            <a:r>
              <a:rPr lang="en-GB" altLang="en-US" sz="2400" dirty="0" err="1"/>
              <a:t>presénte</a:t>
            </a:r>
            <a:r>
              <a:rPr lang="en-GB" altLang="en-US" sz="2400" dirty="0"/>
              <a:t> </a:t>
            </a:r>
            <a:r>
              <a:rPr lang="en-GB" altLang="en-US" sz="2400" dirty="0" err="1">
                <a:solidFill>
                  <a:srgbClr val="FF0000"/>
                </a:solidFill>
              </a:rPr>
              <a:t>mon</a:t>
            </a:r>
            <a:r>
              <a:rPr lang="en-GB" altLang="en-US" sz="2400" dirty="0"/>
              <a:t> frère et </a:t>
            </a:r>
            <a:r>
              <a:rPr lang="en-GB" altLang="en-US" sz="2400" dirty="0">
                <a:solidFill>
                  <a:srgbClr val="FF0000"/>
                </a:solidFill>
              </a:rPr>
              <a:t>ma</a:t>
            </a:r>
            <a:r>
              <a:rPr lang="en-GB" altLang="en-US" sz="2400" dirty="0"/>
              <a:t> </a:t>
            </a:r>
            <a:r>
              <a:rPr lang="en-GB" altLang="en-US" sz="2400" dirty="0" err="1"/>
              <a:t>soeur</a:t>
            </a:r>
            <a:r>
              <a:rPr lang="en-GB" altLang="en-US" sz="2400" dirty="0"/>
              <a:t>.</a:t>
            </a:r>
          </a:p>
          <a:p>
            <a:pPr algn="ctr" eaLnBrk="1" hangingPunct="1"/>
            <a:r>
              <a:rPr lang="en-GB" altLang="en-US" sz="2400" dirty="0" err="1"/>
              <a:t>J’ai</a:t>
            </a:r>
            <a:r>
              <a:rPr lang="en-GB" altLang="en-US" sz="2400" dirty="0"/>
              <a:t> </a:t>
            </a:r>
            <a:r>
              <a:rPr lang="en-GB" altLang="en-US" sz="2400" dirty="0" err="1">
                <a:solidFill>
                  <a:srgbClr val="FF0000"/>
                </a:solidFill>
              </a:rPr>
              <a:t>une</a:t>
            </a:r>
            <a:r>
              <a:rPr lang="en-GB" altLang="en-US" sz="2400" dirty="0"/>
              <a:t> </a:t>
            </a:r>
            <a:r>
              <a:rPr lang="en-GB" altLang="en-US" sz="2400" dirty="0" err="1"/>
              <a:t>soeur</a:t>
            </a:r>
            <a:r>
              <a:rPr lang="en-GB" altLang="en-US" sz="2400" dirty="0"/>
              <a:t> et </a:t>
            </a:r>
            <a:r>
              <a:rPr lang="en-GB" altLang="en-US" sz="2400" dirty="0">
                <a:solidFill>
                  <a:srgbClr val="FF0000"/>
                </a:solidFill>
              </a:rPr>
              <a:t>un</a:t>
            </a:r>
            <a:r>
              <a:rPr lang="en-GB" altLang="en-US" sz="2400" dirty="0"/>
              <a:t> frère.</a:t>
            </a:r>
          </a:p>
        </p:txBody>
      </p:sp>
      <p:pic>
        <p:nvPicPr>
          <p:cNvPr id="4101" name="Picture 8" descr="MC900438237[1]">
            <a:extLst>
              <a:ext uri="{FF2B5EF4-FFF2-40B4-BE49-F238E27FC236}">
                <a16:creationId xmlns:a16="http://schemas.microsoft.com/office/drawing/2014/main" id="{253AE0A8-E98D-477F-AD5C-04730EDCF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588" y="4005264"/>
            <a:ext cx="1473200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13" descr="MC900438233[1]">
            <a:extLst>
              <a:ext uri="{FF2B5EF4-FFF2-40B4-BE49-F238E27FC236}">
                <a16:creationId xmlns:a16="http://schemas.microsoft.com/office/drawing/2014/main" id="{9FD68155-3CB8-44AE-B393-7AF51A18F2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9" y="3789363"/>
            <a:ext cx="1582737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6DDC024A-59B7-47DD-B8F4-4AEFFAF6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758" y="36195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/>
              <a:t>What does </a:t>
            </a:r>
            <a:r>
              <a:rPr lang="en-GB" dirty="0" err="1"/>
              <a:t>soeur</a:t>
            </a:r>
            <a:r>
              <a:rPr lang="en-GB" dirty="0"/>
              <a:t> mean?</a:t>
            </a:r>
            <a:br>
              <a:rPr lang="en-GB" dirty="0"/>
            </a:br>
            <a:r>
              <a:rPr lang="en-GB" dirty="0"/>
              <a:t>What does frere mean? Say it to your partner.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6" descr="MC900438231[1]">
            <a:extLst>
              <a:ext uri="{FF2B5EF4-FFF2-40B4-BE49-F238E27FC236}">
                <a16:creationId xmlns:a16="http://schemas.microsoft.com/office/drawing/2014/main" id="{795D7588-835E-4BBF-9093-0185A83EC7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4" y="3644901"/>
            <a:ext cx="1501775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AutoShape 7">
            <a:extLst>
              <a:ext uri="{FF2B5EF4-FFF2-40B4-BE49-F238E27FC236}">
                <a16:creationId xmlns:a16="http://schemas.microsoft.com/office/drawing/2014/main" id="{81827D20-32A1-43D7-9F89-BC014B004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0014" y="1844675"/>
            <a:ext cx="4103687" cy="1081088"/>
          </a:xfrm>
          <a:prstGeom prst="wedgeRoundRectCallout">
            <a:avLst>
              <a:gd name="adj1" fmla="val -32051"/>
              <a:gd name="adj2" fmla="val 131056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/>
              <a:t>Je </a:t>
            </a:r>
            <a:r>
              <a:rPr lang="fr-FR" altLang="en-US"/>
              <a:t>te</a:t>
            </a:r>
            <a:r>
              <a:rPr lang="en-GB" altLang="en-US"/>
              <a:t> présente </a:t>
            </a:r>
            <a:r>
              <a:rPr lang="en-GB" altLang="en-US">
                <a:solidFill>
                  <a:srgbClr val="FF0000"/>
                </a:solidFill>
              </a:rPr>
              <a:t>ma</a:t>
            </a:r>
            <a:r>
              <a:rPr lang="en-GB" altLang="en-US"/>
              <a:t> </a:t>
            </a:r>
            <a:r>
              <a:rPr lang="fr-FR" altLang="en-US"/>
              <a:t>grand-mère</a:t>
            </a:r>
            <a:r>
              <a:rPr lang="en-GB" altLang="en-US"/>
              <a:t> et </a:t>
            </a:r>
            <a:r>
              <a:rPr lang="en-GB" altLang="en-US">
                <a:solidFill>
                  <a:srgbClr val="FF0000"/>
                </a:solidFill>
              </a:rPr>
              <a:t>mon</a:t>
            </a:r>
            <a:r>
              <a:rPr lang="en-GB" altLang="en-US"/>
              <a:t> </a:t>
            </a:r>
            <a:r>
              <a:rPr lang="fr-FR" altLang="en-US"/>
              <a:t>grand-père</a:t>
            </a:r>
            <a:r>
              <a:rPr lang="en-GB" altLang="en-US"/>
              <a:t>.</a:t>
            </a:r>
          </a:p>
        </p:txBody>
      </p:sp>
      <p:pic>
        <p:nvPicPr>
          <p:cNvPr id="6149" name="Picture 8" descr="MC900445564[1]">
            <a:extLst>
              <a:ext uri="{FF2B5EF4-FFF2-40B4-BE49-F238E27FC236}">
                <a16:creationId xmlns:a16="http://schemas.microsoft.com/office/drawing/2014/main" id="{108ADE79-923E-4FD8-BF6C-E1429F94B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4" y="2565400"/>
            <a:ext cx="2797175" cy="404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2">
            <a:extLst>
              <a:ext uri="{FF2B5EF4-FFF2-40B4-BE49-F238E27FC236}">
                <a16:creationId xmlns:a16="http://schemas.microsoft.com/office/drawing/2014/main" id="{9706BF76-E436-4373-8684-8BEFCDE7E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758" y="361950"/>
            <a:ext cx="8596668" cy="1320800"/>
          </a:xfrm>
        </p:spPr>
        <p:txBody>
          <a:bodyPr>
            <a:normAutofit/>
          </a:bodyPr>
          <a:lstStyle/>
          <a:p>
            <a:r>
              <a:rPr lang="en-GB" dirty="0"/>
              <a:t>What does this mean?</a:t>
            </a:r>
            <a:br>
              <a:rPr lang="en-GB" dirty="0"/>
            </a:br>
            <a:r>
              <a:rPr lang="en-GB" dirty="0"/>
              <a:t>Say it to your partner.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5" descr="MC900438231[1]">
            <a:extLst>
              <a:ext uri="{FF2B5EF4-FFF2-40B4-BE49-F238E27FC236}">
                <a16:creationId xmlns:a16="http://schemas.microsoft.com/office/drawing/2014/main" id="{5FECF04B-94A4-4DDF-B34B-B318F93B3A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4" y="3644901"/>
            <a:ext cx="1501775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13" descr="MC900436135[1]">
            <a:extLst>
              <a:ext uri="{FF2B5EF4-FFF2-40B4-BE49-F238E27FC236}">
                <a16:creationId xmlns:a16="http://schemas.microsoft.com/office/drawing/2014/main" id="{F71206DC-7F12-47E7-9A7E-C3CE9355B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901" y="2205039"/>
            <a:ext cx="3254375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AutoShape 14">
            <a:extLst>
              <a:ext uri="{FF2B5EF4-FFF2-40B4-BE49-F238E27FC236}">
                <a16:creationId xmlns:a16="http://schemas.microsoft.com/office/drawing/2014/main" id="{EABE8DD3-D2D7-4A82-8812-09A11A848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2636838"/>
            <a:ext cx="2519362" cy="1223962"/>
          </a:xfrm>
          <a:prstGeom prst="wedgeRoundRectCallout">
            <a:avLst>
              <a:gd name="adj1" fmla="val -43764"/>
              <a:gd name="adj2" fmla="val 78273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/>
              <a:t>Je te présente </a:t>
            </a:r>
            <a:r>
              <a:rPr lang="en-GB" altLang="en-US">
                <a:solidFill>
                  <a:srgbClr val="FF0000"/>
                </a:solidFill>
              </a:rPr>
              <a:t>mon</a:t>
            </a:r>
            <a:r>
              <a:rPr lang="en-GB" altLang="en-US"/>
              <a:t> oncle et </a:t>
            </a:r>
            <a:r>
              <a:rPr lang="en-GB" altLang="en-US">
                <a:solidFill>
                  <a:srgbClr val="FF0000"/>
                </a:solidFill>
              </a:rPr>
              <a:t>ma</a:t>
            </a:r>
            <a:r>
              <a:rPr lang="en-GB" altLang="en-US"/>
              <a:t> tante.</a:t>
            </a: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E641926D-5224-4860-B93D-8CF94F792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758" y="36195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/>
              <a:t>What does </a:t>
            </a:r>
            <a:r>
              <a:rPr lang="en-GB" dirty="0" err="1"/>
              <a:t>oncle</a:t>
            </a:r>
            <a:r>
              <a:rPr lang="en-GB" dirty="0"/>
              <a:t> mean?</a:t>
            </a:r>
            <a:br>
              <a:rPr lang="en-GB" dirty="0"/>
            </a:br>
            <a:r>
              <a:rPr lang="en-GB" dirty="0"/>
              <a:t>What does </a:t>
            </a:r>
            <a:r>
              <a:rPr lang="en-GB" dirty="0" err="1"/>
              <a:t>tante</a:t>
            </a:r>
            <a:r>
              <a:rPr lang="en-GB" dirty="0"/>
              <a:t> mean? Say it to your partner.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4">
            <a:extLst>
              <a:ext uri="{FF2B5EF4-FFF2-40B4-BE49-F238E27FC236}">
                <a16:creationId xmlns:a16="http://schemas.microsoft.com/office/drawing/2014/main" id="{BD231BA7-8E7D-403C-A7D6-1F0D075E77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1268413"/>
            <a:ext cx="8208963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 sz="280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800">
                <a:solidFill>
                  <a:srgbClr val="FF0000"/>
                </a:solidFill>
                <a:latin typeface="Comic Sans MS" panose="030F0702030302020204" pitchFamily="66" charset="0"/>
              </a:rPr>
              <a:t>Ma </a:t>
            </a:r>
            <a:r>
              <a:rPr lang="en-GB" altLang="en-US" sz="2800">
                <a:latin typeface="Comic Sans MS" panose="030F0702030302020204" pitchFamily="66" charset="0"/>
              </a:rPr>
              <a:t>mère</a:t>
            </a:r>
            <a:endParaRPr lang="en-GB" altLang="en-US" sz="280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95000"/>
              </a:lnSpc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Comic Sans MS" panose="030F0702030302020204" pitchFamily="66" charset="0"/>
              </a:rPr>
              <a:t>Ma </a:t>
            </a:r>
            <a:r>
              <a:rPr lang="en-GB" altLang="en-US" sz="2800">
                <a:latin typeface="Comic Sans MS" panose="030F0702030302020204" pitchFamily="66" charset="0"/>
              </a:rPr>
              <a:t>soeur.</a:t>
            </a:r>
            <a:endParaRPr lang="en-GB" altLang="en-US" sz="280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95000"/>
              </a:lnSpc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Comic Sans MS" panose="030F0702030302020204" pitchFamily="66" charset="0"/>
              </a:rPr>
              <a:t>Ma </a:t>
            </a:r>
            <a:r>
              <a:rPr lang="fr-FR" altLang="en-US" sz="2800">
                <a:latin typeface="Comic Sans MS" panose="030F0702030302020204" pitchFamily="66" charset="0"/>
              </a:rPr>
              <a:t>grand-mère</a:t>
            </a:r>
            <a:endParaRPr lang="en-GB" altLang="en-US" sz="2800">
              <a:latin typeface="Comic Sans MS" panose="030F0702030302020204" pitchFamily="66" charset="0"/>
            </a:endParaRPr>
          </a:p>
          <a:p>
            <a:pPr eaLnBrk="1" hangingPunct="1">
              <a:lnSpc>
                <a:spcPct val="95000"/>
              </a:lnSpc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Comic Sans MS" panose="030F0702030302020204" pitchFamily="66" charset="0"/>
              </a:rPr>
              <a:t>Ma</a:t>
            </a:r>
            <a:r>
              <a:rPr lang="en-GB" altLang="en-US" sz="2800">
                <a:latin typeface="Comic Sans MS" panose="030F0702030302020204" pitchFamily="66" charset="0"/>
              </a:rPr>
              <a:t> tante</a:t>
            </a:r>
            <a:r>
              <a:rPr lang="en-GB" altLang="en-US" sz="280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  <a:p>
            <a:pPr eaLnBrk="1" hangingPunct="1">
              <a:lnSpc>
                <a:spcPct val="95000"/>
              </a:lnSpc>
              <a:spcBef>
                <a:spcPct val="50000"/>
              </a:spcBef>
            </a:pPr>
            <a:r>
              <a:rPr lang="en-GB" altLang="en-US" sz="2800">
                <a:solidFill>
                  <a:srgbClr val="FFFF00"/>
                </a:solidFill>
                <a:latin typeface="Comic Sans MS" panose="030F0702030302020204" pitchFamily="66" charset="0"/>
              </a:rPr>
              <a:t>Mon</a:t>
            </a:r>
            <a:r>
              <a:rPr lang="en-GB" altLang="en-US" sz="2800">
                <a:solidFill>
                  <a:srgbClr val="6666FF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latin typeface="Comic Sans MS" panose="030F0702030302020204" pitchFamily="66" charset="0"/>
              </a:rPr>
              <a:t>père.</a:t>
            </a:r>
            <a:r>
              <a:rPr lang="en-GB" altLang="en-US" sz="2800">
                <a:solidFill>
                  <a:srgbClr val="6666FF"/>
                </a:solidFill>
                <a:latin typeface="Comic Sans MS" panose="030F0702030302020204" pitchFamily="66" charset="0"/>
              </a:rPr>
              <a:t> </a:t>
            </a:r>
          </a:p>
          <a:p>
            <a:pPr eaLnBrk="1" hangingPunct="1">
              <a:lnSpc>
                <a:spcPct val="95000"/>
              </a:lnSpc>
              <a:spcBef>
                <a:spcPct val="50000"/>
              </a:spcBef>
            </a:pPr>
            <a:r>
              <a:rPr lang="en-GB" altLang="en-US" sz="2800">
                <a:solidFill>
                  <a:srgbClr val="FFFF00"/>
                </a:solidFill>
                <a:latin typeface="Comic Sans MS" panose="030F0702030302020204" pitchFamily="66" charset="0"/>
              </a:rPr>
              <a:t>Mon</a:t>
            </a:r>
            <a:r>
              <a:rPr lang="en-GB" altLang="en-US" sz="2800">
                <a:solidFill>
                  <a:srgbClr val="6666FF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latin typeface="Comic Sans MS" panose="030F0702030302020204" pitchFamily="66" charset="0"/>
              </a:rPr>
              <a:t>frère.</a:t>
            </a:r>
          </a:p>
          <a:p>
            <a:pPr eaLnBrk="1" hangingPunct="1">
              <a:lnSpc>
                <a:spcPct val="95000"/>
              </a:lnSpc>
              <a:spcBef>
                <a:spcPct val="50000"/>
              </a:spcBef>
            </a:pPr>
            <a:r>
              <a:rPr lang="en-GB" altLang="en-US" sz="2800">
                <a:solidFill>
                  <a:srgbClr val="FFFF00"/>
                </a:solidFill>
                <a:latin typeface="Comic Sans MS" panose="030F0702030302020204" pitchFamily="66" charset="0"/>
              </a:rPr>
              <a:t>Mon</a:t>
            </a:r>
            <a:r>
              <a:rPr lang="en-GB" altLang="en-US" sz="2800">
                <a:solidFill>
                  <a:srgbClr val="6666FF"/>
                </a:solidFill>
                <a:latin typeface="Comic Sans MS" panose="030F0702030302020204" pitchFamily="66" charset="0"/>
              </a:rPr>
              <a:t> </a:t>
            </a:r>
            <a:r>
              <a:rPr lang="fr-FR" altLang="en-US" sz="2800">
                <a:latin typeface="Comic Sans MS" panose="030F0702030302020204" pitchFamily="66" charset="0"/>
              </a:rPr>
              <a:t>grand-père</a:t>
            </a:r>
            <a:endParaRPr lang="en-GB" altLang="en-US" sz="2800">
              <a:latin typeface="Comic Sans MS" panose="030F0702030302020204" pitchFamily="66" charset="0"/>
            </a:endParaRPr>
          </a:p>
          <a:p>
            <a:pPr eaLnBrk="1" hangingPunct="1">
              <a:lnSpc>
                <a:spcPct val="95000"/>
              </a:lnSpc>
              <a:spcBef>
                <a:spcPct val="50000"/>
              </a:spcBef>
            </a:pPr>
            <a:r>
              <a:rPr lang="en-GB" altLang="en-US" sz="2800">
                <a:solidFill>
                  <a:srgbClr val="FFFF00"/>
                </a:solidFill>
                <a:latin typeface="Comic Sans MS" panose="030F0702030302020204" pitchFamily="66" charset="0"/>
              </a:rPr>
              <a:t>Mon</a:t>
            </a:r>
            <a:r>
              <a:rPr lang="en-GB" altLang="en-US" sz="2800">
                <a:solidFill>
                  <a:srgbClr val="6666FF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latin typeface="Comic Sans MS" panose="030F0702030302020204" pitchFamily="66" charset="0"/>
              </a:rPr>
              <a:t>oncle </a:t>
            </a:r>
          </a:p>
        </p:txBody>
      </p:sp>
      <p:sp>
        <p:nvSpPr>
          <p:cNvPr id="8196" name="Text Box 5">
            <a:extLst>
              <a:ext uri="{FF2B5EF4-FFF2-40B4-BE49-F238E27FC236}">
                <a16:creationId xmlns:a16="http://schemas.microsoft.com/office/drawing/2014/main" id="{9A801130-F590-4FEA-AC2B-8BD1A0C6D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8163" y="1628776"/>
            <a:ext cx="3384550" cy="500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My aunt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My dad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My mum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My grand-mother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My brother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My uncle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My grandfather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My sister</a:t>
            </a:r>
          </a:p>
        </p:txBody>
      </p:sp>
      <p:sp>
        <p:nvSpPr>
          <p:cNvPr id="8197" name="Text Box 6">
            <a:extLst>
              <a:ext uri="{FF2B5EF4-FFF2-40B4-BE49-F238E27FC236}">
                <a16:creationId xmlns:a16="http://schemas.microsoft.com/office/drawing/2014/main" id="{DBE101BC-40A7-415D-A9C7-25FCF36F11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2438" y="631032"/>
            <a:ext cx="77771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Match the French word with the English word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96" y="2327564"/>
            <a:ext cx="11800995" cy="13208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The more French </a:t>
            </a:r>
            <a:r>
              <a:rPr lang="fr-FR" dirty="0" err="1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dirty="0" err="1">
                <a:solidFill>
                  <a:schemeClr val="accent2">
                    <a:lumMod val="75000"/>
                  </a:schemeClr>
                </a:solidFill>
              </a:rPr>
              <a:t>speak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, the </a:t>
            </a:r>
            <a:r>
              <a:rPr lang="fr-FR" dirty="0" err="1">
                <a:solidFill>
                  <a:schemeClr val="accent2">
                    <a:lumMod val="75000"/>
                  </a:schemeClr>
                </a:solidFill>
              </a:rPr>
              <a:t>easier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dirty="0" err="1">
                <a:solidFill>
                  <a:schemeClr val="accent2">
                    <a:lumMod val="75000"/>
                  </a:schemeClr>
                </a:solidFill>
              </a:rPr>
              <a:t>it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dirty="0" err="1">
                <a:solidFill>
                  <a:schemeClr val="accent2">
                    <a:lumMod val="75000"/>
                  </a:schemeClr>
                </a:solidFill>
              </a:rPr>
              <a:t>becomes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?</a:t>
            </a:r>
            <a:br>
              <a:rPr lang="fr-FR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fr-FR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https://www.youtube.com/watch?v=fZUUsIlYYeQ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074047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>
            <a:extLst>
              <a:ext uri="{FF2B5EF4-FFF2-40B4-BE49-F238E27FC236}">
                <a16:creationId xmlns:a16="http://schemas.microsoft.com/office/drawing/2014/main" id="{936E4FD2-4E78-410C-8321-50248CD30C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34483" y="808039"/>
            <a:ext cx="11247967" cy="5392736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Task: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In groups of 4, rehearse introducing different family members.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Try to change who you introduce each time.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EXTENTION: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If you feeling really clever why not try telling the other person their name.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For example: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Je </a:t>
            </a:r>
            <a:r>
              <a:rPr lang="en-GB" altLang="en-US" sz="2800" dirty="0" err="1">
                <a:latin typeface="Comic Sans MS" panose="030F0702030302020204" pitchFamily="66" charset="0"/>
              </a:rPr>
              <a:t>te</a:t>
            </a:r>
            <a:r>
              <a:rPr lang="en-GB" altLang="en-US" sz="2800" dirty="0">
                <a:latin typeface="Comic Sans MS" panose="030F0702030302020204" pitchFamily="66" charset="0"/>
              </a:rPr>
              <a:t> </a:t>
            </a:r>
            <a:r>
              <a:rPr lang="en-GB" altLang="en-US" sz="2800" dirty="0" err="1">
                <a:latin typeface="Comic Sans MS" panose="030F0702030302020204" pitchFamily="66" charset="0"/>
              </a:rPr>
              <a:t>présente</a:t>
            </a:r>
            <a:r>
              <a:rPr lang="en-GB" altLang="en-US" sz="2800" dirty="0">
                <a:latin typeface="Comic Sans MS" panose="030F0702030302020204" pitchFamily="66" charset="0"/>
              </a:rPr>
              <a:t> ma </a:t>
            </a:r>
            <a:r>
              <a:rPr lang="en-GB" altLang="en-US" sz="2800" dirty="0" err="1">
                <a:latin typeface="Comic Sans MS" panose="030F0702030302020204" pitchFamily="66" charset="0"/>
              </a:rPr>
              <a:t>tante</a:t>
            </a:r>
            <a:r>
              <a:rPr lang="en-GB" altLang="en-US" sz="2800" dirty="0">
                <a:latin typeface="Comic Sans MS" panose="030F0702030302020204" pitchFamily="66" charset="0"/>
              </a:rPr>
              <a:t>. Elle </a:t>
            </a:r>
            <a:r>
              <a:rPr lang="en-GB" altLang="en-US" sz="2800" dirty="0" err="1">
                <a:latin typeface="Comic Sans MS" panose="030F0702030302020204" pitchFamily="66" charset="0"/>
              </a:rPr>
              <a:t>s’appelle</a:t>
            </a:r>
            <a:r>
              <a:rPr lang="en-GB" altLang="en-US" sz="2800" dirty="0">
                <a:latin typeface="Comic Sans MS" panose="030F0702030302020204" pitchFamily="66" charset="0"/>
              </a:rPr>
              <a:t> Sandra.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Je </a:t>
            </a:r>
            <a:r>
              <a:rPr lang="en-GB" altLang="en-US" sz="2800" dirty="0" err="1">
                <a:latin typeface="Comic Sans MS" panose="030F0702030302020204" pitchFamily="66" charset="0"/>
              </a:rPr>
              <a:t>te</a:t>
            </a:r>
            <a:r>
              <a:rPr lang="en-GB" altLang="en-US" sz="2800" dirty="0">
                <a:latin typeface="Comic Sans MS" panose="030F0702030302020204" pitchFamily="66" charset="0"/>
              </a:rPr>
              <a:t> </a:t>
            </a:r>
            <a:r>
              <a:rPr lang="en-GB" altLang="en-US" sz="2800" dirty="0" err="1">
                <a:latin typeface="Comic Sans MS" panose="030F0702030302020204" pitchFamily="66" charset="0"/>
              </a:rPr>
              <a:t>présente</a:t>
            </a:r>
            <a:r>
              <a:rPr lang="en-GB" altLang="en-US" sz="2800" dirty="0">
                <a:latin typeface="Comic Sans MS" panose="030F0702030302020204" pitchFamily="66" charset="0"/>
              </a:rPr>
              <a:t> </a:t>
            </a:r>
            <a:r>
              <a:rPr lang="en-GB" altLang="en-US" sz="2800" dirty="0" err="1">
                <a:latin typeface="Comic Sans MS" panose="030F0702030302020204" pitchFamily="66" charset="0"/>
              </a:rPr>
              <a:t>mon</a:t>
            </a:r>
            <a:r>
              <a:rPr lang="en-GB" altLang="en-US" sz="2800" dirty="0">
                <a:latin typeface="Comic Sans MS" panose="030F0702030302020204" pitchFamily="66" charset="0"/>
              </a:rPr>
              <a:t> </a:t>
            </a:r>
            <a:r>
              <a:rPr lang="en-GB" altLang="en-US" sz="2800" dirty="0" err="1">
                <a:latin typeface="Comic Sans MS" panose="030F0702030302020204" pitchFamily="66" charset="0"/>
              </a:rPr>
              <a:t>père</a:t>
            </a:r>
            <a:r>
              <a:rPr lang="en-GB" altLang="en-US" sz="2800" dirty="0">
                <a:latin typeface="Comic Sans MS" panose="030F0702030302020204" pitchFamily="66" charset="0"/>
              </a:rPr>
              <a:t>. Il </a:t>
            </a:r>
            <a:r>
              <a:rPr lang="en-GB" altLang="en-US" sz="2800" dirty="0" err="1">
                <a:latin typeface="Comic Sans MS" panose="030F0702030302020204" pitchFamily="66" charset="0"/>
              </a:rPr>
              <a:t>s’appelle</a:t>
            </a:r>
            <a:r>
              <a:rPr lang="en-GB" altLang="en-US" sz="2800" dirty="0">
                <a:latin typeface="Comic Sans MS" panose="030F0702030302020204" pitchFamily="66" charset="0"/>
              </a:rPr>
              <a:t> Robert.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>
            <a:extLst>
              <a:ext uri="{FF2B5EF4-FFF2-40B4-BE49-F238E27FC236}">
                <a16:creationId xmlns:a16="http://schemas.microsoft.com/office/drawing/2014/main" id="{936E4FD2-4E78-410C-8321-50248CD30C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4883" y="178119"/>
            <a:ext cx="11247967" cy="5392736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Task: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Complete worksheets about your own family.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D01A8F-DD5A-42B6-8DFB-8CDEBE3C2D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1856" y="1196896"/>
            <a:ext cx="5348287" cy="5482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67476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D39E38D-5E28-4C78-8F19-692BB61FDF9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603572-7329-47C0-9C6A-92B92FE0712C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2B77349-3615-4ED6-A39A-130CE6F365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693</TotalTime>
  <Words>368</Words>
  <Application>Microsoft Office PowerPoint</Application>
  <PresentationFormat>Widescreen</PresentationFormat>
  <Paragraphs>60</Paragraphs>
  <Slides>11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Comic Sans MS</vt:lpstr>
      <vt:lpstr>Trebuchet MS</vt:lpstr>
      <vt:lpstr>Wingdings 3</vt:lpstr>
      <vt:lpstr>Facet</vt:lpstr>
      <vt:lpstr>LO: To be able to introduce family members in French.  </vt:lpstr>
      <vt:lpstr>PowerPoint Presentation</vt:lpstr>
      <vt:lpstr>PowerPoint Presentation</vt:lpstr>
      <vt:lpstr>What is Sarah saying?   Say it to your partner.</vt:lpstr>
      <vt:lpstr>What does soeur mean? What does frere mean? Say it to your partner.</vt:lpstr>
      <vt:lpstr>What does this mean? Say it to your partner.</vt:lpstr>
      <vt:lpstr>What does oncle mean? What does tante mean? Say it to your partner.</vt:lpstr>
      <vt:lpstr>PowerPoint Presentation</vt:lpstr>
      <vt:lpstr>The more French you speak, the easier it becomes?  https://www.youtube.com/watch?v=fZUUsIlYYeQ 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Shreeves</dc:creator>
  <cp:lastModifiedBy>richard levens</cp:lastModifiedBy>
  <cp:revision>104</cp:revision>
  <cp:lastPrinted>2017-09-06T09:38:28Z</cp:lastPrinted>
  <dcterms:created xsi:type="dcterms:W3CDTF">2017-08-30T18:32:28Z</dcterms:created>
  <dcterms:modified xsi:type="dcterms:W3CDTF">2022-02-03T21:48:57Z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