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8" r:id="rId6"/>
    <p:sldId id="259" r:id="rId7"/>
    <p:sldId id="260" r:id="rId8"/>
    <p:sldId id="261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60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aiyibha Ahmed" userId="fc084f6f-19b3-4f2a-93e6-5f15caec3404" providerId="ADAL" clId="{D37AEAAD-C9B3-4A6C-9480-23BE322F8D1B}"/>
    <pc:docChg chg="custSel addSld modSld">
      <pc:chgData name="Taiyibha Ahmed" userId="fc084f6f-19b3-4f2a-93e6-5f15caec3404" providerId="ADAL" clId="{D37AEAAD-C9B3-4A6C-9480-23BE322F8D1B}" dt="2021-03-14T09:31:47.619" v="553" actId="1076"/>
      <pc:docMkLst>
        <pc:docMk/>
      </pc:docMkLst>
      <pc:sldChg chg="modSp mod">
        <pc:chgData name="Taiyibha Ahmed" userId="fc084f6f-19b3-4f2a-93e6-5f15caec3404" providerId="ADAL" clId="{D37AEAAD-C9B3-4A6C-9480-23BE322F8D1B}" dt="2021-03-14T09:17:06.722" v="449" actId="20577"/>
        <pc:sldMkLst>
          <pc:docMk/>
          <pc:sldMk cId="152593941" sldId="259"/>
        </pc:sldMkLst>
        <pc:spChg chg="mod">
          <ac:chgData name="Taiyibha Ahmed" userId="fc084f6f-19b3-4f2a-93e6-5f15caec3404" providerId="ADAL" clId="{D37AEAAD-C9B3-4A6C-9480-23BE322F8D1B}" dt="2021-03-14T09:17:06.722" v="449" actId="20577"/>
          <ac:spMkLst>
            <pc:docMk/>
            <pc:sldMk cId="152593941" sldId="259"/>
            <ac:spMk id="3" creationId="{00000000-0000-0000-0000-000000000000}"/>
          </ac:spMkLst>
        </pc:spChg>
      </pc:sldChg>
      <pc:sldChg chg="modSp mod">
        <pc:chgData name="Taiyibha Ahmed" userId="fc084f6f-19b3-4f2a-93e6-5f15caec3404" providerId="ADAL" clId="{D37AEAAD-C9B3-4A6C-9480-23BE322F8D1B}" dt="2021-03-14T09:12:29.529" v="246" actId="20577"/>
        <pc:sldMkLst>
          <pc:docMk/>
          <pc:sldMk cId="1417780937" sldId="260"/>
        </pc:sldMkLst>
        <pc:spChg chg="mod">
          <ac:chgData name="Taiyibha Ahmed" userId="fc084f6f-19b3-4f2a-93e6-5f15caec3404" providerId="ADAL" clId="{D37AEAAD-C9B3-4A6C-9480-23BE322F8D1B}" dt="2021-03-14T09:12:29.529" v="246" actId="20577"/>
          <ac:spMkLst>
            <pc:docMk/>
            <pc:sldMk cId="1417780937" sldId="260"/>
            <ac:spMk id="3" creationId="{00000000-0000-0000-0000-000000000000}"/>
          </ac:spMkLst>
        </pc:spChg>
      </pc:sldChg>
      <pc:sldChg chg="modSp mod">
        <pc:chgData name="Taiyibha Ahmed" userId="fc084f6f-19b3-4f2a-93e6-5f15caec3404" providerId="ADAL" clId="{D37AEAAD-C9B3-4A6C-9480-23BE322F8D1B}" dt="2021-03-14T09:21:25.361" v="500" actId="20577"/>
        <pc:sldMkLst>
          <pc:docMk/>
          <pc:sldMk cId="179418457" sldId="261"/>
        </pc:sldMkLst>
        <pc:spChg chg="mod">
          <ac:chgData name="Taiyibha Ahmed" userId="fc084f6f-19b3-4f2a-93e6-5f15caec3404" providerId="ADAL" clId="{D37AEAAD-C9B3-4A6C-9480-23BE322F8D1B}" dt="2021-03-14T09:12:59.005" v="252" actId="404"/>
          <ac:spMkLst>
            <pc:docMk/>
            <pc:sldMk cId="179418457" sldId="261"/>
            <ac:spMk id="2" creationId="{00000000-0000-0000-0000-000000000000}"/>
          </ac:spMkLst>
        </pc:spChg>
        <pc:spChg chg="mod">
          <ac:chgData name="Taiyibha Ahmed" userId="fc084f6f-19b3-4f2a-93e6-5f15caec3404" providerId="ADAL" clId="{D37AEAAD-C9B3-4A6C-9480-23BE322F8D1B}" dt="2021-03-14T09:21:25.361" v="500" actId="20577"/>
          <ac:spMkLst>
            <pc:docMk/>
            <pc:sldMk cId="179418457" sldId="261"/>
            <ac:spMk id="3" creationId="{00000000-0000-0000-0000-000000000000}"/>
          </ac:spMkLst>
        </pc:spChg>
      </pc:sldChg>
      <pc:sldChg chg="addSp modSp add mod">
        <pc:chgData name="Taiyibha Ahmed" userId="fc084f6f-19b3-4f2a-93e6-5f15caec3404" providerId="ADAL" clId="{D37AEAAD-C9B3-4A6C-9480-23BE322F8D1B}" dt="2021-03-14T09:30:41.450" v="538" actId="1076"/>
        <pc:sldMkLst>
          <pc:docMk/>
          <pc:sldMk cId="2899667712" sldId="262"/>
        </pc:sldMkLst>
        <pc:spChg chg="mod">
          <ac:chgData name="Taiyibha Ahmed" userId="fc084f6f-19b3-4f2a-93e6-5f15caec3404" providerId="ADAL" clId="{D37AEAAD-C9B3-4A6C-9480-23BE322F8D1B}" dt="2021-03-14T09:29:14.697" v="523" actId="1076"/>
          <ac:spMkLst>
            <pc:docMk/>
            <pc:sldMk cId="2899667712" sldId="262"/>
            <ac:spMk id="2" creationId="{00000000-0000-0000-0000-000000000000}"/>
          </ac:spMkLst>
        </pc:spChg>
        <pc:spChg chg="mod">
          <ac:chgData name="Taiyibha Ahmed" userId="fc084f6f-19b3-4f2a-93e6-5f15caec3404" providerId="ADAL" clId="{D37AEAAD-C9B3-4A6C-9480-23BE322F8D1B}" dt="2021-03-14T09:24:02.565" v="515" actId="20577"/>
          <ac:spMkLst>
            <pc:docMk/>
            <pc:sldMk cId="2899667712" sldId="262"/>
            <ac:spMk id="3" creationId="{00000000-0000-0000-0000-000000000000}"/>
          </ac:spMkLst>
        </pc:spChg>
        <pc:spChg chg="add mod">
          <ac:chgData name="Taiyibha Ahmed" userId="fc084f6f-19b3-4f2a-93e6-5f15caec3404" providerId="ADAL" clId="{D37AEAAD-C9B3-4A6C-9480-23BE322F8D1B}" dt="2021-03-14T09:30:41.450" v="538" actId="1076"/>
          <ac:spMkLst>
            <pc:docMk/>
            <pc:sldMk cId="2899667712" sldId="262"/>
            <ac:spMk id="5" creationId="{7842A99E-847F-4D51-83E5-CD02CFD5521C}"/>
          </ac:spMkLst>
        </pc:spChg>
        <pc:graphicFrameChg chg="add mod modGraphic">
          <ac:chgData name="Taiyibha Ahmed" userId="fc084f6f-19b3-4f2a-93e6-5f15caec3404" providerId="ADAL" clId="{D37AEAAD-C9B3-4A6C-9480-23BE322F8D1B}" dt="2021-03-14T09:30:21.527" v="536" actId="1076"/>
          <ac:graphicFrameMkLst>
            <pc:docMk/>
            <pc:sldMk cId="2899667712" sldId="262"/>
            <ac:graphicFrameMk id="4" creationId="{1CC124B3-4786-4748-BACB-0D5CDE991066}"/>
          </ac:graphicFrameMkLst>
        </pc:graphicFrameChg>
      </pc:sldChg>
      <pc:sldChg chg="addSp delSp modSp new mod">
        <pc:chgData name="Taiyibha Ahmed" userId="fc084f6f-19b3-4f2a-93e6-5f15caec3404" providerId="ADAL" clId="{D37AEAAD-C9B3-4A6C-9480-23BE322F8D1B}" dt="2021-03-14T09:31:47.619" v="553" actId="1076"/>
        <pc:sldMkLst>
          <pc:docMk/>
          <pc:sldMk cId="3718980447" sldId="263"/>
        </pc:sldMkLst>
        <pc:spChg chg="mod">
          <ac:chgData name="Taiyibha Ahmed" userId="fc084f6f-19b3-4f2a-93e6-5f15caec3404" providerId="ADAL" clId="{D37AEAAD-C9B3-4A6C-9480-23BE322F8D1B}" dt="2021-03-14T09:31:29.510" v="549" actId="1076"/>
          <ac:spMkLst>
            <pc:docMk/>
            <pc:sldMk cId="3718980447" sldId="263"/>
            <ac:spMk id="2" creationId="{16CBC608-F38B-4D40-B56F-28F422418D95}"/>
          </ac:spMkLst>
        </pc:spChg>
        <pc:spChg chg="del">
          <ac:chgData name="Taiyibha Ahmed" userId="fc084f6f-19b3-4f2a-93e6-5f15caec3404" providerId="ADAL" clId="{D37AEAAD-C9B3-4A6C-9480-23BE322F8D1B}" dt="2021-03-14T09:31:23.826" v="547" actId="478"/>
          <ac:spMkLst>
            <pc:docMk/>
            <pc:sldMk cId="3718980447" sldId="263"/>
            <ac:spMk id="3" creationId="{26FFAE42-EC2A-44D1-973B-3B30B5247102}"/>
          </ac:spMkLst>
        </pc:spChg>
        <pc:graphicFrameChg chg="add mod modGraphic">
          <ac:chgData name="Taiyibha Ahmed" userId="fc084f6f-19b3-4f2a-93e6-5f15caec3404" providerId="ADAL" clId="{D37AEAAD-C9B3-4A6C-9480-23BE322F8D1B}" dt="2021-03-14T09:31:47.619" v="553" actId="1076"/>
          <ac:graphicFrameMkLst>
            <pc:docMk/>
            <pc:sldMk cId="3718980447" sldId="263"/>
            <ac:graphicFrameMk id="4" creationId="{EEC092BE-D366-4BDB-B6A5-9854E015C59B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12" indent="0" algn="ctr">
              <a:buNone/>
              <a:defRPr sz="2000"/>
            </a:lvl2pPr>
            <a:lvl3pPr marL="914423" indent="0" algn="ctr">
              <a:buNone/>
              <a:defRPr sz="1801"/>
            </a:lvl3pPr>
            <a:lvl4pPr marL="1371634" indent="0" algn="ctr">
              <a:buNone/>
              <a:defRPr sz="1600"/>
            </a:lvl4pPr>
            <a:lvl5pPr marL="1828846" indent="0" algn="ctr">
              <a:buNone/>
              <a:defRPr sz="1600"/>
            </a:lvl5pPr>
            <a:lvl6pPr marL="2286057" indent="0" algn="ctr">
              <a:buNone/>
              <a:defRPr sz="1600"/>
            </a:lvl6pPr>
            <a:lvl7pPr marL="2743268" indent="0" algn="ctr">
              <a:buNone/>
              <a:defRPr sz="1600"/>
            </a:lvl7pPr>
            <a:lvl8pPr marL="3200480" indent="0" algn="ctr">
              <a:buNone/>
              <a:defRPr sz="1600"/>
            </a:lvl8pPr>
            <a:lvl9pPr marL="3657692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14818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191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3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3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12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23" indent="0">
              <a:buNone/>
              <a:defRPr sz="1801">
                <a:solidFill>
                  <a:schemeClr val="tx1">
                    <a:tint val="75000"/>
                  </a:schemeClr>
                </a:solidFill>
              </a:defRPr>
            </a:lvl3pPr>
            <a:lvl4pPr marL="13716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5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9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26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673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91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2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91" y="2505076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12" indent="0">
              <a:buNone/>
              <a:defRPr sz="2000" b="1"/>
            </a:lvl2pPr>
            <a:lvl3pPr marL="914423" indent="0">
              <a:buNone/>
              <a:defRPr sz="1801" b="1"/>
            </a:lvl3pPr>
            <a:lvl4pPr marL="1371634" indent="0">
              <a:buNone/>
              <a:defRPr sz="1600" b="1"/>
            </a:lvl4pPr>
            <a:lvl5pPr marL="1828846" indent="0">
              <a:buNone/>
              <a:defRPr sz="1600" b="1"/>
            </a:lvl5pPr>
            <a:lvl6pPr marL="2286057" indent="0">
              <a:buNone/>
              <a:defRPr sz="1600" b="1"/>
            </a:lvl6pPr>
            <a:lvl7pPr marL="2743268" indent="0">
              <a:buNone/>
              <a:defRPr sz="1600" b="1"/>
            </a:lvl7pPr>
            <a:lvl8pPr marL="3200480" indent="0">
              <a:buNone/>
              <a:defRPr sz="1600" b="1"/>
            </a:lvl8pPr>
            <a:lvl9pPr marL="3657692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3" y="2505076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586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27051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781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2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0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439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91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90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12" indent="0">
              <a:buNone/>
              <a:defRPr sz="2800"/>
            </a:lvl2pPr>
            <a:lvl3pPr marL="914423" indent="0">
              <a:buNone/>
              <a:defRPr sz="2400"/>
            </a:lvl3pPr>
            <a:lvl4pPr marL="1371634" indent="0">
              <a:buNone/>
              <a:defRPr sz="2000"/>
            </a:lvl4pPr>
            <a:lvl5pPr marL="1828846" indent="0">
              <a:buNone/>
              <a:defRPr sz="2000"/>
            </a:lvl5pPr>
            <a:lvl6pPr marL="2286057" indent="0">
              <a:buNone/>
              <a:defRPr sz="2000"/>
            </a:lvl6pPr>
            <a:lvl7pPr marL="2743268" indent="0">
              <a:buNone/>
              <a:defRPr sz="2000"/>
            </a:lvl7pPr>
            <a:lvl8pPr marL="3200480" indent="0">
              <a:buNone/>
              <a:defRPr sz="2000"/>
            </a:lvl8pPr>
            <a:lvl9pPr marL="3657692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91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12" indent="0">
              <a:buNone/>
              <a:defRPr sz="1401"/>
            </a:lvl2pPr>
            <a:lvl3pPr marL="914423" indent="0">
              <a:buNone/>
              <a:defRPr sz="1200"/>
            </a:lvl3pPr>
            <a:lvl4pPr marL="1371634" indent="0">
              <a:buNone/>
              <a:defRPr sz="1001"/>
            </a:lvl4pPr>
            <a:lvl5pPr marL="1828846" indent="0">
              <a:buNone/>
              <a:defRPr sz="1001"/>
            </a:lvl5pPr>
            <a:lvl6pPr marL="2286057" indent="0">
              <a:buNone/>
              <a:defRPr sz="1001"/>
            </a:lvl6pPr>
            <a:lvl7pPr marL="2743268" indent="0">
              <a:buNone/>
              <a:defRPr sz="1001"/>
            </a:lvl7pPr>
            <a:lvl8pPr marL="3200480" indent="0">
              <a:buNone/>
              <a:defRPr sz="1001"/>
            </a:lvl8pPr>
            <a:lvl9pPr marL="3657692" indent="0">
              <a:buNone/>
              <a:defRPr sz="100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1301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39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418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4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4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7BCC10-2B24-4FA5-94BF-1B03102299C1}" type="datetimeFigureOut">
              <a:rPr lang="en-GB" smtClean="0"/>
              <a:t>19/03/2021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4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B33A2-8EE7-4A90-8D36-E6E1939E3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2110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23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7" indent="-228607" algn="l" defTabSz="914423" rtl="0" eaLnBrk="1" latinLnBrk="0" hangingPunct="1">
        <a:lnSpc>
          <a:spcPct val="90000"/>
        </a:lnSpc>
        <a:spcBef>
          <a:spcPts val="1001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1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29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41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53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64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971875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42908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886297" indent="-228607" algn="l" defTabSz="914423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1pPr>
      <a:lvl2pPr marL="457212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2pPr>
      <a:lvl3pPr marL="914423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3pPr>
      <a:lvl4pPr marL="1371634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4pPr>
      <a:lvl5pPr marL="1828846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5pPr>
      <a:lvl6pPr marL="2286057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8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7pPr>
      <a:lvl8pPr marL="3200480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8pPr>
      <a:lvl9pPr marL="3657692" algn="l" defTabSz="914423" rtl="0" eaLnBrk="1" latinLnBrk="0" hangingPunct="1">
        <a:defRPr sz="1801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42866" y="1395319"/>
            <a:ext cx="9144000" cy="2387600"/>
          </a:xfrm>
        </p:spPr>
        <p:txBody>
          <a:bodyPr/>
          <a:lstStyle/>
          <a:p>
            <a:r>
              <a:rPr lang="en-GB" b="1" dirty="0" err="1"/>
              <a:t>Skellig</a:t>
            </a:r>
            <a:endParaRPr lang="en-GB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70509" y="930741"/>
            <a:ext cx="3303622" cy="5074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324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1521" y="0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/>
              <a:t>Lesson </a:t>
            </a:r>
            <a:r>
              <a:rPr lang="en-GB" sz="3600" dirty="0" smtClean="0"/>
              <a:t>1: </a:t>
            </a:r>
            <a:r>
              <a:rPr lang="en-GB" sz="4000" i="1" dirty="0" smtClean="0"/>
              <a:t>2a</a:t>
            </a:r>
            <a:r>
              <a:rPr lang="en-GB" sz="4000" i="1" dirty="0"/>
              <a:t>: Give/ explain the meaning of words in context</a:t>
            </a:r>
            <a:endParaRPr lang="en-GB" sz="2400" i="1" dirty="0"/>
          </a:p>
        </p:txBody>
      </p:sp>
      <p:sp>
        <p:nvSpPr>
          <p:cNvPr id="5" name="TextBox 4"/>
          <p:cNvSpPr txBox="1"/>
          <p:nvPr/>
        </p:nvSpPr>
        <p:spPr>
          <a:xfrm>
            <a:off x="731521" y="1257551"/>
            <a:ext cx="1002952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Focusing on chapter 22.</a:t>
            </a:r>
          </a:p>
          <a:p>
            <a:endParaRPr lang="en-GB" sz="2800" i="1" dirty="0"/>
          </a:p>
          <a:p>
            <a:r>
              <a:rPr lang="en-GB" sz="2800" b="1" u="sng" dirty="0" smtClean="0"/>
              <a:t>Paddling</a:t>
            </a:r>
            <a:r>
              <a:rPr lang="en-GB" sz="2800" dirty="0" smtClean="0"/>
              <a:t>-</a:t>
            </a:r>
            <a:r>
              <a:rPr lang="en-GB" sz="2800" i="1" dirty="0" smtClean="0"/>
              <a:t> ‘Extraordinary, extraordinary being’ (p.g.80)</a:t>
            </a:r>
          </a:p>
          <a:p>
            <a:r>
              <a:rPr lang="en-GB" sz="2800" dirty="0" smtClean="0"/>
              <a:t>Why is the word extraordinary repeated?</a:t>
            </a:r>
          </a:p>
          <a:p>
            <a:endParaRPr lang="en-GB" sz="2800" i="1" dirty="0"/>
          </a:p>
          <a:p>
            <a:r>
              <a:rPr lang="en-GB" sz="2800" b="1" u="sng" dirty="0" smtClean="0"/>
              <a:t>Snorkelling</a:t>
            </a:r>
            <a:r>
              <a:rPr lang="en-GB" sz="2800" dirty="0" smtClean="0"/>
              <a:t>- Why is ‘cracked and crazed’ an effective description of the face? What image does it give to the reader?</a:t>
            </a:r>
          </a:p>
          <a:p>
            <a:endParaRPr lang="en-GB" sz="2800" b="1" u="sng" dirty="0"/>
          </a:p>
          <a:p>
            <a:r>
              <a:rPr lang="en-GB" sz="2800" b="1" u="sng" dirty="0" smtClean="0"/>
              <a:t>Diving</a:t>
            </a:r>
            <a:r>
              <a:rPr lang="en-GB" sz="2800" dirty="0" smtClean="0"/>
              <a:t>- ‘Her eyes burned with astonishment and joy’ (Ch.22, p.g.82) What effect do the emotive words ‘astonishment’ and ‘joy’ create?</a:t>
            </a:r>
            <a:endParaRPr lang="en-GB" sz="2800" b="1" u="sng" dirty="0"/>
          </a:p>
        </p:txBody>
      </p:sp>
    </p:spTree>
    <p:extLst>
      <p:ext uri="{BB962C8B-B14F-4D97-AF65-F5344CB8AC3E}">
        <p14:creationId xmlns:p14="http://schemas.microsoft.com/office/powerpoint/2010/main" val="693982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1" y="39400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/>
              <a:t>Lesson </a:t>
            </a:r>
            <a:r>
              <a:rPr lang="en-GB" dirty="0" smtClean="0"/>
              <a:t>2: </a:t>
            </a:r>
            <a:r>
              <a:rPr lang="en-GB" sz="4000" i="1" dirty="0" smtClean="0"/>
              <a:t>2d</a:t>
            </a:r>
            <a:r>
              <a:rPr lang="en-GB" sz="4000" i="1" dirty="0"/>
              <a:t>: Make inferences from the text/ explain and justify inferences with evidence from the text</a:t>
            </a:r>
            <a:endParaRPr lang="en-GB" sz="31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763" y="1857676"/>
            <a:ext cx="11184556" cy="47163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Read chapter 23 and 24.</a:t>
            </a:r>
          </a:p>
          <a:p>
            <a:pPr marL="0" indent="0">
              <a:buNone/>
            </a:pPr>
            <a:r>
              <a:rPr lang="en-GB" dirty="0" smtClean="0"/>
              <a:t>In chapter 24, </a:t>
            </a:r>
            <a:r>
              <a:rPr lang="en-GB" dirty="0" err="1" smtClean="0"/>
              <a:t>Skellig</a:t>
            </a:r>
            <a:r>
              <a:rPr lang="en-GB" dirty="0" smtClean="0"/>
              <a:t> says that he wants to sleep and to let him go home.</a:t>
            </a:r>
          </a:p>
          <a:p>
            <a:pPr marL="0" indent="0">
              <a:buNone/>
            </a:pPr>
            <a:r>
              <a:rPr lang="en-GB" dirty="0" smtClean="0"/>
              <a:t>Where do you think </a:t>
            </a:r>
            <a:r>
              <a:rPr lang="en-GB" dirty="0" err="1" smtClean="0"/>
              <a:t>Skellig</a:t>
            </a:r>
            <a:r>
              <a:rPr lang="en-GB" dirty="0" smtClean="0"/>
              <a:t> is from? Where is home?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Using evidence from the text, can you describe </a:t>
            </a:r>
            <a:r>
              <a:rPr lang="en-GB" dirty="0" err="1" smtClean="0"/>
              <a:t>Skellig’s</a:t>
            </a:r>
            <a:r>
              <a:rPr lang="en-GB" dirty="0" smtClean="0"/>
              <a:t> home.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5939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Lesson 3: </a:t>
            </a:r>
            <a:r>
              <a:rPr lang="en-GB" sz="4000" i="1" dirty="0"/>
              <a:t>2d: Make inferences from the text/ explain and justify inferences with evidence from the text.</a:t>
            </a:r>
            <a:endParaRPr lang="en-GB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Let’s read chapter </a:t>
            </a:r>
            <a:r>
              <a:rPr lang="en-GB" dirty="0" smtClean="0"/>
              <a:t>24:</a:t>
            </a:r>
            <a:endParaRPr lang="en-GB" dirty="0"/>
          </a:p>
          <a:p>
            <a:r>
              <a:rPr lang="en-GB" b="1" u="sng" dirty="0"/>
              <a:t>Paddling</a:t>
            </a:r>
            <a:r>
              <a:rPr lang="en-GB" dirty="0"/>
              <a:t>- </a:t>
            </a:r>
            <a:r>
              <a:rPr lang="en-GB" i="1" dirty="0" smtClean="0"/>
              <a:t>‘He whimpered with pain’ </a:t>
            </a:r>
            <a:r>
              <a:rPr lang="en-GB" dirty="0" err="1" smtClean="0"/>
              <a:t>p.g</a:t>
            </a:r>
            <a:r>
              <a:rPr lang="en-GB" dirty="0" smtClean="0"/>
              <a:t>. 89. What does whimper mean?</a:t>
            </a:r>
          </a:p>
          <a:p>
            <a:r>
              <a:rPr lang="en-GB" b="1" u="sng" dirty="0" smtClean="0"/>
              <a:t>Snorkelling</a:t>
            </a:r>
            <a:r>
              <a:rPr lang="en-GB" dirty="0" smtClean="0"/>
              <a:t>- Where in chapter 24 does it tell you that Mina cares a lot about </a:t>
            </a:r>
            <a:r>
              <a:rPr lang="en-GB" dirty="0" err="1" smtClean="0"/>
              <a:t>Skellig</a:t>
            </a:r>
            <a:r>
              <a:rPr lang="en-GB" dirty="0" smtClean="0"/>
              <a:t>? Use quotes from the text.</a:t>
            </a:r>
          </a:p>
          <a:p>
            <a:r>
              <a:rPr lang="en-GB" b="1" u="sng" dirty="0" smtClean="0"/>
              <a:t>Diving</a:t>
            </a:r>
            <a:r>
              <a:rPr lang="en-GB" dirty="0" smtClean="0"/>
              <a:t>- </a:t>
            </a:r>
            <a:r>
              <a:rPr lang="en-GB" i="1" dirty="0" smtClean="0"/>
              <a:t>I tiptoed to the shutters and stared out through the narrow chinks. ‘What are you doing?’ She whispered.</a:t>
            </a:r>
          </a:p>
          <a:p>
            <a:pPr marL="0" indent="0">
              <a:buNone/>
            </a:pPr>
            <a:r>
              <a:rPr lang="en-GB" i="1" dirty="0" smtClean="0"/>
              <a:t>‘Making sure the world’s still really there’, I said.</a:t>
            </a:r>
          </a:p>
          <a:p>
            <a:pPr marL="0" indent="0">
              <a:buNone/>
            </a:pPr>
            <a:r>
              <a:rPr lang="en-GB" dirty="0" smtClean="0"/>
              <a:t>What does Michael mean?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7780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Lesson 4: </a:t>
            </a:r>
            <a:r>
              <a:rPr lang="en-GB" sz="3600" i="1" dirty="0"/>
              <a:t>2a: Give/ explain the meaning of words in context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Chapter 24.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Re-read pages 88 and 89- can you draw a picture of what </a:t>
            </a:r>
            <a:r>
              <a:rPr lang="en-GB" dirty="0" err="1" smtClean="0"/>
              <a:t>Skellig</a:t>
            </a:r>
            <a:r>
              <a:rPr lang="en-GB" dirty="0" smtClean="0"/>
              <a:t> might look like? Use quotes around the outside of your picture.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41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6927" y="51557"/>
            <a:ext cx="10515600" cy="1325563"/>
          </a:xfrm>
        </p:spPr>
        <p:txBody>
          <a:bodyPr>
            <a:normAutofit/>
          </a:bodyPr>
          <a:lstStyle/>
          <a:p>
            <a:r>
              <a:rPr lang="en-GB" sz="3600" dirty="0"/>
              <a:t>Lesson 5: </a:t>
            </a:r>
            <a:r>
              <a:rPr lang="en-GB" sz="3100" i="1" dirty="0"/>
              <a:t>2c: Summarise main ideas from more than one paragraph</a:t>
            </a:r>
            <a:endParaRPr lang="en-GB" sz="3600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Read chapter 25.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On </a:t>
            </a:r>
            <a:r>
              <a:rPr lang="en-GB" dirty="0" err="1" smtClean="0"/>
              <a:t>p.g</a:t>
            </a:r>
            <a:r>
              <a:rPr lang="en-GB" dirty="0" smtClean="0"/>
              <a:t>. 91, summarise the first paragraph. Think about the following:</a:t>
            </a:r>
          </a:p>
          <a:p>
            <a:r>
              <a:rPr lang="en-GB" i="1" dirty="0" smtClean="0"/>
              <a:t>What is the purpose of the paragraph?</a:t>
            </a:r>
          </a:p>
          <a:p>
            <a:r>
              <a:rPr lang="en-GB" i="1" dirty="0" smtClean="0"/>
              <a:t>Can you identify </a:t>
            </a:r>
            <a:r>
              <a:rPr lang="en-GB" i="1" smtClean="0"/>
              <a:t>any repetition?</a:t>
            </a:r>
            <a:endParaRPr lang="en-GB" i="1" dirty="0" smtClean="0"/>
          </a:p>
          <a:p>
            <a:pPr marL="0" indent="0">
              <a:buNone/>
            </a:pP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89966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A8108D82E8CD4439E0083AD21CAD23F" ma:contentTypeVersion="33" ma:contentTypeDescription="Create a new document." ma:contentTypeScope="" ma:versionID="d2837f560fdd8c18fe0b4f84f89ec473">
  <xsd:schema xmlns:xsd="http://www.w3.org/2001/XMLSchema" xmlns:xs="http://www.w3.org/2001/XMLSchema" xmlns:p="http://schemas.microsoft.com/office/2006/metadata/properties" xmlns:ns3="b35d852d-e68f-4799-b1d8-e0dc4642f4be" xmlns:ns4="1287378b-fa1e-4e4c-a4fc-4ccf83d67a30" targetNamespace="http://schemas.microsoft.com/office/2006/metadata/properties" ma:root="true" ma:fieldsID="a10687da0a0eb4ca2ac0f56e994a0384" ns3:_="" ns4:_="">
    <xsd:import namespace="b35d852d-e68f-4799-b1d8-e0dc4642f4be"/>
    <xsd:import namespace="1287378b-fa1e-4e4c-a4fc-4ccf83d67a30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NotebookType" minOccurs="0"/>
                <xsd:element ref="ns3:FolderType" minOccurs="0"/>
                <xsd:element ref="ns3:CultureName" minOccurs="0"/>
                <xsd:element ref="ns3:AppVersion" minOccurs="0"/>
                <xsd:element ref="ns3:TeamsChannelId" minOccurs="0"/>
                <xsd:element ref="ns3:Owner" minOccurs="0"/>
                <xsd:element ref="ns3:Math_Settings" minOccurs="0"/>
                <xsd:element ref="ns3:DefaultSectionNames" minOccurs="0"/>
                <xsd:element ref="ns3:Templates" minOccurs="0"/>
                <xsd:element ref="ns3:Teachers" minOccurs="0"/>
                <xsd:element ref="ns3:Students" minOccurs="0"/>
                <xsd:element ref="ns3:Student_Groups" minOccurs="0"/>
                <xsd:element ref="ns3:Distribution_Groups" minOccurs="0"/>
                <xsd:element ref="ns3:LMS_Mappings" minOccurs="0"/>
                <xsd:element ref="ns3:Invited_Teachers" minOccurs="0"/>
                <xsd:element ref="ns3:Invited_Students" minOccurs="0"/>
                <xsd:element ref="ns3:Self_Registration_Enabled" minOccurs="0"/>
                <xsd:element ref="ns3:Has_Teacher_Only_SectionGroup" minOccurs="0"/>
                <xsd:element ref="ns3:Is_Collaboration_Space_Locked" minOccurs="0"/>
                <xsd:element ref="ns3:IsNotebookLocked" minOccurs="0"/>
                <xsd:element ref="ns3:Teams_Channel_Section_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5d852d-e68f-4799-b1d8-e0dc4642f4b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MediaServiceAutoTags" ma:internalName="MediaServiceAutoTags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NotebookType" ma:index="20" nillable="true" ma:displayName="Notebook Type" ma:internalName="NotebookType">
      <xsd:simpleType>
        <xsd:restriction base="dms:Text"/>
      </xsd:simpleType>
    </xsd:element>
    <xsd:element name="FolderType" ma:index="21" nillable="true" ma:displayName="Folder Type" ma:internalName="FolderType">
      <xsd:simpleType>
        <xsd:restriction base="dms:Text"/>
      </xsd:simpleType>
    </xsd:element>
    <xsd:element name="CultureName" ma:index="22" nillable="true" ma:displayName="Culture Name" ma:internalName="CultureName">
      <xsd:simpleType>
        <xsd:restriction base="dms:Text"/>
      </xsd:simpleType>
    </xsd:element>
    <xsd:element name="AppVersion" ma:index="23" nillable="true" ma:displayName="App Version" ma:internalName="AppVersion">
      <xsd:simpleType>
        <xsd:restriction base="dms:Text"/>
      </xsd:simpleType>
    </xsd:element>
    <xsd:element name="TeamsChannelId" ma:index="24" nillable="true" ma:displayName="Teams Channel Id" ma:internalName="TeamsChannelId">
      <xsd:simpleType>
        <xsd:restriction base="dms:Text"/>
      </xsd:simpleType>
    </xsd:element>
    <xsd:element name="Owner" ma:index="25" nillable="true" ma:displayName="Owner" ma:internalName="Owner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ath_Settings" ma:index="26" nillable="true" ma:displayName="Math Settings" ma:internalName="Math_Settings">
      <xsd:simpleType>
        <xsd:restriction base="dms:Text"/>
      </xsd:simpleType>
    </xsd:element>
    <xsd:element name="DefaultSectionNames" ma:index="27" nillable="true" ma:displayName="Default Section Names" ma:internalName="DefaultSectionNames">
      <xsd:simpleType>
        <xsd:restriction base="dms:Note">
          <xsd:maxLength value="255"/>
        </xsd:restriction>
      </xsd:simpleType>
    </xsd:element>
    <xsd:element name="Templates" ma:index="28" nillable="true" ma:displayName="Templates" ma:internalName="Templates">
      <xsd:simpleType>
        <xsd:restriction base="dms:Note">
          <xsd:maxLength value="255"/>
        </xsd:restriction>
      </xsd:simpleType>
    </xsd:element>
    <xsd:element name="Teachers" ma:index="29" nillable="true" ma:displayName="Teachers" ma:internalName="Teacher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s" ma:index="30" nillable="true" ma:displayName="Students" ma:internalName="Student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tudent_Groups" ma:index="31" nillable="true" ma:displayName="Student Groups" ma:internalName="Student_Groups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Distribution_Groups" ma:index="32" nillable="true" ma:displayName="Distribution Groups" ma:internalName="Distribution_Groups">
      <xsd:simpleType>
        <xsd:restriction base="dms:Note">
          <xsd:maxLength value="255"/>
        </xsd:restriction>
      </xsd:simpleType>
    </xsd:element>
    <xsd:element name="LMS_Mappings" ma:index="33" nillable="true" ma:displayName="LMS Mappings" ma:internalName="LMS_Mappings">
      <xsd:simpleType>
        <xsd:restriction base="dms:Note">
          <xsd:maxLength value="255"/>
        </xsd:restriction>
      </xsd:simpleType>
    </xsd:element>
    <xsd:element name="Invited_Teachers" ma:index="34" nillable="true" ma:displayName="Invited Teachers" ma:internalName="Invited_Teachers">
      <xsd:simpleType>
        <xsd:restriction base="dms:Note">
          <xsd:maxLength value="255"/>
        </xsd:restriction>
      </xsd:simpleType>
    </xsd:element>
    <xsd:element name="Invited_Students" ma:index="35" nillable="true" ma:displayName="Invited Students" ma:internalName="Invited_Students">
      <xsd:simpleType>
        <xsd:restriction base="dms:Note">
          <xsd:maxLength value="255"/>
        </xsd:restriction>
      </xsd:simpleType>
    </xsd:element>
    <xsd:element name="Self_Registration_Enabled" ma:index="36" nillable="true" ma:displayName="Self Registration Enabled" ma:internalName="Self_Registration_Enabled">
      <xsd:simpleType>
        <xsd:restriction base="dms:Boolean"/>
      </xsd:simpleType>
    </xsd:element>
    <xsd:element name="Has_Teacher_Only_SectionGroup" ma:index="37" nillable="true" ma:displayName="Has Teacher Only SectionGroup" ma:internalName="Has_Teacher_Only_SectionGroup">
      <xsd:simpleType>
        <xsd:restriction base="dms:Boolean"/>
      </xsd:simpleType>
    </xsd:element>
    <xsd:element name="Is_Collaboration_Space_Locked" ma:index="38" nillable="true" ma:displayName="Is Collaboration Space Locked" ma:internalName="Is_Collaboration_Space_Locked">
      <xsd:simpleType>
        <xsd:restriction base="dms:Boolean"/>
      </xsd:simpleType>
    </xsd:element>
    <xsd:element name="IsNotebookLocked" ma:index="39" nillable="true" ma:displayName="Is Notebook Locked" ma:internalName="IsNotebookLocked">
      <xsd:simpleType>
        <xsd:restriction base="dms:Boolean"/>
      </xsd:simpleType>
    </xsd:element>
    <xsd:element name="Teams_Channel_Section_Location" ma:index="40" nillable="true" ma:displayName="Teams Channel Section Location" ma:internalName="Teams_Channel_Section_Loca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287378b-fa1e-4e4c-a4fc-4ccf83d67a30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eams_Channel_Section_Location xmlns="b35d852d-e68f-4799-b1d8-e0dc4642f4be" xsi:nil="true"/>
    <LMS_Mappings xmlns="b35d852d-e68f-4799-b1d8-e0dc4642f4be" xsi:nil="true"/>
    <CultureName xmlns="b35d852d-e68f-4799-b1d8-e0dc4642f4be" xsi:nil="true"/>
    <Owner xmlns="b35d852d-e68f-4799-b1d8-e0dc4642f4be">
      <UserInfo>
        <DisplayName/>
        <AccountId xsi:nil="true"/>
        <AccountType/>
      </UserInfo>
    </Owner>
    <Students xmlns="b35d852d-e68f-4799-b1d8-e0dc4642f4be">
      <UserInfo>
        <DisplayName/>
        <AccountId xsi:nil="true"/>
        <AccountType/>
      </UserInfo>
    </Students>
    <Student_Groups xmlns="b35d852d-e68f-4799-b1d8-e0dc4642f4be">
      <UserInfo>
        <DisplayName/>
        <AccountId xsi:nil="true"/>
        <AccountType/>
      </UserInfo>
    </Student_Groups>
    <AppVersion xmlns="b35d852d-e68f-4799-b1d8-e0dc4642f4be" xsi:nil="true"/>
    <IsNotebookLocked xmlns="b35d852d-e68f-4799-b1d8-e0dc4642f4be" xsi:nil="true"/>
    <NotebookType xmlns="b35d852d-e68f-4799-b1d8-e0dc4642f4be" xsi:nil="true"/>
    <TeamsChannelId xmlns="b35d852d-e68f-4799-b1d8-e0dc4642f4be" xsi:nil="true"/>
    <FolderType xmlns="b35d852d-e68f-4799-b1d8-e0dc4642f4be" xsi:nil="true"/>
    <Teachers xmlns="b35d852d-e68f-4799-b1d8-e0dc4642f4be">
      <UserInfo>
        <DisplayName/>
        <AccountId xsi:nil="true"/>
        <AccountType/>
      </UserInfo>
    </Teachers>
    <Distribution_Groups xmlns="b35d852d-e68f-4799-b1d8-e0dc4642f4be" xsi:nil="true"/>
    <Templates xmlns="b35d852d-e68f-4799-b1d8-e0dc4642f4be" xsi:nil="true"/>
    <Self_Registration_Enabled xmlns="b35d852d-e68f-4799-b1d8-e0dc4642f4be" xsi:nil="true"/>
    <Has_Teacher_Only_SectionGroup xmlns="b35d852d-e68f-4799-b1d8-e0dc4642f4be" xsi:nil="true"/>
    <DefaultSectionNames xmlns="b35d852d-e68f-4799-b1d8-e0dc4642f4be" xsi:nil="true"/>
    <Is_Collaboration_Space_Locked xmlns="b35d852d-e68f-4799-b1d8-e0dc4642f4be" xsi:nil="true"/>
    <Invited_Students xmlns="b35d852d-e68f-4799-b1d8-e0dc4642f4be" xsi:nil="true"/>
    <Math_Settings xmlns="b35d852d-e68f-4799-b1d8-e0dc4642f4be" xsi:nil="true"/>
    <Invited_Teachers xmlns="b35d852d-e68f-4799-b1d8-e0dc4642f4be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FA94F3C-5B16-488B-BEE9-94AC8763F1D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5d852d-e68f-4799-b1d8-e0dc4642f4be"/>
    <ds:schemaRef ds:uri="1287378b-fa1e-4e4c-a4fc-4ccf83d67a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4509A70-8AC0-481F-851A-032254BDFC59}">
  <ds:schemaRefs>
    <ds:schemaRef ds:uri="http://purl.org/dc/elements/1.1/"/>
    <ds:schemaRef ds:uri="http://schemas.microsoft.com/office/2006/metadata/properties"/>
    <ds:schemaRef ds:uri="1287378b-fa1e-4e4c-a4fc-4ccf83d67a30"/>
    <ds:schemaRef ds:uri="b35d852d-e68f-4799-b1d8-e0dc4642f4be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BD1E1C1-B0B6-4ED1-B91C-B0D7A34D01E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668</TotalTime>
  <Words>353</Words>
  <Application>Microsoft Office PowerPoint</Application>
  <PresentationFormat>Widescreen</PresentationFormat>
  <Paragraphs>33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Skellig</vt:lpstr>
      <vt:lpstr>Lesson 1: 2a: Give/ explain the meaning of words in context</vt:lpstr>
      <vt:lpstr>Lesson 2: 2d: Make inferences from the text/ explain and justify inferences with evidence from the text</vt:lpstr>
      <vt:lpstr>Lesson 3: 2d: Make inferences from the text/ explain and justify inferences with evidence from the text.</vt:lpstr>
      <vt:lpstr>Lesson 4: 2a: Give/ explain the meaning of words in context</vt:lpstr>
      <vt:lpstr>Lesson 5: 2c: Summarise main ideas from more than one paragraph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Street child</dc:title>
  <dc:creator>Taiyibha Ahmed</dc:creator>
  <cp:lastModifiedBy>Taiyibha Ahmed</cp:lastModifiedBy>
  <cp:revision>21</cp:revision>
  <dcterms:created xsi:type="dcterms:W3CDTF">2020-12-18T16:02:44Z</dcterms:created>
  <dcterms:modified xsi:type="dcterms:W3CDTF">2021-03-19T16:55:35Z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0x0101007A8108D82E8CD4439E0083AD21CAD23F</vt:lpwstr>
  </property>
</Properties>
</file>