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0" d="100"/>
          <a:sy n="40" d="100"/>
        </p:scale>
        <p:origin x="48" y="6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865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031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184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854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100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76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444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452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776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269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69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E2EEF8"/>
            </a:gs>
            <a:gs pos="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3103-7145-4660-BDE3-3F5CBE7B6064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052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5780" y="1427293"/>
            <a:ext cx="1094088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Wednesday 23</a:t>
            </a:r>
            <a:r>
              <a:rPr lang="en-US" sz="5400" b="1" u="sng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rd</a:t>
            </a:r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June 2021</a:t>
            </a:r>
          </a:p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</a:t>
            </a:r>
            <a:r>
              <a:rPr lang="en-US" sz="5400" b="1" u="sng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organise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writing appropriately </a:t>
            </a:r>
          </a:p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Recount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162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3841" y="518049"/>
            <a:ext cx="1031553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Think about a day or moment this year that has made you smile or made you feel happy.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 descr="Download Thank Discord Media Thought Social Think Emoji HQ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046" y="3698240"/>
            <a:ext cx="2865120" cy="2865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062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07061" y="142855"/>
            <a:ext cx="1025184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Tell your partner about this event in</a:t>
            </a:r>
          </a:p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as much detail as possible.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 descr="Estrategias de comunicación. Las actividades de lengua y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519" y="1897181"/>
            <a:ext cx="3180080" cy="306877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07061" y="5029815"/>
            <a:ext cx="994099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Did your partner use any grea</a:t>
            </a:r>
            <a:r>
              <a:rPr lang="en-US" sz="5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 descriptive phrases?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5218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2454" y="192052"/>
            <a:ext cx="105562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Let’s create a map of our memorable</a:t>
            </a:r>
          </a:p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day!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6" name="Picture 2" descr="https://i.pinimg.com/564x/9c/9f/25/9c9f25cc85994cb078364bb6bd61a73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376" y="1909010"/>
            <a:ext cx="2454442" cy="3272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085313" y="5485946"/>
            <a:ext cx="91764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you add time conjunctions?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542526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78A9E57-10BD-439E-B8CD-27B18D159C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21BE92-D74B-41EE-9308-3453E3B79D8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A0DF4A-BB4E-4B07-95CA-FE61ADDBF6ED}">
  <ds:schemaRefs>
    <ds:schemaRef ds:uri="http://purl.org/dc/dcmitype/"/>
    <ds:schemaRef ds:uri="933c73ff-1f47-478d-836a-52d41c4c8390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2021-06-19T15:51:34Z</dcterms:created>
  <dcterms:modified xsi:type="dcterms:W3CDTF">2021-06-19T15:51:52Z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