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2"/>
    <p:sldId id="258" r:id="rId3"/>
    <p:sldId id="272" r:id="rId4"/>
    <p:sldId id="260" r:id="rId5"/>
    <p:sldId id="261" r:id="rId6"/>
    <p:sldId id="271" r:id="rId7"/>
    <p:sldId id="27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9/9/2020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9/9/2020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9/9/2020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rqqtfr/articles/zpd8ng8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0776" y="3026229"/>
            <a:ext cx="8341224" cy="70757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Monday 14</a:t>
            </a:r>
            <a:r>
              <a:rPr lang="en-US" sz="4000" baseline="30000" dirty="0" smtClean="0"/>
              <a:t>th</a:t>
            </a:r>
            <a:r>
              <a:rPr lang="en-US" sz="4000" dirty="0" smtClean="0"/>
              <a:t> September 2020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50776" y="3733800"/>
            <a:ext cx="6858002" cy="914400"/>
          </a:xfrm>
        </p:spPr>
        <p:txBody>
          <a:bodyPr/>
          <a:lstStyle/>
          <a:p>
            <a:r>
              <a:rPr lang="en-US" dirty="0" smtClean="0"/>
              <a:t>LO: To draft a first paragraph for a story</a:t>
            </a:r>
          </a:p>
          <a:p>
            <a:r>
              <a:rPr lang="en-US" dirty="0" smtClean="0"/>
              <a:t>C: Hope where are you?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Adjectives, Nouns and Verbs </a:t>
            </a:r>
            <a:br>
              <a:rPr lang="en-GB" dirty="0" smtClean="0"/>
            </a:br>
            <a:r>
              <a:rPr lang="en-GB" dirty="0" smtClean="0"/>
              <a:t>What are they?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Adjectives – describing words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Nouns – name of people, places or things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Verbs – doing words (actions)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2490650" y="2923359"/>
            <a:ext cx="5164183" cy="47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490650" y="4094118"/>
            <a:ext cx="3531327" cy="47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139439" y="1748791"/>
            <a:ext cx="3531327" cy="47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Adjectives, Nouns and Verbs </a:t>
            </a:r>
            <a:br>
              <a:rPr lang="en-GB" dirty="0" smtClean="0"/>
            </a:br>
            <a:r>
              <a:rPr lang="en-GB" dirty="0" smtClean="0"/>
              <a:t>What are they?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Adjectives – describing words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Nouns – name of people, places or things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Verbs – doing words (actions)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46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61851"/>
          </a:xfrm>
        </p:spPr>
        <p:txBody>
          <a:bodyPr/>
          <a:lstStyle/>
          <a:p>
            <a:pPr algn="ctr"/>
            <a:r>
              <a:rPr lang="en-US" b="1" u="sng" dirty="0" smtClean="0"/>
              <a:t>Proper nouns and common nouns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52594" y="5156654"/>
            <a:ext cx="10247222" cy="447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https://www.bbc.co.uk/bitesize/topics/zrqqtfr/articles/zpd8ng8</a:t>
            </a:r>
            <a:endParaRPr lang="en-US" dirty="0"/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075" y="1113556"/>
            <a:ext cx="6924675" cy="389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779417"/>
          </a:xfrm>
        </p:spPr>
        <p:txBody>
          <a:bodyPr/>
          <a:lstStyle/>
          <a:p>
            <a:pPr algn="ctr"/>
            <a:r>
              <a:rPr lang="en-US" b="1" dirty="0" smtClean="0"/>
              <a:t>Now try this…</a:t>
            </a:r>
            <a:endParaRPr lang="en-US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563" y="1084217"/>
            <a:ext cx="8267700" cy="511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92875"/>
          </a:xfrm>
        </p:spPr>
        <p:txBody>
          <a:bodyPr/>
          <a:lstStyle/>
          <a:p>
            <a:pPr algn="ctr"/>
            <a:r>
              <a:rPr lang="en-GB" dirty="0" smtClean="0"/>
              <a:t>What are we going to change?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66650" y="1371600"/>
            <a:ext cx="10156963" cy="560396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220000"/>
              </a:lnSpc>
              <a:buNone/>
            </a:pPr>
            <a:r>
              <a:rPr lang="en-GB" sz="3600" dirty="0"/>
              <a:t>I can see my parents are worried. I'm worried as well. We can't talk or visit grandma. I'm very sad. I am struggling to express my feelings and don't want to bother my </a:t>
            </a:r>
            <a:r>
              <a:rPr lang="en-GB" sz="3600" dirty="0" smtClean="0"/>
              <a:t>parents.</a:t>
            </a:r>
          </a:p>
          <a:p>
            <a:pPr marL="0" indent="0" algn="ctr">
              <a:lnSpc>
                <a:spcPct val="220000"/>
              </a:lnSpc>
              <a:buNone/>
            </a:pPr>
            <a:r>
              <a:rPr lang="en-GB" sz="3600" dirty="0" smtClean="0"/>
              <a:t> </a:t>
            </a:r>
            <a:r>
              <a:rPr lang="en-GB" sz="3600" dirty="0"/>
              <a:t>We live in a small apartment, but I still feel very alone. I'm not myself. We get the phone call that Grandma is gone. Just like that. I didn't get to say goodbye.</a:t>
            </a:r>
            <a:endParaRPr sz="3600" dirty="0"/>
          </a:p>
        </p:txBody>
      </p:sp>
    </p:spTree>
    <p:extLst>
      <p:ext uri="{BB962C8B-B14F-4D97-AF65-F5344CB8AC3E}">
        <p14:creationId xmlns:p14="http://schemas.microsoft.com/office/powerpoint/2010/main" val="380541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986835" y="3709851"/>
            <a:ext cx="10058402" cy="167204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dirty="0" smtClean="0"/>
              <a:t>Write your next two paragraphs on a whiteboard with your partner.</a:t>
            </a:r>
            <a:br>
              <a:rPr lang="en-GB" sz="5400" dirty="0" smtClean="0"/>
            </a:br>
            <a:r>
              <a:rPr lang="en-GB" sz="5400" dirty="0"/>
              <a:t/>
            </a:r>
            <a:br>
              <a:rPr lang="en-GB" sz="5400" dirty="0"/>
            </a:br>
            <a:r>
              <a:rPr lang="en-GB" sz="5400" dirty="0" smtClean="0"/>
              <a:t>Be ready to share your writing with the rest of the class.</a:t>
            </a:r>
            <a:endParaRPr sz="5400" dirty="0"/>
          </a:p>
        </p:txBody>
      </p:sp>
    </p:spTree>
    <p:extLst>
      <p:ext uri="{BB962C8B-B14F-4D97-AF65-F5344CB8AC3E}">
        <p14:creationId xmlns:p14="http://schemas.microsoft.com/office/powerpoint/2010/main" val="410191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38</TotalTime>
  <Words>206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Segoe Print</vt:lpstr>
      <vt:lpstr>Nature Illustration 16x9</vt:lpstr>
      <vt:lpstr>Monday 14th September 2020</vt:lpstr>
      <vt:lpstr>Adjectives, Nouns and Verbs  What are they?</vt:lpstr>
      <vt:lpstr>Adjectives, Nouns and Verbs  What are they?</vt:lpstr>
      <vt:lpstr>Proper nouns and common nouns</vt:lpstr>
      <vt:lpstr>Now try this…</vt:lpstr>
      <vt:lpstr>What are we going to change?</vt:lpstr>
      <vt:lpstr>Write your next two paragraphs on a whiteboard with your partner.  Be ready to share your writing with the rest of the class.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14th September 2020</dc:title>
  <dc:creator>Sophie George</dc:creator>
  <cp:lastModifiedBy>Sophie George</cp:lastModifiedBy>
  <cp:revision>2</cp:revision>
  <dcterms:created xsi:type="dcterms:W3CDTF">2020-09-09T12:56:54Z</dcterms:created>
  <dcterms:modified xsi:type="dcterms:W3CDTF">2020-09-09T13:35:08Z</dcterms:modified>
</cp:coreProperties>
</file>