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37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414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7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6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350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7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484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568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46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94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721C7-C512-4E34-83D1-FD2818D7DE7C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1F668-142F-4B96-BAE3-6B200E2BE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31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wwp8mn/articles/z3nfw6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7120" y="682932"/>
            <a:ext cx="62552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smtClean="0">
                <a:latin typeface="Comic Sans MS" panose="030F0702030302020204" pitchFamily="66" charset="0"/>
              </a:rPr>
              <a:t>Monday 27 September 2021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65200" y="1910080"/>
            <a:ext cx="67746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LO: To use imaginative description</a:t>
            </a:r>
          </a:p>
          <a:p>
            <a:r>
              <a:rPr lang="en-GB" sz="3200" u="sng" dirty="0" smtClean="0">
                <a:latin typeface="Comic Sans MS" panose="030F0702030302020204" pitchFamily="66" charset="0"/>
              </a:rPr>
              <a:t>C: Robin Hood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845" y="2682240"/>
            <a:ext cx="3357711" cy="255016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87120" y="5598160"/>
            <a:ext cx="9653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Look at the Merry Men </a:t>
            </a:r>
            <a:r>
              <a:rPr lang="en-GB" sz="2400" dirty="0" err="1" smtClean="0">
                <a:latin typeface="Comic Sans MS" panose="030F0702030302020204" pitchFamily="66" charset="0"/>
              </a:rPr>
              <a:t>powerpoint</a:t>
            </a:r>
            <a:r>
              <a:rPr lang="en-GB" sz="2400" dirty="0" smtClean="0">
                <a:latin typeface="Comic Sans MS" panose="030F0702030302020204" pitchFamily="66" charset="0"/>
              </a:rPr>
              <a:t> to learn a bit more about them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978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4498" y="840510"/>
            <a:ext cx="1001107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Last week we wrote expanded noun phrases to describe Robin Hood.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6" name="Picture 2" descr="https://ukc-powerpoint.officeapps.live.com/pods/GetClipboardImage.ashx?Id=775d724f-5f61-46ef-8993-ad33c559c7f2&amp;DC=GUK1&amp;pkey=058a4ac9-24aa-45eb-bd1d-12b6ed61eefe&amp;wdwaccluster=GU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345" y="1394508"/>
            <a:ext cx="7596397" cy="427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24039" y="6036813"/>
            <a:ext cx="4805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What is an expanded noun phrase? - BBC </a:t>
            </a:r>
            <a:r>
              <a:rPr lang="en-GB" dirty="0" err="1" smtClean="0">
                <a:hlinkClick r:id="rId3"/>
              </a:rPr>
              <a:t>Bitesize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130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75" y="1367413"/>
            <a:ext cx="5549408" cy="38880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183" y="1325849"/>
            <a:ext cx="5744063" cy="397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86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" y="1362831"/>
            <a:ext cx="5938260" cy="413413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9520" y="1362831"/>
            <a:ext cx="6029408" cy="416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53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716" y="1506167"/>
            <a:ext cx="11421587" cy="391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320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2" y="719137"/>
            <a:ext cx="9096375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48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4" y="566737"/>
            <a:ext cx="8488045" cy="6001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17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160" y="599440"/>
            <a:ext cx="1058975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How could we describe the Merry Men?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What expanded noun phrases could we use?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60" y="2439035"/>
            <a:ext cx="2492375" cy="3097530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467" y="2439035"/>
            <a:ext cx="2242185" cy="322961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039" y="2362835"/>
            <a:ext cx="2459355" cy="356171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590" y="1949768"/>
            <a:ext cx="2335530" cy="411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83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33520" y="508000"/>
            <a:ext cx="3667760" cy="13817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511040" y="701040"/>
            <a:ext cx="2497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Activity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84400" y="6044744"/>
            <a:ext cx="8709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Challenge: Try to improve your adjectives using a thesaurus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6936" y="2011680"/>
            <a:ext cx="1125660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Paddling: </a:t>
            </a:r>
            <a:r>
              <a:rPr lang="en-GB" sz="2400" dirty="0" smtClean="0">
                <a:latin typeface="Comic Sans MS" panose="030F0702030302020204" pitchFamily="66" charset="0"/>
              </a:rPr>
              <a:t>Choose one of the Merry Men to stick into your book. </a:t>
            </a:r>
            <a:r>
              <a:rPr lang="en-GB" sz="2400" dirty="0">
                <a:latin typeface="Comic Sans MS" panose="030F0702030302020204" pitchFamily="66" charset="0"/>
              </a:rPr>
              <a:t>W</a:t>
            </a:r>
            <a:r>
              <a:rPr lang="en-GB" sz="2400" dirty="0" smtClean="0">
                <a:latin typeface="Comic Sans MS" panose="030F0702030302020204" pitchFamily="66" charset="0"/>
              </a:rPr>
              <a:t>rite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as many expanded noun phrases as possible to describe the character.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Snorkelling: </a:t>
            </a:r>
            <a:r>
              <a:rPr lang="en-GB" sz="2400" dirty="0" smtClean="0">
                <a:latin typeface="Comic Sans MS" panose="030F0702030302020204" pitchFamily="66" charset="0"/>
              </a:rPr>
              <a:t>Choose two/three of the Merry Men to describe.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Stick the pictures into your book. Underneath the pictures, write as many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Expanded noun phrases as possible to describe the characters.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Diving: </a:t>
            </a:r>
            <a:r>
              <a:rPr lang="en-GB" sz="2400" dirty="0" smtClean="0">
                <a:latin typeface="Comic Sans MS" panose="030F0702030302020204" pitchFamily="66" charset="0"/>
              </a:rPr>
              <a:t>Use all four characters, writing four expanded noun phrases for each.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Stick in each character and write the expanded noun phrases beside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each picture.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4521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Widescreen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1</cp:revision>
  <dcterms:created xsi:type="dcterms:W3CDTF">2021-09-26T11:36:51Z</dcterms:created>
  <dcterms:modified xsi:type="dcterms:W3CDTF">2021-09-26T11:37:24Z</dcterms:modified>
</cp:coreProperties>
</file>