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311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657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194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673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307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809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531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783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651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928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434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32760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0913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917203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166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039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014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601C7-B548-4C13-91C3-0DAADB271E05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AD6DE19-F121-4565-B12B-477CB91BE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447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54237B5-EDA0-4736-B9BA-DD7D3FEEEEA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609600"/>
            <a:ext cx="8596313" cy="13208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Visual Prompts:</a:t>
            </a:r>
          </a:p>
        </p:txBody>
      </p:sp>
      <p:pic>
        <p:nvPicPr>
          <p:cNvPr id="40962" name="Picture 2" descr="19 Photography Creative Writing Prompts | Teaching Resources">
            <a:extLst>
              <a:ext uri="{FF2B5EF4-FFF2-40B4-BE49-F238E27FC236}">
                <a16:creationId xmlns:a16="http://schemas.microsoft.com/office/drawing/2014/main" id="{398ABEAF-17EF-4EDA-BAD7-CB7837E919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97"/>
          <a:stretch/>
        </p:blipFill>
        <p:spPr bwMode="auto">
          <a:xfrm>
            <a:off x="0" y="4243204"/>
            <a:ext cx="3921551" cy="261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4" name="Picture 4" descr="12 ultra-evocative visual writing prompts | by iAuthor | The Creative Cafe">
            <a:extLst>
              <a:ext uri="{FF2B5EF4-FFF2-40B4-BE49-F238E27FC236}">
                <a16:creationId xmlns:a16="http://schemas.microsoft.com/office/drawing/2014/main" id="{0BCC9F94-465B-470A-992B-495B5A5B5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550" y="4243204"/>
            <a:ext cx="4186163" cy="261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B54B66-7574-4D8B-9752-4035E02570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4628" y="4241648"/>
            <a:ext cx="4188946" cy="2616352"/>
          </a:xfrm>
          <a:prstGeom prst="rect">
            <a:avLst/>
          </a:prstGeom>
        </p:spPr>
      </p:pic>
      <p:pic>
        <p:nvPicPr>
          <p:cNvPr id="40968" name="Picture 8" descr="16 Visual Writing Prompts – Teacher&amp;#39;s Notepad">
            <a:extLst>
              <a:ext uri="{FF2B5EF4-FFF2-40B4-BE49-F238E27FC236}">
                <a16:creationId xmlns:a16="http://schemas.microsoft.com/office/drawing/2014/main" id="{3923F96A-A560-46F7-AC51-6659C0E617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45582"/>
            <a:ext cx="2696066" cy="269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0" name="Picture 10" descr="101 Terrifying Horror Story Prompts - ScreenCraft">
            <a:extLst>
              <a:ext uri="{FF2B5EF4-FFF2-40B4-BE49-F238E27FC236}">
                <a16:creationId xmlns:a16="http://schemas.microsoft.com/office/drawing/2014/main" id="{ADFB2940-3B90-45C3-8810-355B13966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579" y="1545193"/>
            <a:ext cx="4083077" cy="269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2" name="Picture 12" descr="Picture Stimulus for Writing | Study.com">
            <a:extLst>
              <a:ext uri="{FF2B5EF4-FFF2-40B4-BE49-F238E27FC236}">
                <a16:creationId xmlns:a16="http://schemas.microsoft.com/office/drawing/2014/main" id="{9CA0F0F0-D5C1-46C8-8A46-ED647261B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169" y="1554511"/>
            <a:ext cx="4042932" cy="269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4" name="Picture 14" descr="64 Writing Stimulus ideas | picture prompts, picture writing prompts, photo  writing prompts">
            <a:extLst>
              <a:ext uri="{FF2B5EF4-FFF2-40B4-BE49-F238E27FC236}">
                <a16:creationId xmlns:a16="http://schemas.microsoft.com/office/drawing/2014/main" id="{72F4317C-2301-4867-84EC-54F00FD47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360" y="1544587"/>
            <a:ext cx="2168640" cy="2715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59641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3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Comic Sans MS</vt:lpstr>
      <vt:lpstr>Trebuchet MS</vt:lpstr>
      <vt:lpstr>Wingdings 3</vt:lpstr>
      <vt:lpstr>Facet</vt:lpstr>
      <vt:lpstr>Visual Prompts: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Visual Prompts:</dc:title>
  <dc:creator>Emily Fenner</dc:creator>
  <cp:lastModifiedBy>Emily Fenner</cp:lastModifiedBy>
  <cp:revision>1</cp:revision>
  <dcterms:created xsi:type="dcterms:W3CDTF">2022-02-14T15:04:50Z</dcterms:created>
  <dcterms:modified xsi:type="dcterms:W3CDTF">2022-02-14T15:05:06Z</dcterms:modified>
</cp:coreProperties>
</file>