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7.xml" ContentType="application/vnd.openxmlformats-officedocument.presentationml.slide+xml"/>
  <Override PartName="/ppt/slides/slide2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2" r:id="rId2"/>
    <p:sldId id="273" r:id="rId3"/>
    <p:sldId id="267" r:id="rId4"/>
    <p:sldId id="268" r:id="rId5"/>
    <p:sldId id="269" r:id="rId6"/>
    <p:sldId id="270" r:id="rId7"/>
    <p:sldId id="271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68" autoAdjust="0"/>
    <p:restoredTop sz="94519"/>
  </p:normalViewPr>
  <p:slideViewPr>
    <p:cSldViewPr snapToGrid="0" snapToObjects="1">
      <p:cViewPr varScale="1">
        <p:scale>
          <a:sx n="69" d="100"/>
          <a:sy n="69" d="100"/>
        </p:scale>
        <p:origin x="170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bbc.co.uk/bitesize/topics/zhk82hv/articles/zydsb82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Lesson 1 – Before and After.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65960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1871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Watch the video on chronological order on BBC </a:t>
            </a:r>
            <a:r>
              <a:rPr lang="en-GB" dirty="0" err="1" smtClean="0"/>
              <a:t>bitesize</a:t>
            </a:r>
            <a:r>
              <a:rPr lang="en-GB" dirty="0" smtClean="0"/>
              <a:t> and then try the activity underneath it.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0473"/>
            <a:ext cx="8229600" cy="4075691"/>
          </a:xfrm>
        </p:spPr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www.bbc.co.uk/bitesize/topics/zhk82hv/articles/zydsb82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3912" y="3280544"/>
            <a:ext cx="5904311" cy="3341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619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94AF6F-B783-DD48-8EA9-2C14F4F0CC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C59BDD-ECA4-8044-8FF7-ED35CD9D4B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FBC8C36-3568-2D4D-B9AD-285041BD35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B4BC9AC-F41F-A046-BE2B-714D3F4103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260382B-84D3-8F44-A3B8-CA6248DE1D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EC40E5C-2A46-41CF-813B-81894B54FE6F}"/>
</file>

<file path=customXml/itemProps2.xml><?xml version="1.0" encoding="utf-8"?>
<ds:datastoreItem xmlns:ds="http://schemas.openxmlformats.org/officeDocument/2006/customXml" ds:itemID="{00FFD645-61F6-49FC-9ADB-17C2C2237B63}"/>
</file>

<file path=customXml/itemProps3.xml><?xml version="1.0" encoding="utf-8"?>
<ds:datastoreItem xmlns:ds="http://schemas.openxmlformats.org/officeDocument/2006/customXml" ds:itemID="{5B4420CD-6F34-44D8-884F-E632F27824A3}"/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27</Words>
  <Application>Microsoft Office PowerPoint</Application>
  <PresentationFormat>On-screen Show (4:3)</PresentationFormat>
  <Paragraphs>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Lesson 1 – Before and After. </vt:lpstr>
      <vt:lpstr>Watch the video on chronological order on BBC bitesize and then try the activity underneath it.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Corah</cp:lastModifiedBy>
  <cp:revision>37</cp:revision>
  <dcterms:created xsi:type="dcterms:W3CDTF">2019-07-05T11:02:13Z</dcterms:created>
  <dcterms:modified xsi:type="dcterms:W3CDTF">2020-06-17T13:07:03Z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