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9.xml" ContentType="application/vnd.openxmlformats-officedocument.theme+xml"/>
  <Override PartName="/ppt/slideLayouts/slideLayout22.xml" ContentType="application/vnd.openxmlformats-officedocument.presentationml.slideLayout+xml"/>
  <Override PartName="/ppt/theme/theme10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0" r:id="rId5"/>
    <p:sldMasterId id="2147483672" r:id="rId6"/>
    <p:sldMasterId id="2147483674" r:id="rId7"/>
    <p:sldMasterId id="2147483676" r:id="rId8"/>
    <p:sldMasterId id="2147483678" r:id="rId9"/>
    <p:sldMasterId id="2147483650" r:id="rId10"/>
    <p:sldMasterId id="2147483652" r:id="rId11"/>
    <p:sldMasterId id="2147483654" r:id="rId12"/>
    <p:sldMasterId id="2147483666" r:id="rId13"/>
    <p:sldMasterId id="2147483681" r:id="rId14"/>
  </p:sldMasterIdLst>
  <p:notesMasterIdLst>
    <p:notesMasterId r:id="rId31"/>
  </p:notesMasterIdLst>
  <p:sldIdLst>
    <p:sldId id="304" r:id="rId15"/>
    <p:sldId id="297" r:id="rId16"/>
    <p:sldId id="260" r:id="rId17"/>
    <p:sldId id="300" r:id="rId18"/>
    <p:sldId id="298" r:id="rId19"/>
    <p:sldId id="291" r:id="rId20"/>
    <p:sldId id="301" r:id="rId21"/>
    <p:sldId id="293" r:id="rId22"/>
    <p:sldId id="307" r:id="rId23"/>
    <p:sldId id="308" r:id="rId24"/>
    <p:sldId id="278" r:id="rId25"/>
    <p:sldId id="302" r:id="rId26"/>
    <p:sldId id="294" r:id="rId27"/>
    <p:sldId id="309" r:id="rId28"/>
    <p:sldId id="303" r:id="rId29"/>
    <p:sldId id="262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Master" Target="slideMasters/slideMaster10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slide" Target="slides/slide7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0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551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489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566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5717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450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652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516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92C05-D298-4324-897C-A79A29A7BBE1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E2F468-FC98-4618-BFE6-1B385EACA9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497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5403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94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62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334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15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177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46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7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9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9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2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10/09/2020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3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8543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257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g"/><Relationship Id="rId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22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1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9/10/2020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60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4351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041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4818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369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887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4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770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4479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  <p:sldLayoutId id="2147483662" r:id="rId8"/>
    <p:sldLayoutId id="2147483663" r:id="rId9"/>
    <p:sldLayoutId id="2147483664" r:id="rId10"/>
    <p:sldLayoutId id="2147483665" r:id="rId1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90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Relationship Id="rId5" Type="http://schemas.openxmlformats.org/officeDocument/2006/relationships/image" Target="../media/image20.emf"/><Relationship Id="rId4" Type="http://schemas.openxmlformats.org/officeDocument/2006/relationships/image" Target="../media/image1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77941"/>
            <a:ext cx="6401355" cy="1902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50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83299" y="334776"/>
                <a:ext cx="6099637" cy="4031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</a:rPr>
                  <a:t>1) 10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2) 10, 20, 30, 40, ___ , ___ , ___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3200" dirty="0">
                    <a:latin typeface="Calibri" panose="020F0502020204030204" pitchFamily="34" charset="0"/>
                  </a:rPr>
                  <a:t>) 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100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299" y="334776"/>
                <a:ext cx="6099637" cy="4031873"/>
              </a:xfrm>
              <a:prstGeom prst="rect">
                <a:avLst/>
              </a:prstGeom>
              <a:blipFill>
                <a:blip r:embed="rId3"/>
                <a:stretch>
                  <a:fillRect l="-2498" t="-18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79542" y="334776"/>
                <a:ext cx="5844087" cy="40318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</a:rPr>
                  <a:t>1) 10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2) 10, 20, 30, 40, ___ , ___ , ___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3200" dirty="0">
                    <a:latin typeface="Calibri" panose="020F0502020204030204" pitchFamily="34" charset="0"/>
                  </a:rPr>
                  <a:t>) 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100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200" dirty="0">
                  <a:latin typeface="Calibri" panose="020F0502020204030204" pitchFamily="34" charset="0"/>
                </a:endParaRP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9542" y="334776"/>
                <a:ext cx="5844087" cy="4031873"/>
              </a:xfrm>
              <a:prstGeom prst="rect">
                <a:avLst/>
              </a:prstGeom>
              <a:blipFill>
                <a:blip r:embed="rId3"/>
                <a:stretch>
                  <a:fillRect l="-2607" t="-181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4797352" y="365408"/>
            <a:ext cx="799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4</a:t>
            </a:r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28881" y="1796569"/>
            <a:ext cx="799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50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18642" y="1796569"/>
            <a:ext cx="799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6</a:t>
            </a:r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92351" y="1796569"/>
            <a:ext cx="7990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7</a:t>
            </a:r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486345" y="3268674"/>
            <a:ext cx="11661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300</a:t>
            </a:r>
            <a:endParaRPr lang="en-GB" sz="32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7712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89" y="1549499"/>
            <a:ext cx="1371719" cy="145707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716" y="2089968"/>
            <a:ext cx="643338" cy="9089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5020" y="2077257"/>
            <a:ext cx="944962" cy="10546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1001" y="2089968"/>
            <a:ext cx="944962" cy="105469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5020" y="2998942"/>
            <a:ext cx="944962" cy="10546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1001" y="3011653"/>
            <a:ext cx="944962" cy="10546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4940" y="2077257"/>
            <a:ext cx="944962" cy="10546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64940" y="2998942"/>
            <a:ext cx="944962" cy="105469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4875" y="1600181"/>
            <a:ext cx="1371719" cy="14570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362" y="2960596"/>
            <a:ext cx="1371719" cy="145707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251" y="2082356"/>
            <a:ext cx="643338" cy="90897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716" y="2677469"/>
            <a:ext cx="643338" cy="90897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537" y="2642367"/>
            <a:ext cx="643338" cy="90897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923216" y="771286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How many sweets are there altogether?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6249308" y="2069183"/>
            <a:ext cx="1823538" cy="155671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3378894" y="1899111"/>
            <a:ext cx="2531007" cy="2154529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827729" y="1557588"/>
            <a:ext cx="2264812" cy="2860078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645919" y="4553993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3</a:t>
            </a:r>
            <a:endParaRPr lang="en-GB" sz="4800" dirty="0"/>
          </a:p>
        </p:txBody>
      </p:sp>
      <p:sp>
        <p:nvSpPr>
          <p:cNvPr id="24" name="TextBox 23"/>
          <p:cNvSpPr txBox="1"/>
          <p:nvPr/>
        </p:nvSpPr>
        <p:spPr>
          <a:xfrm>
            <a:off x="4091946" y="4553993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6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57385" y="4553993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4</a:t>
            </a:r>
            <a:endParaRPr lang="en-GB" sz="4800" dirty="0"/>
          </a:p>
        </p:txBody>
      </p:sp>
      <p:sp>
        <p:nvSpPr>
          <p:cNvPr id="26" name="TextBox 25"/>
          <p:cNvSpPr txBox="1"/>
          <p:nvPr/>
        </p:nvSpPr>
        <p:spPr>
          <a:xfrm>
            <a:off x="1012058" y="5469476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There are 364 sweets.</a:t>
            </a:r>
            <a:endParaRPr lang="en-GB" sz="32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12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2" grpId="0" animBg="1"/>
      <p:bldP spid="23" grpId="0" animBg="1"/>
      <p:bldP spid="6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89" y="1549499"/>
            <a:ext cx="1371719" cy="145707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4548" y="3013159"/>
            <a:ext cx="643338" cy="9089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9148" y="1420228"/>
            <a:ext cx="1371719" cy="145707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164" y="2776490"/>
            <a:ext cx="1371719" cy="145707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923216" y="771286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How many sweets are there altogether?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45919" y="4553993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6</a:t>
            </a:r>
            <a:endParaRPr lang="en-GB" sz="4800" dirty="0"/>
          </a:p>
        </p:txBody>
      </p:sp>
      <p:sp>
        <p:nvSpPr>
          <p:cNvPr id="24" name="TextBox 23"/>
          <p:cNvSpPr txBox="1"/>
          <p:nvPr/>
        </p:nvSpPr>
        <p:spPr>
          <a:xfrm>
            <a:off x="4091946" y="4553993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0</a:t>
            </a:r>
            <a:endParaRPr lang="en-GB" sz="4800" dirty="0"/>
          </a:p>
        </p:txBody>
      </p:sp>
      <p:sp>
        <p:nvSpPr>
          <p:cNvPr id="25" name="TextBox 24"/>
          <p:cNvSpPr txBox="1"/>
          <p:nvPr/>
        </p:nvSpPr>
        <p:spPr>
          <a:xfrm>
            <a:off x="6757385" y="4553993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5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012058" y="5469476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There are 605 sweets.</a:t>
            </a:r>
            <a:endParaRPr lang="en-GB" sz="3200" dirty="0">
              <a:latin typeface="Calibri" panose="020F0502020204030204" pitchFamily="34" charset="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9357" y="1497957"/>
            <a:ext cx="1371719" cy="145707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6312" y="2776983"/>
            <a:ext cx="1371719" cy="145707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1131" y="2776983"/>
            <a:ext cx="1371719" cy="145707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1585" y="1444995"/>
            <a:ext cx="643338" cy="90897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923" y="1772005"/>
            <a:ext cx="643338" cy="90897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626" y="1533033"/>
            <a:ext cx="643338" cy="90897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964" y="1860043"/>
            <a:ext cx="643338" cy="90897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2909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-0.17049 0.0194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24" y="97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2.96296E-6 L -0.18959 0.0106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79" y="53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1.11111E-6 L -0.27812 0.0187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06" y="92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-0.43056 0.02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28" y="108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11111E-6 L -0.33785 0.02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892" y="125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44444E-6 L 0.60625 -0.1416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12" y="-708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38628 0.1539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06" y="768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2.96296E-6 L 0.42813 0.1321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06" y="6597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4.81481E-6 L 0.17031 -0.0131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507" y="-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4" grpId="0"/>
      <p:bldP spid="25" grpId="0"/>
      <p:bldP spid="2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1 –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748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9532" y="508001"/>
            <a:ext cx="5655149" cy="18976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2732" y="2304014"/>
            <a:ext cx="5672575" cy="3092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802" y="5429956"/>
            <a:ext cx="7905715" cy="912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908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443" y="237068"/>
            <a:ext cx="5655149" cy="18976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802" y="2134684"/>
            <a:ext cx="5672575" cy="30920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136" y="5226760"/>
            <a:ext cx="6429332" cy="74245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903688" y="1117600"/>
            <a:ext cx="23330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There are 431 balloons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903688" y="2987514"/>
            <a:ext cx="2187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There are 270 sweets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5785154" y="4208078"/>
            <a:ext cx="21875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There are 270 sweets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1980537" y="6208889"/>
            <a:ext cx="47589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Same number of sweets, but laid out differently.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65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697394" y="1394412"/>
            <a:ext cx="1811678" cy="189594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380732" y="1920877"/>
            <a:ext cx="492809" cy="5658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664827" y="1992722"/>
            <a:ext cx="731205" cy="206199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741013" y="3090300"/>
            <a:ext cx="1811678" cy="189594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064294" y="1992722"/>
            <a:ext cx="731205" cy="206199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407392" y="1992722"/>
            <a:ext cx="731205" cy="206199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806859" y="1992722"/>
            <a:ext cx="731205" cy="206199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238963" y="1992722"/>
            <a:ext cx="731205" cy="206199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806325" y="1920877"/>
            <a:ext cx="492809" cy="5658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01377" y="2356186"/>
            <a:ext cx="492809" cy="56581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826970" y="2356186"/>
            <a:ext cx="492809" cy="56581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19921" y="2809016"/>
            <a:ext cx="492809" cy="56581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845514" y="2809016"/>
            <a:ext cx="492809" cy="56581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19921" y="3330488"/>
            <a:ext cx="492809" cy="56581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845514" y="3330488"/>
            <a:ext cx="492809" cy="565819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923216" y="771286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What number has been made?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676734" y="4969069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2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4122761" y="4969069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5</a:t>
            </a:r>
            <a:endParaRPr lang="en-GB" sz="4800" dirty="0"/>
          </a:p>
        </p:txBody>
      </p:sp>
      <p:sp>
        <p:nvSpPr>
          <p:cNvPr id="52" name="TextBox 51"/>
          <p:cNvSpPr txBox="1"/>
          <p:nvPr/>
        </p:nvSpPr>
        <p:spPr>
          <a:xfrm>
            <a:off x="6788200" y="4969069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320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697394" y="1394412"/>
            <a:ext cx="1811678" cy="189594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805305" y="3488901"/>
            <a:ext cx="492809" cy="5658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240746" y="2486696"/>
            <a:ext cx="731205" cy="206199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3567505" y="1434546"/>
            <a:ext cx="1811678" cy="189594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825926" y="1455697"/>
            <a:ext cx="731205" cy="206199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569746" y="1325187"/>
            <a:ext cx="731205" cy="206199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097421" y="2486696"/>
            <a:ext cx="731205" cy="206199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1501462" y="3262092"/>
            <a:ext cx="492809" cy="5658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3526553" y="3444071"/>
            <a:ext cx="492809" cy="56581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4391815" y="3583959"/>
            <a:ext cx="492809" cy="56581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3803605" y="4050130"/>
            <a:ext cx="492809" cy="56581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326828" y="1510057"/>
            <a:ext cx="492809" cy="56581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7308850" y="1920877"/>
            <a:ext cx="492809" cy="565819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923216" y="771286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What number has been made?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677873" y="5168664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3</a:t>
            </a:r>
            <a:endParaRPr lang="en-GB" sz="4800" dirty="0"/>
          </a:p>
        </p:txBody>
      </p:sp>
      <p:sp>
        <p:nvSpPr>
          <p:cNvPr id="51" name="TextBox 50"/>
          <p:cNvSpPr txBox="1"/>
          <p:nvPr/>
        </p:nvSpPr>
        <p:spPr>
          <a:xfrm>
            <a:off x="4033708" y="5168664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4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6447369" y="5168664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7</a:t>
            </a:r>
            <a:endParaRPr lang="en-GB" sz="4800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6095336" y="2524832"/>
            <a:ext cx="1811678" cy="189594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13223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-0.30642 0.2798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330" y="139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-0.40591 -0.0502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295" y="-252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0.20417 -0.1652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65" y="-7245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5.55112E-17 L 0.21736 -0.0113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68" y="-57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48148E-6 L -0.16423 0.303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12" y="1518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48148E-6 L -0.03664 0.1263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0" y="631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 L 0.65313 -0.2946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56" y="-1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0.52604 -0.1916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02" y="-958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35556 -0.2180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78" y="-10903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0.21007 -0.1675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03" y="-838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L 0.32431 -0.2240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15" y="-1120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6 L -0.11632 0.1585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16" y="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091" y="677686"/>
            <a:ext cx="6812500" cy="2550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854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904" y="2425574"/>
            <a:ext cx="6812500" cy="25509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91111" y="3025422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442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7245697" y="4058355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716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377707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029829" y="1434546"/>
            <a:ext cx="1811678" cy="189594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380732" y="1920877"/>
            <a:ext cx="492809" cy="5658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273611" y="1228171"/>
            <a:ext cx="731205" cy="206199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673078" y="1228171"/>
            <a:ext cx="731205" cy="206199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016176" y="1228171"/>
            <a:ext cx="731205" cy="206199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415643" y="1228171"/>
            <a:ext cx="731205" cy="206199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847747" y="1228171"/>
            <a:ext cx="731205" cy="206199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806325" y="1920877"/>
            <a:ext cx="492809" cy="565819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01377" y="2356186"/>
            <a:ext cx="492809" cy="565819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826970" y="2356186"/>
            <a:ext cx="492809" cy="565819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19921" y="2809016"/>
            <a:ext cx="492809" cy="565819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845514" y="2809016"/>
            <a:ext cx="492809" cy="565819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419921" y="3330488"/>
            <a:ext cx="492809" cy="565819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934" t="34426" r="42244" b="42987"/>
          <a:stretch/>
        </p:blipFill>
        <p:spPr>
          <a:xfrm>
            <a:off x="6845514" y="3330488"/>
            <a:ext cx="492809" cy="565819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089606" y="669991"/>
            <a:ext cx="68535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alibri" panose="020F0502020204030204" pitchFamily="34" charset="0"/>
              </a:rPr>
              <a:t>What number has been made?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1676734" y="4969069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1</a:t>
            </a:r>
            <a:endParaRPr lang="en-GB" sz="4800" dirty="0"/>
          </a:p>
        </p:txBody>
      </p:sp>
      <p:sp>
        <p:nvSpPr>
          <p:cNvPr id="51" name="TextBox 50"/>
          <p:cNvSpPr txBox="1"/>
          <p:nvPr/>
        </p:nvSpPr>
        <p:spPr>
          <a:xfrm>
            <a:off x="4122761" y="4969069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12</a:t>
            </a:r>
            <a:endParaRPr lang="en-GB" sz="4800" dirty="0"/>
          </a:p>
        </p:txBody>
      </p:sp>
      <p:sp>
        <p:nvSpPr>
          <p:cNvPr id="52" name="TextBox 51"/>
          <p:cNvSpPr txBox="1"/>
          <p:nvPr/>
        </p:nvSpPr>
        <p:spPr>
          <a:xfrm>
            <a:off x="6788200" y="4969069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8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281687" y="3045323"/>
            <a:ext cx="731205" cy="206199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681154" y="3045323"/>
            <a:ext cx="731205" cy="206199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024252" y="3045323"/>
            <a:ext cx="731205" cy="206199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423719" y="3045323"/>
            <a:ext cx="731205" cy="206199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855823" y="3045323"/>
            <a:ext cx="731205" cy="206199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338854" y="1232821"/>
            <a:ext cx="731205" cy="206199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346930" y="3049973"/>
            <a:ext cx="731205" cy="206199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808" t="28591" r="18639" b="28089"/>
          <a:stretch/>
        </p:blipFill>
        <p:spPr>
          <a:xfrm>
            <a:off x="1274314" y="3128351"/>
            <a:ext cx="1811678" cy="1895942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1676734" y="4958321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2</a:t>
            </a:r>
            <a:endParaRPr lang="en-GB" sz="4800" dirty="0"/>
          </a:p>
        </p:txBody>
      </p:sp>
      <p:sp>
        <p:nvSpPr>
          <p:cNvPr id="36" name="TextBox 35"/>
          <p:cNvSpPr txBox="1"/>
          <p:nvPr/>
        </p:nvSpPr>
        <p:spPr>
          <a:xfrm>
            <a:off x="4274725" y="4969068"/>
            <a:ext cx="1345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2</a:t>
            </a:r>
            <a:endParaRPr lang="en-GB" sz="4800" dirty="0"/>
          </a:p>
        </p:txBody>
      </p:sp>
      <p:sp>
        <p:nvSpPr>
          <p:cNvPr id="2" name="Rounded Rectangle 1"/>
          <p:cNvSpPr/>
          <p:nvPr/>
        </p:nvSpPr>
        <p:spPr>
          <a:xfrm>
            <a:off x="3333939" y="1254297"/>
            <a:ext cx="2065243" cy="3796122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4085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0" grpId="1"/>
      <p:bldP spid="51" grpId="0"/>
      <p:bldP spid="51" grpId="1"/>
      <p:bldP spid="52" grpId="0"/>
      <p:bldP spid="35" grpId="0"/>
      <p:bldP spid="36" grpId="0"/>
      <p:bldP spid="2" grpId="0" animBg="1"/>
      <p:bldP spid="2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754" y="813288"/>
            <a:ext cx="3427588" cy="18702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4014" y="382439"/>
            <a:ext cx="3143603" cy="24181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7034" y="3213091"/>
            <a:ext cx="3271308" cy="253190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0886" y="4008108"/>
            <a:ext cx="2969860" cy="262885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14400" y="116578"/>
            <a:ext cx="8074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 smtClean="0"/>
              <a:t>Task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4456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7|0.7|0.6|6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1|1.5|8.3|1|9.9|1.5|6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|10.9|9.3|7.5|4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4|2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|7.4|1.6|1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2|1.5|2|25.3|8.3|7.6|2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9F7A23E-4B46-42DC-98B3-33590377C185}"/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2440</TotalTime>
  <Words>166</Words>
  <Application>Microsoft Office PowerPoint</Application>
  <PresentationFormat>On-screen Show (4:3)</PresentationFormat>
  <Paragraphs>51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11</vt:i4>
      </vt:variant>
      <vt:variant>
        <vt:lpstr>Slide Titles</vt:lpstr>
      </vt:variant>
      <vt:variant>
        <vt:i4>16</vt:i4>
      </vt:variant>
    </vt:vector>
  </HeadingPairs>
  <TitlesOfParts>
    <vt:vector size="33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Custom Design</vt:lpstr>
      <vt:lpstr>1_Custom Design</vt:lpstr>
      <vt:lpstr>2_Custom Design</vt:lpstr>
      <vt:lpstr>3_Custom Design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– 3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Rachael Norman</cp:lastModifiedBy>
  <cp:revision>183</cp:revision>
  <dcterms:created xsi:type="dcterms:W3CDTF">2019-07-05T11:02:13Z</dcterms:created>
  <dcterms:modified xsi:type="dcterms:W3CDTF">2020-09-10T14:32:13Z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