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4" r:id="rId5"/>
    <p:sldId id="263" r:id="rId6"/>
    <p:sldId id="265" r:id="rId7"/>
    <p:sldId id="266" r:id="rId8"/>
    <p:sldId id="267" r:id="rId9"/>
    <p:sldId id="268" r:id="rId10"/>
    <p:sldId id="26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8594"/>
    <a:srgbClr val="834D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C5203-6A3E-4516-8E57-2980950B7B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75C5C1-1565-4B9A-B801-59658BF43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C39A3C-4E30-4AD4-9991-E8EA133A0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535D-09D7-49CA-83EE-786F604F3FB4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2A1C57-588D-467E-8F36-63FCE85F8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EF31C7-259E-4211-B58C-AC9F3543B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CE8E-E461-4CBC-931A-98B6799CB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844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DBD90-4457-4778-A1F9-E4CE17F30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722CE-BD6A-4235-888E-6141673BA2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A7577B-C2C8-4FDA-8D2F-4478503BF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535D-09D7-49CA-83EE-786F604F3FB4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A05157-949A-4020-9F99-996A86078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2CC704-0711-4761-8FB6-FA1A09946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CE8E-E461-4CBC-931A-98B6799CB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086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ED183-0EFC-4065-B320-895E563FD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456D81-6C23-4E0F-9FCA-2DE7E7BBE3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9CD846-F40C-47A3-BCDD-25004D4DD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535D-09D7-49CA-83EE-786F604F3FB4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97921-99F3-4A0F-8E82-841CAE814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F41FBC-B3ED-40F3-AC3A-29E32703B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CE8E-E461-4CBC-931A-98B6799CB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759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EFE95-03D0-4527-B87B-E84026776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FCCEC-3049-4086-A3B4-6EB4C8986B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CCE0F2-FF38-4C96-B785-6A79B425B4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3D7B9B-5765-4E3C-81A8-4964C3430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535D-09D7-49CA-83EE-786F604F3FB4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703C9B-DEF0-4A11-9E3D-C76AE29ED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37138-F4F2-471E-A1C3-B0A216AD6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CE8E-E461-4CBC-931A-98B6799CB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577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4BB4E-579F-4D53-B54D-9525CA5FE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8837C4-2249-42C2-954F-DE8D066E1A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E04EF1-20ED-4220-BA61-E6564C5217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B681BF-8AAD-4B18-BE33-5D3F195571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E5CF7F-9837-4730-A220-AE7EAB01C2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9A198A-9A99-4990-8E25-D45134112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535D-09D7-49CA-83EE-786F604F3FB4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AD1CE8-261C-4482-AFC9-01C04FC2D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6232A3-6C7D-465E-96C3-068A65841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CE8E-E461-4CBC-931A-98B6799CB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658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64892-C9DE-4B67-8B79-BC5EC7FAE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0221E6-0834-4B49-A944-7ADC39051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535D-09D7-49CA-83EE-786F604F3FB4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EC622C-BFDB-4099-BB9B-F79E55502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D7009E-01E1-4559-A80B-CE1E8C64E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CE8E-E461-4CBC-931A-98B6799CB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553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291CDC-5193-4285-BA47-81394A703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535D-09D7-49CA-83EE-786F604F3FB4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7CA7D5-92DC-429A-883B-CDAAB9FC4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51D890-DC26-43DA-90B7-AA2F06F0B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CE8E-E461-4CBC-931A-98B6799CB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292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80513-BC0A-4EA5-A6C3-72A1A5A64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96B466-A28E-408E-95FE-E4414AEB93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57DA03-FECE-4107-BC6C-EE5254A90F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42F7BB-088C-4C92-A64F-9F58D06D8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535D-09D7-49CA-83EE-786F604F3FB4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4AC6A1-953C-4128-B613-744ABB70B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98DB41-6958-4E28-9D84-96565AE89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CE8E-E461-4CBC-931A-98B6799CB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384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DE3DE-DE99-4EAB-A5FA-9C50AB317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2E52A1-AA45-4A11-84C2-27F742C0B8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4AA728-2BF9-49EA-A461-4E1ADDE4D1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6F8CA3-D766-48E3-A7DB-EAF02834A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535D-09D7-49CA-83EE-786F604F3FB4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518872-709D-4A8E-A2C8-D1C165C51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4DE26-E536-452A-82D7-304875512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CE8E-E461-4CBC-931A-98B6799CB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595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C6E06-E3BC-49C9-BB5E-77E2DD943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4DECA2-BDC4-498B-A833-8618FACB0E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F83D2-CCF7-4D66-8B11-6430A26B1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535D-09D7-49CA-83EE-786F604F3FB4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98BF1-8743-4699-9E0D-BBA9BCB00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006CC-B2F8-4DB1-A9EC-4551011B7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CE8E-E461-4CBC-931A-98B6799CB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259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B24D928-88E7-42E2-8F7A-6E81CF5E7B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B28BCB-A834-4D53-A247-428C076AC9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4B8B2-D1DE-4C36-8A78-4B4E31AC2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535D-09D7-49CA-83EE-786F604F3FB4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305DBD-5ABE-4595-B879-C563B1A49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F85B42-E42F-4A0D-A57C-936FB6B7C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CE8E-E461-4CBC-931A-98B6799CB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336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8D3E00-9FCC-443D-A8ED-CCD08CC99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002D2E-B1C8-4088-A93F-5C98B5E9B9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D7D87A-24BC-41C0-A364-1D37C76FC5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5535D-09D7-49CA-83EE-786F604F3FB4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57BC5C-73D2-4E4E-8E44-1B7EEDBE57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307897-EBBD-45B9-AD44-E29CB2251C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DCE8E-E461-4CBC-931A-98B6799CB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712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85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97F58-6DB1-4138-8F1E-95F34E929F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91835" y="778817"/>
            <a:ext cx="496963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3800" u="sng" dirty="0">
                <a:latin typeface="Comic Sans MS" panose="030F0702030302020204" pitchFamily="66" charset="0"/>
              </a:rPr>
              <a:t>Our growing future</a:t>
            </a:r>
            <a:br>
              <a:rPr lang="en-GB" sz="3800" u="sng" dirty="0">
                <a:latin typeface="Comic Sans MS" panose="030F0702030302020204" pitchFamily="66" charset="0"/>
              </a:rPr>
            </a:br>
            <a:r>
              <a:rPr lang="en-GB" sz="3800" u="sng" dirty="0">
                <a:latin typeface="Comic Sans MS" panose="030F0702030302020204" pitchFamily="66" charset="0"/>
              </a:rPr>
              <a:t/>
            </a:r>
            <a:br>
              <a:rPr lang="en-GB" sz="3800" u="sng" dirty="0">
                <a:latin typeface="Comic Sans MS" panose="030F0702030302020204" pitchFamily="66" charset="0"/>
              </a:rPr>
            </a:br>
            <a:r>
              <a:rPr lang="en-GB" sz="4400" u="sng" dirty="0">
                <a:latin typeface="Comic Sans MS" panose="030F0702030302020204" pitchFamily="66" charset="0"/>
              </a:rPr>
              <a:t/>
            </a:r>
            <a:br>
              <a:rPr lang="en-GB" sz="4400" u="sng" dirty="0">
                <a:latin typeface="Comic Sans MS" panose="030F0702030302020204" pitchFamily="66" charset="0"/>
              </a:rPr>
            </a:br>
            <a:r>
              <a:rPr lang="en-GB" sz="4400" dirty="0">
                <a:latin typeface="Comic Sans MS" panose="030F0702030302020204" pitchFamily="66" charset="0"/>
              </a:rPr>
              <a:t>The Promise</a:t>
            </a:r>
            <a:r>
              <a:rPr lang="en-GB" sz="3800" dirty="0"/>
              <a:t/>
            </a:r>
            <a:br>
              <a:rPr lang="en-GB" sz="3800" dirty="0"/>
            </a:br>
            <a:r>
              <a:rPr lang="en-GB" sz="2800" dirty="0">
                <a:latin typeface="Comic Sans MS" panose="030F0702030302020204" pitchFamily="66" charset="0"/>
              </a:rPr>
              <a:t>By: Nicola Davies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F72B59-0D75-4E37-B362-D480FC9CE6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65456" y="4164780"/>
            <a:ext cx="5726544" cy="1147863"/>
          </a:xfrm>
        </p:spPr>
        <p:txBody>
          <a:bodyPr anchor="t">
            <a:normAutofit fontScale="85000" lnSpcReduction="20000"/>
          </a:bodyPr>
          <a:lstStyle/>
          <a:p>
            <a:pPr algn="l"/>
            <a:r>
              <a:rPr lang="en-GB" sz="2800" u="sng" dirty="0" smtClean="0">
                <a:latin typeface="Comic Sans MS" panose="030F0702030302020204" pitchFamily="66" charset="0"/>
              </a:rPr>
              <a:t>Wednesday 15 September 2021</a:t>
            </a:r>
          </a:p>
          <a:p>
            <a:pPr algn="l"/>
            <a:r>
              <a:rPr lang="en-GB" sz="2800" u="sng" dirty="0" smtClean="0">
                <a:latin typeface="Comic Sans MS" panose="030F0702030302020204" pitchFamily="66" charset="0"/>
              </a:rPr>
              <a:t>LO: To write with purpose.</a:t>
            </a:r>
          </a:p>
          <a:p>
            <a:pPr algn="l"/>
            <a:r>
              <a:rPr lang="en-GB" sz="2800" u="sng" dirty="0" smtClean="0">
                <a:latin typeface="Comic Sans MS" panose="030F0702030302020204" pitchFamily="66" charset="0"/>
              </a:rPr>
              <a:t>C: Persuasive article.</a:t>
            </a:r>
            <a:endParaRPr lang="en-GB" sz="2800" u="sng" dirty="0"/>
          </a:p>
        </p:txBody>
      </p:sp>
      <p:pic>
        <p:nvPicPr>
          <p:cNvPr id="1026" name="Picture 2" descr="The Promise: Amazon.co.uk: Davies, Nicola, Carlin, Laura: 9781406337280:  Books">
            <a:extLst>
              <a:ext uri="{FF2B5EF4-FFF2-40B4-BE49-F238E27FC236}">
                <a16:creationId xmlns:a16="http://schemas.microsoft.com/office/drawing/2014/main" id="{1F04B1B3-D638-4964-9F97-34134EFB0E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7" r="-1" b="-1"/>
          <a:stretch/>
        </p:blipFill>
        <p:spPr bwMode="auto"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513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85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3BF9C7E-8E67-47BF-B459-E0230C49B78A}"/>
              </a:ext>
            </a:extLst>
          </p:cNvPr>
          <p:cNvSpPr/>
          <p:nvPr/>
        </p:nvSpPr>
        <p:spPr>
          <a:xfrm>
            <a:off x="4302035" y="343989"/>
            <a:ext cx="3884022" cy="12758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9FC0F58-69A4-450C-9B3A-5F043CE2D31F}"/>
              </a:ext>
            </a:extLst>
          </p:cNvPr>
          <p:cNvSpPr txBox="1"/>
          <p:nvPr/>
        </p:nvSpPr>
        <p:spPr>
          <a:xfrm>
            <a:off x="4413256" y="689503"/>
            <a:ext cx="36615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Persuasive Article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E4633A-3C82-4D01-AC63-AA7D579CAF73}"/>
              </a:ext>
            </a:extLst>
          </p:cNvPr>
          <p:cNvSpPr txBox="1"/>
          <p:nvPr/>
        </p:nvSpPr>
        <p:spPr>
          <a:xfrm>
            <a:off x="1412666" y="1880400"/>
            <a:ext cx="100703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Today we are going to finalise our persuasive article about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benefits of planting trees</a:t>
            </a:r>
            <a:r>
              <a:rPr lang="en-GB" dirty="0"/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4D0C2A-AB41-444E-81FA-D0C03398855C}"/>
              </a:ext>
            </a:extLst>
          </p:cNvPr>
          <p:cNvSpPr txBox="1"/>
          <p:nvPr/>
        </p:nvSpPr>
        <p:spPr>
          <a:xfrm>
            <a:off x="557349" y="3095113"/>
            <a:ext cx="12329786" cy="3754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Read your draft </a:t>
            </a:r>
            <a:r>
              <a:rPr lang="en-GB" sz="2400" dirty="0" smtClean="0">
                <a:latin typeface="Comic Sans MS" panose="030F0702030302020204" pitchFamily="66" charset="0"/>
              </a:rPr>
              <a:t>and think about what works </a:t>
            </a:r>
            <a:r>
              <a:rPr lang="en-GB" sz="2400" dirty="0">
                <a:latin typeface="Comic Sans MS" panose="030F0702030302020204" pitchFamily="66" charset="0"/>
              </a:rPr>
              <a:t>and </a:t>
            </a:r>
            <a:r>
              <a:rPr lang="en-GB" sz="2400" dirty="0" smtClean="0">
                <a:latin typeface="Comic Sans MS" panose="030F0702030302020204" pitchFamily="66" charset="0"/>
              </a:rPr>
              <a:t>what </a:t>
            </a:r>
            <a:r>
              <a:rPr lang="en-GB" sz="2400" dirty="0">
                <a:latin typeface="Comic Sans MS" panose="030F0702030302020204" pitchFamily="66" charset="0"/>
              </a:rPr>
              <a:t>areas could be improved.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Is </a:t>
            </a:r>
            <a:r>
              <a:rPr lang="en-GB" sz="2400" dirty="0">
                <a:latin typeface="Comic Sans MS" panose="030F0702030302020204" pitchFamily="66" charset="0"/>
              </a:rPr>
              <a:t>the language suitable? Is it persuasive enough?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Are the paragraphs broken up correctly?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Think about what might make the best headline and by-line.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would be a good featured quote?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images would best accompany your article?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Let’s write our article out neatly!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1444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85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7825" y="204787"/>
            <a:ext cx="8896350" cy="644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523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85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1637" y="166687"/>
            <a:ext cx="8848725" cy="652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66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85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4012" y="123825"/>
            <a:ext cx="8943975" cy="661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568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85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8775" y="166687"/>
            <a:ext cx="8934450" cy="652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653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85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9037" y="90487"/>
            <a:ext cx="4733925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8363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469B10E-2851-4143-B0D3-F1A00F6D4D4B}">
  <ds:schemaRefs>
    <ds:schemaRef ds:uri="933c73ff-1f47-478d-836a-52d41c4c8390"/>
    <ds:schemaRef ds:uri="http://purl.org/dc/elements/1.1/"/>
    <ds:schemaRef ds:uri="b7193443-4924-4c98-83f1-322a08f13154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E83CF36-5DE3-44A2-BF0F-BA7082C18E3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2C1E2B4-7E1A-41B7-9253-C5FB0D3CAB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103</Words>
  <Application>Microsoft Office PowerPoint</Application>
  <PresentationFormat>Widescreen</PresentationFormat>
  <Paragraphs>16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Our growing future   The Promise By: Nicola Davies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Celliers, Grant (Business Development Executive)</dc:creator>
  <cp:lastModifiedBy>Rachael Norman</cp:lastModifiedBy>
  <cp:revision>7</cp:revision>
  <dcterms:created xsi:type="dcterms:W3CDTF">2021-08-25T19:46:52Z</dcterms:created>
  <dcterms:modified xsi:type="dcterms:W3CDTF">2021-09-10T16:02:07Z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