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61" r:id="rId6"/>
    <p:sldId id="259" r:id="rId7"/>
    <p:sldId id="263" r:id="rId8"/>
    <p:sldId id="262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2/20/2022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2/20/2022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2/20/2022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2/20/2022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2/20/2022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2/20/2022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2/20/2022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2/20/2022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2/20/2022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2/20/2022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sumo.app/video/?lang=en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8pVjNOVHr3k" TargetMode="External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8pVjNOVHr3k?feature=oembed" TargetMode="Externa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4982" y="1857434"/>
            <a:ext cx="11374582" cy="2316017"/>
          </a:xfrm>
        </p:spPr>
        <p:txBody>
          <a:bodyPr>
            <a:normAutofit/>
          </a:bodyPr>
          <a:lstStyle/>
          <a:p>
            <a:pPr fontAlgn="base"/>
            <a:r>
              <a:rPr lang="en-GB" sz="4000" dirty="0">
                <a:latin typeface="Segoe Print" panose="02000600000000000000" pitchFamily="2" charset="0"/>
              </a:rPr>
              <a:t>L.O: Creating videos.</a:t>
            </a:r>
            <a:r>
              <a:rPr lang="en-GB" sz="4000" dirty="0"/>
              <a:t> </a:t>
            </a:r>
            <a:endParaRPr lang="en-GB" sz="4000" dirty="0">
              <a:latin typeface="Segoe Print" panose="02000600000000000000" pitchFamily="2" charset="0"/>
            </a:endParaRPr>
          </a:p>
          <a:p>
            <a:pPr fontAlgn="base"/>
            <a:r>
              <a:rPr lang="en-GB" sz="4000" dirty="0">
                <a:latin typeface="Segoe Print" panose="02000600000000000000" pitchFamily="2" charset="0"/>
              </a:rPr>
              <a:t> </a:t>
            </a:r>
          </a:p>
          <a:p>
            <a:pPr fontAlgn="base"/>
            <a:r>
              <a:rPr lang="en-GB" sz="4000" dirty="0">
                <a:latin typeface="Segoe Print" panose="02000600000000000000" pitchFamily="2" charset="0"/>
              </a:rPr>
              <a:t>C: Macbeth</a:t>
            </a:r>
            <a:endParaRPr lang="en-GB" sz="40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58518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97295" y="2063770"/>
            <a:ext cx="11804073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Segoe Print" panose="02000600000000000000" pitchFamily="2" charset="0"/>
              </a:rPr>
              <a:t>We have been using a software application to create an enhanced picture related to Macbeth. </a:t>
            </a:r>
          </a:p>
          <a:p>
            <a:endParaRPr lang="en-GB" sz="2800" dirty="0">
              <a:latin typeface="Segoe Print" panose="02000600000000000000" pitchFamily="2" charset="0"/>
            </a:endParaRPr>
          </a:p>
          <a:p>
            <a:r>
              <a:rPr lang="en-GB" sz="2800" dirty="0">
                <a:latin typeface="Segoe Print" panose="02000600000000000000" pitchFamily="2" charset="0"/>
              </a:rPr>
              <a:t>We are going to be using the same app to create a short film trailer for Macbeth.</a:t>
            </a:r>
          </a:p>
          <a:p>
            <a:endParaRPr lang="en-GB" sz="2000" dirty="0">
              <a:latin typeface="Segoe Print" panose="02000600000000000000" pitchFamily="2" charset="0"/>
            </a:endParaRPr>
          </a:p>
          <a:p>
            <a:endParaRPr lang="en-GB" dirty="0">
              <a:latin typeface="Segoe Print" panose="02000600000000000000" pitchFamily="2" charset="0"/>
            </a:endParaRPr>
          </a:p>
          <a:p>
            <a:endParaRPr lang="en-GB" dirty="0">
              <a:latin typeface="Segoe Print" panose="02000600000000000000" pitchFamily="2" charset="0"/>
            </a:endParaRPr>
          </a:p>
          <a:p>
            <a:r>
              <a:rPr lang="en-GB" dirty="0">
                <a:latin typeface="Segoe Print" panose="02000600000000000000" pitchFamily="2" charset="0"/>
              </a:rPr>
              <a:t>​</a:t>
            </a:r>
          </a:p>
          <a:p>
            <a:endParaRPr lang="en-GB" dirty="0">
              <a:latin typeface="Segoe Print" panose="02000600000000000000" pitchFamily="2" charset="0"/>
            </a:endParaRPr>
          </a:p>
          <a:p>
            <a:r>
              <a:rPr lang="en-GB" dirty="0">
                <a:latin typeface="Segoe Print" panose="02000600000000000000" pitchFamily="2" charset="0"/>
                <a:hlinkClick r:id="rId2"/>
              </a:rPr>
              <a:t>https://sumo.app/video/?lang=en</a:t>
            </a:r>
            <a:r>
              <a:rPr lang="en-GB" dirty="0">
                <a:latin typeface="Segoe Print" panose="02000600000000000000" pitchFamily="2" charset="0"/>
              </a:rPr>
              <a:t> ​ </a:t>
            </a:r>
          </a:p>
        </p:txBody>
      </p:sp>
    </p:spTree>
    <p:extLst>
      <p:ext uri="{BB962C8B-B14F-4D97-AF65-F5344CB8AC3E}">
        <p14:creationId xmlns:p14="http://schemas.microsoft.com/office/powerpoint/2010/main" val="15750639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7818" y="230393"/>
            <a:ext cx="1177636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Segoe Print" panose="02000600000000000000" pitchFamily="2" charset="0"/>
              </a:rPr>
              <a:t>You will be able to use pictures, video clips and music to bring your trailer to life </a:t>
            </a:r>
            <a:r>
              <a:rPr lang="en-GB" sz="1400" dirty="0">
                <a:latin typeface="Segoe Print" panose="02000600000000000000" pitchFamily="2" charset="0"/>
                <a:hlinkClick r:id="rId3"/>
              </a:rPr>
              <a:t>https://www.youtube.com/watch?v=8pVjNOVHr3k</a:t>
            </a:r>
            <a:r>
              <a:rPr lang="en-GB" sz="1400" dirty="0">
                <a:latin typeface="Segoe Print" panose="02000600000000000000" pitchFamily="2" charset="0"/>
              </a:rPr>
              <a:t> </a:t>
            </a:r>
            <a:endParaRPr lang="en-GB" sz="2800" dirty="0">
              <a:latin typeface="Segoe Print" panose="02000600000000000000" pitchFamily="2" charset="0"/>
            </a:endParaRPr>
          </a:p>
          <a:p>
            <a:endParaRPr lang="en-GB" sz="2800" dirty="0">
              <a:latin typeface="Segoe Print" panose="02000600000000000000" pitchFamily="2" charset="0"/>
            </a:endParaRPr>
          </a:p>
        </p:txBody>
      </p:sp>
      <p:pic>
        <p:nvPicPr>
          <p:cNvPr id="3" name="Online Media 2" title="THE TRAGEDY OF MACBETH Trailer 3 (2022) Denzel Washington">
            <a:hlinkClick r:id="" action="ppaction://media"/>
            <a:extLst>
              <a:ext uri="{FF2B5EF4-FFF2-40B4-BE49-F238E27FC236}">
                <a16:creationId xmlns:a16="http://schemas.microsoft.com/office/drawing/2014/main" id="{7F870218-FC0F-4000-B28C-92E892043B97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438275" y="1114901"/>
            <a:ext cx="9912325" cy="5600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0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3375" y="251787"/>
            <a:ext cx="1177636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Segoe Print" panose="02000600000000000000" pitchFamily="2" charset="0"/>
              </a:rPr>
              <a:t>This works in a similar way to the </a:t>
            </a:r>
            <a:r>
              <a:rPr lang="en-GB" sz="2400" dirty="0" err="1">
                <a:latin typeface="Segoe Print" panose="02000600000000000000" pitchFamily="2" charset="0"/>
              </a:rPr>
              <a:t>sumopaint</a:t>
            </a:r>
            <a:r>
              <a:rPr lang="en-GB" sz="2400" dirty="0">
                <a:latin typeface="Segoe Print" panose="02000600000000000000" pitchFamily="2" charset="0"/>
              </a:rPr>
              <a:t> app. You can add layers to the video, adding in images and music to create your own piece of work. Experiment with some of the features – try to add videos/photos/music.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14899ED-AA82-498F-940E-F5368C18D7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21040"/>
            <a:ext cx="12192000" cy="5236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3486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6406" y="2196908"/>
            <a:ext cx="2329761" cy="375131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1648" y="3508569"/>
            <a:ext cx="3417933" cy="30718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70273" y="2185130"/>
            <a:ext cx="2835708" cy="283570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88766" y="861691"/>
            <a:ext cx="1201446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>
                <a:latin typeface="Segoe Print" panose="02000600000000000000" pitchFamily="2" charset="0"/>
              </a:rPr>
              <a:t>Use the skills you have learned to create your own trailer for an imaginary film. You can use any image from the internet in your trailer – use </a:t>
            </a:r>
            <a:r>
              <a:rPr lang="en-GB" sz="2000" b="1" dirty="0" err="1">
                <a:latin typeface="Segoe Print" panose="02000600000000000000" pitchFamily="2" charset="0"/>
              </a:rPr>
              <a:t>Kiddle</a:t>
            </a:r>
            <a:r>
              <a:rPr lang="en-GB" sz="2000" b="1" dirty="0">
                <a:latin typeface="Segoe Print" panose="02000600000000000000" pitchFamily="2" charset="0"/>
              </a:rPr>
              <a:t> only. Be as creative as possible – think about the story and include the most striking images. Create atmosphere – think about the setting and which aspects of the story you want to include in your trailer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84964" y="3857745"/>
            <a:ext cx="2040615" cy="300025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533" y="2982660"/>
            <a:ext cx="2139881" cy="321287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74619" y="2875482"/>
            <a:ext cx="2403537" cy="370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4990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9977" y="313283"/>
            <a:ext cx="1193104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latin typeface="Segoe Print" panose="02000600000000000000" pitchFamily="2" charset="0"/>
              </a:rPr>
              <a:t>Save the video you have created on your laptop and email it to your teacher using your Microsoft 365 account.</a:t>
            </a:r>
          </a:p>
          <a:p>
            <a:endParaRPr lang="en-GB" sz="2400" b="1" dirty="0">
              <a:latin typeface="Segoe Print" panose="02000600000000000000" pitchFamily="2" charset="0"/>
            </a:endParaRPr>
          </a:p>
          <a:p>
            <a:r>
              <a:rPr lang="en-GB" sz="2400" b="1" dirty="0">
                <a:latin typeface="Segoe Print" panose="02000600000000000000" pitchFamily="2" charset="0"/>
              </a:rPr>
              <a:t>Click ‘Export’, when your video has been created, click on the three dots in the bottom right corner, then ‘Download’. </a:t>
            </a:r>
          </a:p>
          <a:p>
            <a:endParaRPr lang="en-GB" sz="2400" b="1" dirty="0">
              <a:latin typeface="Segoe Print" panose="02000600000000000000" pitchFamily="2" charset="0"/>
            </a:endParaRPr>
          </a:p>
          <a:p>
            <a:endParaRPr lang="en-GB" sz="2400" b="1" dirty="0">
              <a:latin typeface="Segoe Print" panose="02000600000000000000" pitchFamily="2" charset="0"/>
            </a:endParaRPr>
          </a:p>
          <a:p>
            <a:endParaRPr lang="en-GB" sz="2400" b="1" dirty="0">
              <a:latin typeface="Segoe Print" panose="02000600000000000000" pitchFamily="2" charset="0"/>
            </a:endParaRPr>
          </a:p>
          <a:p>
            <a:r>
              <a:rPr lang="en-GB" sz="2400" b="1" dirty="0">
                <a:latin typeface="Segoe Print" panose="02000600000000000000" pitchFamily="2" charset="0"/>
              </a:rPr>
              <a:t>Your video will download to the bottom left of your screen – click on the arrow and then ‘Show in Folder’. When this opens, you will see your video, right click and then ‘Copy’. </a:t>
            </a:r>
          </a:p>
          <a:p>
            <a:endParaRPr lang="en-GB" sz="2400" b="1" dirty="0">
              <a:latin typeface="Segoe Print" panose="02000600000000000000" pitchFamily="2" charset="0"/>
            </a:endParaRPr>
          </a:p>
          <a:p>
            <a:r>
              <a:rPr lang="en-GB" sz="2400" b="1" dirty="0">
                <a:latin typeface="Segoe Print" panose="02000600000000000000" pitchFamily="2" charset="0"/>
              </a:rPr>
              <a:t>Now you can save it in your laptops document file. Click on ‘Documents’, then right click and ‘Paste’.</a:t>
            </a:r>
          </a:p>
          <a:p>
            <a:endParaRPr lang="en-GB" sz="2400" b="1" dirty="0">
              <a:latin typeface="Segoe Print" panose="02000600000000000000" pitchFamily="2" charset="0"/>
            </a:endParaRPr>
          </a:p>
          <a:p>
            <a:r>
              <a:rPr lang="en-GB" sz="2400" b="1" dirty="0">
                <a:latin typeface="Segoe Print" panose="02000600000000000000" pitchFamily="2" charset="0"/>
              </a:rPr>
              <a:t>Email to your teacher.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F92A152-86EE-4B65-93FC-4CF5048B71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29550" y="2290762"/>
            <a:ext cx="3886200" cy="960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727533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C7B8C14-9094-4FA3-9B85-6EBAFDDE1EB5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A8A8D0AE-7B8F-451E-AD65-0522CCFE4D0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5CEEA83-32F8-4205-975F-E73AF0A43BF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245</TotalTime>
  <Words>321</Words>
  <Application>Microsoft Office PowerPoint</Application>
  <PresentationFormat>Widescreen</PresentationFormat>
  <Paragraphs>26</Paragraphs>
  <Slides>6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Century Gothic</vt:lpstr>
      <vt:lpstr>Segoe Print</vt:lpstr>
      <vt:lpstr>Vapor Trail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Richard Levens</dc:creator>
  <cp:lastModifiedBy>richard levens</cp:lastModifiedBy>
  <cp:revision>8</cp:revision>
  <dcterms:created xsi:type="dcterms:W3CDTF">2021-12-17T13:42:43Z</dcterms:created>
  <dcterms:modified xsi:type="dcterms:W3CDTF">2022-02-20T19:53:02Z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