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4" r:id="rId5"/>
    <p:sldId id="263" r:id="rId6"/>
    <p:sldId id="257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1F460-2A6F-4955-8E46-0681F1A1014A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3CBE-5F4F-45F0-94B7-2E23B96B96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007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1F460-2A6F-4955-8E46-0681F1A1014A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3CBE-5F4F-45F0-94B7-2E23B96B96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588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1F460-2A6F-4955-8E46-0681F1A1014A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3CBE-5F4F-45F0-94B7-2E23B96B96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620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1F460-2A6F-4955-8E46-0681F1A1014A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3CBE-5F4F-45F0-94B7-2E23B96B96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24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1F460-2A6F-4955-8E46-0681F1A1014A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3CBE-5F4F-45F0-94B7-2E23B96B96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683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1F460-2A6F-4955-8E46-0681F1A1014A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3CBE-5F4F-45F0-94B7-2E23B96B96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070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1F460-2A6F-4955-8E46-0681F1A1014A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3CBE-5F4F-45F0-94B7-2E23B96B96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719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1F460-2A6F-4955-8E46-0681F1A1014A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3CBE-5F4F-45F0-94B7-2E23B96B96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518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1F460-2A6F-4955-8E46-0681F1A1014A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3CBE-5F4F-45F0-94B7-2E23B96B96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915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1F460-2A6F-4955-8E46-0681F1A1014A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3CBE-5F4F-45F0-94B7-2E23B96B96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135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1F460-2A6F-4955-8E46-0681F1A1014A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73CBE-5F4F-45F0-94B7-2E23B96B96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678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1F460-2A6F-4955-8E46-0681F1A1014A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73CBE-5F4F-45F0-94B7-2E23B96B96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625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ym8bqt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58584" y="1783830"/>
            <a:ext cx="846738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Monday 11 October 2021 </a:t>
            </a:r>
          </a:p>
          <a:p>
            <a:pPr algn="ctr"/>
            <a:endParaRPr lang="en-GB" sz="2800" u="sng" dirty="0">
              <a:latin typeface="Comic Sans MS" panose="030F0702030302020204" pitchFamily="66" charset="0"/>
            </a:endParaRPr>
          </a:p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LO: To understand texts</a:t>
            </a:r>
          </a:p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C: Understanding features of a newspaper article</a:t>
            </a:r>
          </a:p>
          <a:p>
            <a:pPr algn="ctr"/>
            <a:endParaRPr lang="en-GB" sz="2800" u="sng" dirty="0">
              <a:latin typeface="Comic Sans MS" panose="030F0702030302020204" pitchFamily="66" charset="0"/>
            </a:endParaRPr>
          </a:p>
          <a:p>
            <a:pPr algn="ctr"/>
            <a:endParaRPr lang="en-GB" sz="28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714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85309" y="873689"/>
            <a:ext cx="5080000" cy="1394691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91708" y="1293091"/>
            <a:ext cx="4406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Features of a Newspaper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35031" y="2720449"/>
            <a:ext cx="977382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Today we are going to look at the features of a newspaper article.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Look at the newspaper articles </a:t>
            </a:r>
            <a:r>
              <a:rPr lang="en-GB" sz="2400" dirty="0" smtClean="0">
                <a:latin typeface="Comic Sans MS" panose="030F0702030302020204" pitchFamily="66" charset="0"/>
              </a:rPr>
              <a:t>provided. 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Think, pair, share: How are they set out? What stands out to you?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latin typeface="Comic Sans MS" panose="030F0702030302020204" pitchFamily="66" charset="0"/>
              </a:rPr>
              <a:t>                            What language do you notice? Can you spot any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fronted adverbials or expanded noun phrases?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15 minutes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665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6510" y="73891"/>
            <a:ext cx="7075054" cy="668397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5636" y="56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Features of a newspaper report - Year 4 - P5 - English - Home Learning with BBC </a:t>
            </a:r>
            <a:r>
              <a:rPr lang="en-GB" dirty="0" err="1">
                <a:hlinkClick r:id="rId3"/>
              </a:rPr>
              <a:t>Bitesize</a:t>
            </a:r>
            <a:r>
              <a:rPr lang="en-GB" dirty="0">
                <a:hlinkClick r:id="rId3"/>
              </a:rPr>
              <a:t> - BBC </a:t>
            </a:r>
            <a:r>
              <a:rPr lang="en-GB" dirty="0" err="1">
                <a:hlinkClick r:id="rId3"/>
              </a:rPr>
              <a:t>Bitesize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3381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83360" y="1239520"/>
            <a:ext cx="9631680" cy="46329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838960" y="2022455"/>
            <a:ext cx="91236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Now that we know what to look for, look back over the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newspaper reports.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Use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a highlighter to highlight any important features 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and language that you notice. Annotate  with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a pencil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.</a:t>
            </a:r>
          </a:p>
          <a:p>
            <a:pPr algn="ctr"/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Share your work with your family. </a:t>
            </a:r>
            <a:endParaRPr lang="en-GB" sz="2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36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7527" y="222345"/>
            <a:ext cx="5818910" cy="65453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6436" y="222345"/>
            <a:ext cx="5043055" cy="5789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199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306711" y="2034231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/>
            <a:r>
              <a:rPr lang="en-GB" sz="2800" u="sng" dirty="0">
                <a:solidFill>
                  <a:srgbClr val="000000"/>
                </a:solidFill>
                <a:latin typeface="Comic Sans MS" panose="030F0702030302020204" pitchFamily="66" charset="0"/>
              </a:rPr>
              <a:t>Tuesday 12 October </a:t>
            </a:r>
            <a:r>
              <a:rPr lang="en-GB" sz="2800" u="sng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2021</a:t>
            </a:r>
          </a:p>
          <a:p>
            <a:pPr algn="ctr" fontAlgn="base"/>
            <a:endParaRPr lang="en-GB" sz="2800" u="sng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 fontAlgn="base"/>
            <a:r>
              <a:rPr lang="en-GB" sz="2800" u="sng" dirty="0">
                <a:solidFill>
                  <a:srgbClr val="000000"/>
                </a:solidFill>
                <a:latin typeface="Comic Sans MS" panose="030F0702030302020204" pitchFamily="66" charset="0"/>
              </a:rPr>
              <a:t>LO: To write for purpose</a:t>
            </a:r>
            <a:r>
              <a:rPr lang="en-GB" sz="2800" u="sng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 algn="ctr" fontAlgn="base"/>
            <a:r>
              <a:rPr lang="en-US" sz="2800" u="sng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To </a:t>
            </a:r>
            <a:r>
              <a:rPr lang="en-US" sz="2800" u="sng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organise</a:t>
            </a:r>
            <a:r>
              <a:rPr lang="en-US" sz="2800" u="sng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 writing appropriately</a:t>
            </a:r>
            <a:r>
              <a:rPr lang="en-GB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algn="ctr" fontAlgn="base"/>
            <a:r>
              <a:rPr lang="en-US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algn="ctr" fontAlgn="base"/>
            <a:r>
              <a:rPr lang="en-US" sz="2800" u="sng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C:Headlines</a:t>
            </a:r>
            <a:endParaRPr lang="en-GB" sz="28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 fontAlgn="base"/>
            <a:endParaRPr lang="en-GB" sz="2800" u="sng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913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27200" y="2549951"/>
            <a:ext cx="94691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Newspapers have a range of features that attract the reader.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algn="ctr" fontAlgn="base"/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algn="ctr" fontAlgn="base"/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algn="ctr" fontAlgn="base"/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algn="ctr" fontAlgn="base"/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algn="ctr" fontAlgn="base"/>
            <a:r>
              <a:rPr lang="en-GB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algn="ctr" fontAlgn="base"/>
            <a:endParaRPr lang="en-GB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 fontAlgn="base"/>
            <a:endParaRPr lang="en-GB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 fontAlgn="base"/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Does anyone remember any of them?</a:t>
            </a:r>
            <a:endParaRPr lang="en-US" sz="24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393440" y="931595"/>
            <a:ext cx="69494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EXTRA! EXTRA! READ ALL ABOUT IT! 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  <a:b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</a:br>
            <a:r>
              <a:rPr lang="en-GB" sz="2400" i="1" dirty="0">
                <a:solidFill>
                  <a:srgbClr val="000000"/>
                </a:solidFill>
                <a:latin typeface="Comic Sans MS" panose="030F0702030302020204" pitchFamily="66" charset="0"/>
              </a:rPr>
              <a:t>Year 4 become fantastic feature spotters!!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AutoShape 2" descr="data:image/png;base64,%20iVBORw0KGgoAAAANSUhEUgAAALsAAADVCAYAAAAPboFAAAAAAXNSR0IArs4c6QAAAARnQU1BAACxjwv8YQUAAAAJcEhZcwAADsMAAA7DAcdvqGQAAGUHSURBVHhe7b0LnGRVde+/q6qf0z09PU8GmGGGlwwgMKMzMD5QUKKoiQKKYowCxqtBo8JNomKuQXJN8PFP0PwTRZPIQ+4FExVMhBl8AYqCoPJ2eAzMDAPDMA/m1e/uqnPXd5+9qnedPqfqVHVVdYPz+/Tu86xz9tn7t9Zea+199smY/Zg09v5/S5ZlC2Z1JmOWZkxwgglMb2DXM0vdKbUhCHabjLkrMJlfBYG5a7TV3DX7ok273dH9qBK/d2R/7sNHLs8GhTOElK812aAl152fnZ03vCM/0PaZOZds/rk7LRF9X1yyUBbLhdirM0HwWiH1aiF1R3i0CQiCRwJj7jNB5nYRsLWdF2/a6I7sRwX83pAdkueCwg2ymqxtM8F/B2P5T8z/xqZH3B6LXZcv6W0dNWdkTXCuyWROcbunCYL7pBLX5oPMt7s/sek+t3M/YvB7QfZdH1/Smx9puVdW05oVn8+1jX2hfZE5PQiCt0kpSUtQWXtnZ44YkwtMtmfEZNryJjdvyJYw6yZXQJjcmTGQJiIYyRkznDOFvjYTjMkPh1rM6OZud0IaBFvl39ogn/l616c23RXu2w/F7wXZd1xw2K3yqFVp5ExrId9xUCGXEf4lIds7bFoWDpjMnGGTtYSWBMTGCUvWkRuS+yVdqdR9mRAZMQURhCBrTH+LGXum2+S3dYaCURbBXYUg83XR9le5HS8Y/P39T10mJuYHpIRb5OHHMgXz/YtPWCLbk8OLnuw7Lzj8cuHOhW6zKlDUbQvzQuSQfdnuUdOypM9k5w6aTIsQW/g3rq0dof0EWHIep5XbFwXH9NIA0oMxSfwmT0uQNaOPzjH5rTPsoXgEW4X0X5GVq4T4aP5pjcvu3/RvJpv5U7c5jsLo/7j4hMP/zW3VhKSiflHA2emYLzUjI2ZJ53H7TOeKXSa/L2eGH+0xYztb7bFc76hpP3avaZk37IhfISk4F+g+/1gcosSH8JBf98t6MJoxhR2dZvShuWIC6Q3GEZhgSG5zhRD/C9OZ9Jc9sFmayqDTbY4jMCMXH39Iu9uqCZWK+QWNHX922A1iUpzhNicg01YwudkjZuy52oMpmRYRhlfuFGHYE5amT2R/XZPPQ3+/kpn1OPhkB5Adq0kJzzpCIMtgVDT+/fNMfnscZ6Y36S978KnokxZx8XGHJJVOKkzqx9MZuz60ZGk+27LBbZag5YAh0/WqnXYJcAZHNnaZ4V/PMaO7Qq1dLbrfuM20H79vvERZYlZTdazHCQFg2/+Nrit0W6+j5oy/VMKz7ghvRkkZk9/RYUaE+Cai7acr6S97YFNBFFS0FCTDQXDx8UtKH6JKTOrH0xmjmVysRs/NHjU9b91SJDpAO7cvHTA9b3/G9J79tGk/os8dSY/+n8w3+d0iKGLnG+SFROm2uXXdz1LXOVYp6bV0nYachNImYa7rkkTwhjRTUk9gcosHTecbNpuO122W/IwrzTC6lLkwa4J1fV9ccp7bPeUQV+Sf3WoJCkHwQ7daMyZK0IsEYsKsEQ1xutu0wGzpfedmk52J+osgL8y0UZOQEGPbO0z/L+aasa3pTZzuPxLtvly0O4DolC5J11nqOrfxS1/3geixSvB/C1hXLc+SNChJtH2wp8UM3X6wbEQRrBUtf/500PKXPbjpcXmoI9ymKRQKt/z1CUtL6rIWVFOkLxhsOHdJx8zO3G4he4lDM/P0rabt0H635RBIEUAGtJ5PRLSoYPixbjPws3mm0F8p1CfXf8+zpu2IgdB8ASyV4IooMX2wn+NpaiV6Dba5D0u9DtDziqaNJMliYVu7Gb6TzmAPQbBbbIiLhPBTHq786988uaSrrfVMsTEf+/Txh97sdk8KaYr1BYftFxx+hjwYvaVFdCzbZ7pO3ea2HAo8vrCBRZSggP2yHsh5ww/PNKMbZthkO3w8ZNoLpue9z5qWxWIa6e/1ekDJ5243YVuhl/X3lYOeD6LX0XsgyCx1XUmP1pdGaHTdLDO2vlc2fARrh1sy736xjcPxi+tFAcaujO3M3D22N7fY7TI5MVtmnfOUtc0tLMkFaHMlAgRVkrOM20cSEo893WHye1tMfmebNYnajuk32R5hEb+B5Eo0H2yzP+6Ywp4j/+w5SSc5yDmF3TmTnQ1rZSPm+vltrWZsc4cZe4rUbsa2tIulXjCthw9awWw5eNi0LhwU0yZrhtYuGi8Xi2BrkM+c2eie2C8+8MTxY5nWqzJBZlk+U/i3/3Xcko+5Q3VHhRJ9YaH/80tWZ3LBDcPPtizMD44/Wrdo9PajRI1RmXa3MMIntBJUCa0JcIzzVFPrft3Htl6HpUc2i+i2he6QpV2Vf4HeSC5kiS7L4j4feTP8m3bT9x+z7FZ2ZsG0HTtkMvghgdxMZM4SWxKx90rIzsyb9lV7TeeqXaawrsuMPDTXHSHrwZCU2UVdn9x0hdtVV0D0fKb1N7KKy25RGDOf+esVh3zObdYVlUvjBYKBLy05RyrnSqIMQ0+3mMJIuJ9OodnnbXJaXdpxx6MSkgLd5++PW5KU5JpiCS1gH8cAGrtIYqlbO6RAlpbQknRcQoF1vRg/5gbjyIsltvsf6j/IMrdg1Mz606eNGQrM0PcPcXsVwVWdfZkLMpduGg9h1QFxvaWByez+9HGLZ7vNuqK0JF+g6P/Sks/K4jodrBVgkzq0LR0QTmGsSuJplajwyXGvuI+lvy+639+HLlJO6hL465bgnOxihhkXG8y42GDAsivcT6chyUYENbFdmkY3TKoTMRGYPH3/tcBk5gWm872iHLqdtrDInDfYHdw5eNmSyY3Pj6BQyEwYnkw/sFutO6iJFyyCS5Z09H/xECG5ucTtEudRkmpTQRsxc8KJPCkJMvok1mV0nfP830Bu1uEtx5PAvSG5PalN1iG4EBuCW3LLNsS1wXEIDXlZyrk2cSPNBMnPVM60HMLxxmDk4S4zfJ/kVbLWcfazpvXVvkOfWV5oCW6tJ+FDcyVY7zbBWCY/dr5brzuolRckILpomxvkEUrir9kD+0zfL8LoAqbL7PdttNGSImf0iZXIJOUm8PfrMT2u+yyhJfmlxzojEznRmikiFZCX9eKP2e/fTCHH2G+FhPP8C0/E2JbA9F09YvK7aLHiQcPQcrDcab60dzPJrGvdyPhYQWz6rKSWCXZ9y0HDZtbHxZwBcqp1Xr9d9PVlV7AxO5Y5tZ4vjXz+videXci1rRzuHrvq0kMPbVgEqHypTlPEER1Tpe3l283o0+K8/Xye3dd60KDpeduWkFs+j3SpnGObFN3mHD1Pj7GtRC8u+QepUfvCMnsyZJeLBCzdRfQ3JTfwl4B1klvYa09EMCSEfUbJzkU1SU4OEYKTnYwcJwUktw3haf7Ekw2G82bwhzkzeAd5Hseczz0pcio/0EuKpT54zRJ7DDSC8M1AfElOY8QSvSNv2ldukwoaM8OPd5u+2+fb/TNW7zSdK0VRRHkFF/XJIQVg37DsJA6t4HysjHapcbrrffB7a5PLDwMOOjPEanIIzgVJCi7GdiQzJRodsE5S+Os+YKFCWQncOqabtedcSJT1jKwHPKA7x66PmpHHCqbvmo6ilp998SaT7UUgPIgfNPjN+hD+fz/45Lta88Ezn1p++B1uV1OQVJLTEklE71j1nPBLKi4b2B7PvtsW2GOzznnatBwwbNftkyrfdJ0lyg6SE6qk7pNgTW8hSA9EAVwAkuN4SipAcMwUtDsXBu6GViD0hprYBm6/FRx/XzVw5B0TFTw0IM/jxvbkJD8dGOA4t5DbaXabeFiW/DZvBn5UMIM/CoWz54PbTOvhXIPfyILsuFMHrxaTZiTMXy2E//sHn/qtPOkKed7BoZljBzXSbImi2lKdMiQS/cRxovsDnXI9YyHRfW75RKcXdJes7JTUJ+vliA6EQ+Y5OW+DnP+8kKgA+7skYyQhU9Y5mfbiaHeaBLaF/KrtbfLXOU5rIOv2txzTpZ/ceSXJHRP72+zeYcxTDxnz5H3GbHlMnklMN9K2p2T/o7L/Ycm7bI/ykPzWvz/XyZn2E1iGKOx2ESPyzeNAdMpNUue5m022O9T6YiwtDVqCG3hH1+5IhSB0ADJBZ3tfS1MHoPEoLwgI0S+TEopo9G1SVxGiuydqXSLspIIA+3yiD8jKbkmRljoV+M1Oqf1NIkhDctEiyWXdmi6ybg1mkk8qXUcIZGlbAHde8XySZpbEunugKEZEiz/9oBD5LiH145KXMiM1x8QG2b1dBPV3Qv71cu6I3NPlw96z3eQW0BscFlhmphwjcpQhPMrzuIJ05df+7mdMdraGJjPL28eCNSgjt6MCsn9HLF1ahR04pG5nU+CeYnqDIajZjLnSbY4TvVWY5xNd+DGyocvsu3mh6XnHFtO6aDDkiiaedp+s+CHkyUAyZRaIf9CDYuMGHlmtLS7r1oTRbTLAcaBLBx7BmjGcQ1L46w57twrBRVsXULk1ovcAyTtRRLQ9Epw3e78+YEafKJjev8wK+eXaASYghYUg0Z8k+8gOeZU09K1FJhhEKEGwtrMvc2a9O57qiUiJTz8I0ZdnMsHX3KbkODDtK6TZVtPFDsuV/a7MGftBqLHlQClz5Q5LUj2JDgpy760idNvpB3EmgWppTBP2WRNGt1l3mYEwxfWIpi9qXEkl+yVtFy2+VTT6ZIgOdov599wGd2/R5NI6ZTrCQszOlH12P30BJIYm0Ffg8m3zLq7Ae12I0iJz+kBXUFRI0xGU9rQFtqAQ/QbtGQVty3bLljTLSnIls1vnvdCW+cPCEXdcFQ+mSzmiFzJiq7ab0U09ZuThuWbktwvM2BOzTH5nR+U3+Xc9b8wz+GiQxBHcmjYkyOpl0K77JGbJ9Vm689XRteew5Jry26fvkXvVMdq3RwT1mXWhcg/aTbYzJ2UrpT0D8uu9WcfBpUOsRxJ5kwWQZecHN7kN2cxkzhHl9Cm3Oe2g2Z6WGPjiIbdKCRanwMgtGDRtxwixsmh1djgVoyIr9VCQZrVvzQGm52xxyOASGJHHxAmNAe9p5rd0W1KXA3H83IH9pmVRn9R9grE/V3yvuYwrEfJaE4ad/JN1u+3W2Vc0c9x2sSp0XbcFo/3GMFkZywTwknX+2S67jCI3b1C0dRlJb5FnP2S5Gbh10Iw+OmhmfUTMsgxjLtTEcesB1+DVQzFr/DEZUg2D3wjDkmKLD+UzmRU9f1k60dR0gFei0wv9X1xyofDhcrcpGkfs9JOk6WVuFrXTlRPUrypfWd/7nYNMzzlCdo4hD7tlp5MLBaQYXTcn9qXkcoD0rUftMrkDCM/E4ODlxnRBFu6pmSOxLplkwTbHsgiFLO06BySTxZGZDgV53s23ioEcH6ErDLSa/NMirFsZZ8994pGbO2RyC/uT892z0AxtOFiuNWy63in5dzH4MAnhM5IKLIXwAW9jkcYJHwxmzNA1OoAsuE/s91c0036/7P4nPiCt0UVBJnMQ25lC4bvRuWb8Yp02YPxFoSVYVzRfhNidrxCit0lh68xaPodI3jaavfuP5Hy298g/TwkBSDFy73xT2IfZ4DDzIDO28mMmv+AEk2/tMtnCsMnteMjk1n3PZGOmgGw9+nnxC2I0bYsIz9KT5N5cWzMIyV0mETrrtMq21e7uNCuMnMN+zmNdsEXuvc+3jceByYWpVQ1yvcOm9aU7xTKCzKUYGTrOmPYu03YUxY5PgFbX5EiPLWg1PNp9r9sfYvSn88zY+i67Lo9zaddfbWKA3qRBbF4K5dBQ2rJ/9+njFn/ZHbL43IOb/kkMsI+6zSKiw4VdiU4vDHzpkDWStWKYse3o3aKVpHAxW7LOMfM0eZFTLGX/wK3zzIzXidMYZ76I5hyG6HsIvYUYedNXzfCClYk+X06Eq2PjGtPys9K6SyR8z4HGLBQNb00UMqoZdJm0WZJ/vmljye7ALsi+82FjdsRM3yjPMEKr9Byx/nEEy84yY4e/xW2FyOx63LQ8+j251mNuj+wTM6x9+fYJ5lhhrMdkDlslKobMSLJDDTiHgoHUkiA6Jo6N1EQ0vPzEN2dMPnNqmpc/0MpBtuUyeeL1uWDsQ584/vAH3CE7O5gUY9EPCIKgMDyzMNfvjEqakSAITN+njz9EPOsQ1MK0AuPSpTSLRM/NCZvfcFwHFSALfSyWPo9cysxwldjPjlKMru8tEr2w+GQz8L5fmsF5yUQHeSFe/5I3m/73/coSSoEZNCZ28gTsfVY4sF1W1MmD8C5ZrS77tMcVwlvThQfhHPbJsSHRmjFEp1VCWH2ij73yUzZve1d9ygzMOa4k9R9+ltnz5mvNvvfdbQorPmjPDwZbzPB98yc43tmWvSbTh8OJQ0w+OO6ewe6TZOPztFqi/a3TSqcaxwXyGB3vf8qtiqubDa5ME38PiZ6ZJ79anQ9aSt9Uymb+zK1ZCKezHXsL73CbIeKm3hDITjJYxLQiO6/UyaOP2+nS1LYes0vWhOSUu+3ylqUSPEp09zTZbmmi0eic6wFijol9CwpHnG76X/cPZtSGBtNhTEgPoYbP/m8TtIcKA8ITxZmA7Q/JD0TorKnikdh6zZpZkuwr6VTiXEnP/VKWpcA+H77ngPFWae5LzOB7fmoJTd7KgSjpvpd+wIyc9W27DeGZPWwCnl9vzPCg5MkR3OaRPEF0CM9+iE4e4HGPrDNsOSx8BpC1HOuUbiazbKDLlJA1FgWjY2TkMQrSDPkIJsz9M5bN0Jz4KG2iFJEicfSYHshmgk9KDouvvLces1vK3Dmkvp0OWPIw0STILZSmFhPGA/b56KPuBRghycArL43V5iiJtra2YmppgYClGOo4wIy89f+6LblV3JRzjFPZ+muP4JphlhBcCGQFTba148kek7SHXs6dsl6K0XWzLUlB/sSPm31/eK0ZyZYor4oY7DrUCivIi5DG2vzbHpRsQGYlPHmTvPMskLyo8REAzpM82HH7YZm3vmqPXYKM1Gkl7T7cUzg/MJmLhrrz86MzCQx3518nSgsnIUQh+PfPHHdYKLFFBFLQMQiMNLHjKGXEFAKtLgWzQZ1SQnytR0qhEWYkl9jrLDXH1Dnr8AMoJ9mG6Hv1xBAjD4bTwaGRB9+5RqxMKjEEBO+aMcO0t7eZ1lYqsRTDwyNmcGjQDA25QWUOM55/0LTeFL5Vlps/aNqOi3nJZuFqY3qPlIKX/Fgt7xLRlzhtTPRlw3+IsJRGTUY3zDJjG4hzy88OfJnpe8MVscLa2toit8maNnmOfD5vhkdG5LyJJ/p5bzthu43WlOCIP5SHoowkP4QZicb49rvdh60uZSLmucmIqRnQCofXKewWc8uNgxfb+aKuT2wqcSrriUs2bOht35fbLMXrSX6wvm8kf9rfvfywYkdATGlPDcQpFfMlE862K5q84xXPidKQwtQwI0ChAKcAQyFwS91HguhM7uaAVqf5Bzij2OgKyD2rZ2asBo8C0u/Zu7eEPF1PfM+0/PLzdj3WYW0TzXnYmVL2mskK2PlbsdVL52LFbMFOx7aPE9aurhlCbhHUtlaRofHnVgwODpp9ff0TSK95JwbfzshRHwtPFCF1oUT7+hdEjyR1ViE8szAFDCugRZJjko3BqxfJPyoo2NrZlzm00aHIv39ws+VP0ksgKUq/8UCrC52Ltl3LwX2h+YLpAqg/vw7Jtb9Pn4JtfsKQXQ/FKZ3FfBmavypcF3R2dJg5s3tTER2g+efNm2uXisEjxWGV6wJrEuBs+hiR1mkYEzNlUe9+1K2MY/Sx3uJ1x974tSLRaZF6e2eZmd3dNk9xRAednZ1mvuS7u6vL/kYxeMRZVnhQBhP6G/q3SFlKK2fvK+WDva69qlbDyLJow0uyY/q5hrQ+1IGkjnc/IysgszAcyNdYEJIkJQ0bnhZkx1b3Y+rMgR7a6eF2uF+SK3cL1u1xuzV+HOXlfgKIODCBPxg+9fOEruw69niPaPQERz4REGp2b6/VpgBlOXh6ONOEf68S7HvSrVTAwFZhc6n5MrY5JCMgEjQwKxSsbDZr5syZbTranbNaATxnd3eX/U3WdmBJ3qUoEB4wtjE0kYroF3PXRokgNWSXArY2O+SWqrL+BtvkDUGQfFj7vcutyx9DNhxk7c/CAMTUYcrJHqvVmQ3AhhodonzUbZbR9YhjylcqbPMvdu5QpzSrglwuZzVitUT3gTadOTMkNk7i2GvCGPyoaPcJY2n2xk4mPBF7x2PhFpLvsU1h1AcNPHCi+O8C7PJ5c+eY1pQtkg9+M6tn3Ckd7D3KtkwIlN/3YH2HwedlBa0tz2OJLssi+d1+q+khO9uO9Ma1RFKxHe/bLNuym1CkMefYjSnClJNdcN5ErQ7ZZRszxi5domz9bV+r6zrmpIfCtlADj636n3YJemf1JDb51QCnFtMADC59cxiO9AhaxIi0qqRygFyRFgCHVAUHDUx4saOjXUwvtHPtVYfJo4JKSzf6qr+x64UdkaAJebZ9BJCbJGS2g9wguCzpJYbwbBfQ5pCdRCgyNIsYhapIE5lpJKaU7Dy4mDAfd5t23IadzMi31aPgkE94BWXKtqfZIQrhNUg41Bs2/zNmdMZGXGoFpgEmESZB/pV/bffZDh80m49946MDY0FnDoR3sGN3xISxIJ4uGpgWqaenZ1ItkgJB1XKgbCijCXb70DbJCPcSYlvtDvEd+S3R5ffaMWYFAPNG9lttz/gg+a0caj9D7H+LzMJUcfcGYUrJPjDDnE4BuE3TWk6ra05Z+ttA94FxvoQmDMuXf8SSEW3YLeZHvWFbCrn2yOLX2G0rZNFRlAPqrCVgoHT8S4HfO4EZffkFdlmvFkmhPgtlUzjh/bbTilTEEGaMAg0uxFazxhIesmO2SFKhsM4z2l3yb1sCOW0eERsHT7k1G1NKdmnWig9O+Cscq+GRHLCUXcV9uq3gCfR4tCPJmTD5g19llzM6O+tKFgVEx2GlN5bOHpB39y4CLelp7gnAOfVQeD4UFtsqLXyVvX49WySA/U5LB8YODUdolGh3zBidRxAUCY02d4RX88a+bsg+R3Z7Dp148hvqqC00Z8RkXdr/hSWJn/5pJKaM7OKYLhe2F8eqtx6+T0rCET2K6D5fk7PUFOFSoS8kx2jnAqvBtGIbAStIQvqxJafZbduB5feqQvQhxsvEYFSeneRBSYdplM21WLOjEdDrjrSHQweCaItUot0drB3vaXhIbkd5sq7ER7PLM2DeSDF0nDPecmWy9JQ3H1NGdrHVz3WrohjyJjuLjgnIjpp2pFdCU6ZxUNJrGveFbHQBshGFYSCXjUNPwqmrBITJancRLAsxQSbYwINqu0YwWCoEjLVRQRk5+JXWL6iHnR4HygSnF1OGYc75vUJW39+ICKEFGt6OhYHwaHASJBeCW+0P2WXbOq7id2CZMvdOEZnVUxGGnBKyW488MMVpFFoW90tOpESi5AW6BP7xKCL7VKvnj3yrXXYyd0qDgXYP0HpCGqCmSBERU6UITBwP+V3ud+KYZtp7UsfSa0VHR3i/4ODVluiF/rDsLHwzxodPeGx3FAnktoE1KQPWA1lnZKQNWcrujpKmtziytVmYErIPdZvVoqrEXQ+RW8i0F06j2zS+iM2hEts/hlb3yjJwIxHzC463WrGtzavABsGaSkL4/NFn2+1gX+SeEVIXMVgqBIET1JETL2yY+eKjva3N5j1/4Il2u2QUZ6F0PFAJrBanEtDsEN0Rnm1CkdakYVvW5dSOM8eddGnZ3+ZWm4YpIbuUzBvdiv0k+oS3ZrQMWUaJHV0CPdeDanYKH8euUWZAFJgE+UWvtOtENibY7XFOaiQGX9gDSWQ576UlQxMaBcqGIRPBzLDTrYTs+QTNXoSUqzVjpLwLSm5Z8sqhEt2+qC1n2pdCQsja6c2OufuUaRp4ULdqcnwdGljNLkjKUZSrbOs+fsp6fvwkJVm+fZYdAdgs2HE23Qe6LcmHCp0iH3kHNCIAhC1tR5KYQi1dc9zexoNe2YKUlcWoL6CVyO5gTRUILs9vY+8kIb01bcSEZFv+TFcYhqQjsb/LFAMUzUDTyR7O751Z7jZNbr6aMI6ojvN208+dnqJ8Zlv3lXuKbEtTTBgfbV2zw95UgY5rKSI6Q0CE/KrVsZ/Vlm4GWnJC9raYt65SQypChxRYVrPOEs3u9kk9MZpVIaZMsYVvBppO9nxuXJptbJ2502EthC8O/gp3FeGTXOGfw5Lj+oEwDwUpaHoe02Dj3hFz5k2bzKFXP2oy//+DNnV+9SFz6g0bzJfvixmrnoC2jhkmeElokk7Q7FFEyF/oc8Ihmr2WsS+1oqVFWhQbPoygpQqfQQeLocWLsXaWzlEVZOaUmHEvbs3uOya5uWLCxGl13eXnLkp4zuE4+yZyvIhATkhD9rWb9pkV1683Nz6512wckgvOksqZ12uGemaa23YMm4t+/qx5xX8+YR7ZVcZhc7D3OygcSqxvFqUG80cKMr3j00NXAnnS/CGgs7/xO3PBbVtS5VVBngvWuYwgV2WPszVn5Jmthmddko3HY8rIwnMH5ODy6iZFnRyaTnZ54HHNPp/PLgsY4ahkjpIasE0D4IN9UaHweBV+R0mKmznJKwCio9F3E19edIAxhx5szMJ5xsyVelggdvMS2ZZ01+5Rs+K6x81V63gjpwJmhS8+BJ4fkQYqHFlmKKiAoXxgSX70tY/Zlueu7UPGzO4xu2fONFes77f7aZVosSohk81Kw+p16yvaqiS7DUmi3SG40+52yK+sEyRg09UN6BgzRZO20Wgq2a297oUcs50Q0T24r52VHyyjCahGJ/E7/7cOfCUP5MacQCUA7QfRh8jGQfPFgUqIx3dIBS460AyJI3f+j5+uSPg2XicUlERjUiBwc5/nOiLjyyOAwGhya17l5DfSCplDF4XCiZAestCYIxab2/aZVIS3wyjs/O0CnWkNtFZJdmAHhgnB7dgZSA/5x1uN1mPH36+VOzbNlKmuJiYJ3163013YFzMcgzFnfAKTM5Za7npMEbfff5rWsOJyo7wqlox337LZakjTKw5lR0kbOxGQSggP8SH8fduTBSlnX2OrHjqkNzcjORJDfs+8+anw/gghJIfg5M8H5pS0UBvbZljC7x4u38q1DYTOY0kouCV0tKsDFSJ54TOX1mZ3Zg0aX1azB4+XW8YEJ7nVhiNSOo1FNjv+YNluaTItwUluJ1AS+2QGuu3D/x0ILQALbSqzvBaXAOxzSxi02tyYt+zjoISX31x6d0InUTVA+3nQliDTFX4qJw4X3PpMmG/IvEg0eJTkUYggbBwJrICWQ6BhRtXsrUJ0Gy+vBZInG3bk+SC6VI7T7rbjVRGY1W6t4ahQSnWG92D69YYiosSNwj/uC4Cus2T8hW47smcGkqMoF//S9VzOnBESJy0gl7QERWGpBkwi6oPp8qJokRaGFAP8i6IJdfCC9PmeO9vm9/rHkl8iyQ26snKtoumYTJwfapE3kqwzKVTgnsl7XQ+ztt7fV01C08geet3j8fWM7VyIqOsoef2lD/+Y/oYlT6O9dC4MmRmKJ/vWgbHxaEXvuH38qUPbzK0rZ5hT5lQgUU/YvFet3aOhvLjQ3lhyFAWH1AIbvTMkzxkLWszp87xmLQ7dch/xNy6+MzKLgIfMvrA7v+hAtsk9JgWpEMKQvnZ3u0vQYl5cZI963dku0eyWtI6cQHPDfiW0d7gEelyXCqc4tcIye+PfECpqZDqcHGkWtmfMZUe2W6JfftCAMX/1FmPeKIJw6R8b88P/Y0yfZxJhK4uNj7ZMHeLDJEgZyw76Jw4HvmvrQHgvtDk2uuDKl3aYG5Z3mjUv6zSf7ZaWys9jFEJ4HFXro8Qguyec+71os7cnm1LpAMElodVt5Y7TzY/ISG6aMgKyaWSPIiPsZ/acRNL64Fj0OPWldebX3YxwI9sT2p+Znf4HlMdRJGj3uBnR4d66B8vmdJvepx4MN375A2P+4QJjPiHk98nEpP2CcqaMX6mJmjIu4jHMDLml+P4GN9x29rjTuLRl3Bxc8tgvjHn7YmOuSPgegHPAkyIzmecfD5c6V+akzBiH4hz02OyycEXcsmj8+YQGNZH9yiuvXEpymxXRNLLLcxYfaNzbdyy2HUsCLQy3qYf9QrLwjwPdBrSUUqc6+X6chgSP7nYV7o1x3zhYMFfc8nMzNDRkLrjgArN7d8S+feIBYy7zvjbeFmrp+3cma3YNgVp0JmjKGFLF5fvGJ5yg9TjhWHePuf3fvxKuC779bTcr3A1fDYWTj4z5EDMGJLVEwfNPSHkEYdl1zJXza4nERGA7mCC83bC7QPaAcQWRzQThDFYV8K1vfWv11VdffaEsr5P0bEtLy4ZcLrfMHa6Iqsl+zTXXnCM3WiPps7J+ukhWKqksBGpgyCO3K9kdEZTQwCdu0noloN1dpVGBwZ6JUYghPqkIRryOFCHHBW99g51U6KqrEj7k9usfG/NNN3V1O82zkOf5iRNd6T1LpoVujZlIFLRO1PjRPENQS1K0M6SFyELoz376YvHxMjatXbvWnS3A7Lrs/W6jFHH5LTx7rwmkNVElYbr1wwKThNXqYsrYdUwalvI3czy8KbU1gUPCq1745Xh2qyxhwJ3ZbJaJb5mSg98MyXOf646vu/baa8t2UKUiO4R2F7xSbnaC7GLU4iVyozUiXc/K/g2SbpD0WUmnkFH7Qw/yfMV9Gfc+oiW5avVaEP2pbneGKza8Kciv/6Fd+jiq19nOI16Tftt3J2rDOKA5d4mj50ZTbtw3secx2OvI6psxSZqdKfIcVDiKv3fAobZwppP5ttT55sg8M1Fgft32HbchGA2vEWezFzbcbpdq/pmu9MMVysL2qEJ2qCbrjuOR8CPmyDLh2HnCn69JWie82gW/5Cg8S+p4QoGe444vGx0dLftpm1RkP//887fKBQkbnhcEQZxBiN3ES7SXSLqVjJJhSddJs/MpBGAk1z6PE8GE8eta9pb8LqWFX2/8jm14LJzI9IbNdWFjWJE+lvY4sg97mvfBlF8XRyAgkotvx3XWFM0QFWycUEyDOHQeKDURaj++jAGSzK+i2fUj0dxpcLs3A/RweO1ls53AeBh7JJzZl/cLrPmSlNeq4VWQ/XRNiOf6jzKPdJ1s7ph9rvn+AX9zsnBmnXCMr+0x1UZq08TDkFzjcuEaLQFCg9ItseczN9988zmirT8k6xuFyJvkhndJ2rplyxZ+vFD2LZRtbs5r8wkeVjr05HeYOSObxb/aYOYd/Lg5oGudlK6QQTuWnPDb5Fq+4j6Wrp6tXa7nsY/y1OMk9vdlRFu1hxOatrSbjv9xR0lHDU4lA78sGAtDVObDrw7t8jR4w3uM+cg/GbPpGbN64Qxz59mHuwMhhq95syls+934ZKezpQgXhLMcxOLZW43Z+6Sd7m708V6TXXCMaX/f+OzNtz3Tb0793pNhyHFMnLv3vdQdqYDjTzbmSzeF689sk3IZMPeec4RZPn/cMcdkGvpXeXZBx6u3mMwB5LVOfT1St4NDo2bHzsBs29Fqtu9YZHbsOcIdrD9mhPPhPC7LPV1dXZ1i07f19/cff+qppw5lIbecQzNwnqyjmdcIwe898MAD182ZM+em2bNnXyc/vKSjo6N3sm/87M3NMxs7V5h7x84yP9r0SXPt764yN63/3+buLeebx3a+zuwYqKIQUJiQnORnSffNFJt91kjYiowNm7G7xz+lCoqaHajdfvhx4TItRkJN6RMHYPtCdJDVyEYls8Adt5pVwO+5Tix806QauOcseXZB3ml1TChbXt2TC3vv2tNtHnvyQHPHPUebG29Zbb5782nm9l/9gVn3xCl1IbooYUtq4aZZuHDhlsMOO2zLUUcdtffoo482S5YsMQcddNCRvb29K4Wvx4oi74fo/C77pje9ieBq7JvAIhUzILhIiJk5c6aRC5h58+bZxDoTDjlJ4lz3q+qwa2iJJfrdz5xv1j52ibn23m+ZtY9eYn6z+U/MEztONrsGhASQ1wdEjxI8Cvb1BMUppG2Fep01ve25cZLucy9QLKjSKXM2cNH+dwgc0SGOnTUBEwZTpRy65TnlPDvGX+12dx3QkXMPzD2fC+dPTIU2Z7LkhcRCdp6b5EN9mpYFUg6YLzPSRwLz+azZ8txs88AjS8yPfn68ue6/Xm1u+unLzN33H2k2Pj3f9PVPNJnSgpnW4B58EwKbpUuX7l22bFn+yCOPtKQWokP4g9rb2w8SUseOnBPlfJtbDQ0Dp91TA+0OwYlakBmIL62AmT9/vpW2WbNmWSGQTNjzqsWO/iPMuq1vNHdu+KC56cHPmWt/9S3zo4c+be7b9C6zcftqs2cgQhyf7LoON3oDk3MzAmMDj91faudecqKb9qLfhcGq0eyLjjRmMBSeqA2s5OG7rRaz5NxKY0w4ziSjAks6QWHzeLUgmJbw2N3LxueXr4hlboru3WGM/ryj3ddHHGhBiMSA7DxRgAvC92eTAHmf2HSAJTOkhtw//eVx5oF1S8xzO3ot+asFXGFaP0h9yCGHGNHUBi19+OGH2214BaeEbz3Cvaq0qlgp97vVUD+K3f4pkYyGzp/NVyCYDH9sbMyu6zLuqxBpkMuOmnk9680Bcx4xs7s2mdmzNpnuGTtC8eWpdPl8xoz8fL6dwwWbveOCe2TnOLDbbacQ40zoUqfX9IGf22NLF+TMEkk+dvcXzP27RftdLgpj76gl4LN/evS4tpTWA/sX4Wp/2TaTnSOa+NB3htq9EpiuesN/mMKuFjP8mwUmu3i1aX/X9e6gsUORb6RjaY60JO8JBWNhb9YctSiMn9+/YVTy50l+W4cx1zwoLZz4KhuesT3E6/7kJSWafeTGD1rhpDXpePOsCX4FBN6+s9vs3D3L7Hi+R+zv6pUXwPRAU6sCRFEmfcanzjh65cqVNkpjyb5mzZpTRGLEQ2o+RPKKxFchUKGoFm2tA2berPVm3uwnxI9bb2b3bjKd7XtM4cEOM/yrsN+i7YxvmNwRb7DrQB3VE2ZsNK9d8IR5U+F2s2z33WbxrIkRFsVAS7d5qH2F+faeV5o9vWebK08L38oHmEsjP/ioNWFw9kzPYcYceKo7mgLbRJvvetgM37XQFEa6Teefi8PMoLD8sPn5735ufnzvD81J3evN0l2/MUfxplcEjz4zZm5/aFTSiLn9uI+ZrWf8LzFSRQns6TOXn3yguXB5MShmtTqONGg9asCMrj7D7BBBhtgQHKJXCwjsk1nXsQaaDeHW7lWrVhWbMpuDW2+9tXd4eDjF6zfNhQrA6OioFQAVBgQkLTo79ph5Qo6e7TvN3F2bRQB6zMz3fT88OLDZFJ6+0ex59ErTk0+YrasS2jtNduEKYw77hMnMWl2MwthvQi0Tf+HQt6fT6gqn3ce2LTTB0ByTmzdHzKUdJthX23DizbmDzXW7TzbXj55tfnXuK8dtf8G27/y52f7cc2ZX18Fm16yXmD395V8Y8YHpodpa19HaUwH8yf7+iZ/REZ7cKGQ/022GZAdr167FcJvQAwW5mtDUVAVtDUh+a8B6GnSJFTC/e8D09N1q5ueeMnNzm0yuvcVkZnSJicDnOLMm0xt24Wd6ZptgQEwHuYcZHBACDvCpcBPsDudADHaNv3WTmbPY5J8fMmPr94UmzEvEtibkWAWCfXtMsOERE+wMr5+Z2SNplglEQ2Zmh1o5w+xmnZ4A5SU/e0NdZfPFG0fPizYfGjSB5BnkTYt5vvdks637LWbH3vlmx3PbzUiF4ppC02MCCIAgVOSBvOArMvsC69T7fffFfDM2CC4Vshe/1OyTnYB+cUo6xb59+8y6devsxUnckNSIqZ/rASU+rQGFoMJQCbNmDpp5c/aa3p4+M6e33xwwL3ncdxRBvzjB/ftM0Lc3JNngkMksGDGZo97kzqgMS/LtW01G8m1mzxXBEWK31GYfAxzJHbt6zM5tnWbrth6zazB5UNd0Mj1UuNDWCBWEhnfiU7ozJoIxTE888YTbGoeQ/VQhezEaU3wasduJs0P4Eoh5Y+6/v+jQlgAPWolP4ZCmKyC9+gIqALovCbNn9Zn5c/eZ3pmhACAMaWE1Pi2EaOWKbxKJZra9i5bcVEl6M02B87j9+ZlmpxAcWzvOkVRzA0Lp+lSZHnp/uEMeSJC6FmzevNls2zbRzJPWYPaKFSuKWqtI9ltuuWW5SELpNwkd7r77brdWHkgfmUcqeRjSVBVmWqhJ5LcCKhRxgPDz54gAuBYAgSgPiFtfDTky2iLknmk193PbZ5U4kkpmyn2qTQ8AF8iHamjyAS/qiccee8xaIBHct3LlSnGmxlFSC2LKYPhNcMHvvfdeaxbUAh6Uh0MISPrALwSoAFRykDF55s/tEwHYZ8mPSVSKyRF+z75Oq7m37ey1S7Z9c8NfnwrTQ+1pCE1eqGOEjfVa8Zw4zr/73e/M448/bvtuXvOa15gDDggjaj6oFyyPmBb6CiF7+MkShyjZCT9OGGHGTfv6Kmmw9KAgKBwKBclnWc4mm27wWwOW2hqwDXK5gpk3W1oAEYC5vXusAHR3TQwTJkFj29t2zjb9gwtFVELiUGYoiqlqLckD96a+WIfc5KmW3vMdO3aYkZER2zMKsX/0ox/Z7fe///3mkUceIULozgxx8MEHm7e+NZx+3AcaHc0eg/OF7CXjtEvILqbMZVKRE0Y1rl+/3jz/fMwXGOoItBKF6AvBCxG+ELDU9bbWMUv6A+bvsYLAemfHqLWtt+1YYHbsPtD0Dc4zw8TWp9j0UA1NS8ySNJn62LVrl+UQPaSHHnqouemmm8xTTz1lj51zzjnW5v7FL35he0tPP/108+///u+23HiBhvMeffRR20svzqb9jY9nn33WbNkyMWwsv19x0kknlYRoopqdYbo3hFvjILMk3uCpp4avBAob8qsAkF6ooPLUF2Ad5x5STZXpAShPNLXmA1JT1rUATT0wMGC1NICE4MADD7Qa+4EHHrBkfstb3mK++c1v2sAHYBsyIwwve9nLzOLFi833v+/6QQSYLgja8ccfH2vGEIWJvlEmCrukM0lRUso/+MEPFoo2ca+vJ4MAPpnl4SA/SyqxGXghRYDKAbON8USNBveB1BAau55ym6w9DSA3JAWvetWrzH/913+ZZ56Z+EVAMSVsff3sZz+zy7POOstce+217mj4W8xklClaHUJzHIUQBZo+CuLrMeeulftOiPtOUCmi3fkcc9VjPHHi0Px79+41g4ODVhgQikZDvXukX4WASp3uqDfZeWYIDbHVWaU8ah2N6gNtjTmBhoac4Le//a351a9+VbSllezLli0zRx11lK0PNX0QjP/8z/+06ziaEJ9j2NtHHHGE1ergT/7kT+x+uMO+jRs32nVtLaJkR8nSBxSFaPaSziRFnFdY1QhIBQVMRnl4HuDYY481J554ojnmmGPsKDYcEbRyve1QWhQEjILGcydyRELrsI8CbVarUw1qNV0gNOXshryal7zkJWbFihW2mWed8l+wYIE9Jy3RIQ12LwSOCeFZzfvrX//amiI4jyCqTf0yRktTB9/73vfs9YimKLTzh/yCDRvCT93T2pBnfsu9yBMmjgoXx6JIMqnFXIzlcJxmv1AWvNTaMExFK6BRBG0FWJ/KCBDKgWGrlUBeIS/nk+d6gPJGK2Prbt26tYS4b3vb26wg+SAyoiSnHHEq+T37UGx/8Ad/YE2POEFRbX399ddbIiOAXIP93/jGN9xZpmjP672oJ1oJFBjXhfQqIAoEJS5wIvco6UxSTBD9P/7jP0brfMBtNgT6wGh6mnIqE41E5VMw6rQhFNGYdq2gQhEsBIxmFU1GZaMdqHwwWTu2GlAGaOlK4AWFuXPnVpU3noceRX5DS4qWvPHGG635ANC0P/nJTyyJEHjITZQE82PRokUTWl9aSXUCKUfKkCX7qDt+i9bHzKEeISXO5ute9zpbz+Dpp5+251OfjFOntcdMIW+AfdybiA0kRvnh5CLgHMNKiIJrRlsYuf4jL3/5y//BbZZggmoTot0nP0jxin39gb3Nw/LQSDXOzQknnGArgUKkkurpkFKgEB97lKaanmKWVAL7m+FzVAIavRzUBIFsJEC0g4jGzp3hIDUIwfMANKaPd7/73dbmRnNCeiWnD0gM0OIAMmroUKGkI/oC2bkW+1TbI7AKzgF+dAWhASg7nFhamA9+8IO2FcHOjwKB03z5EOFNNMMnaParr7567L3vfe87ZDX9u1kNBFoGDUgrQIFRQBCfbYSDY2inerUCFCAkp8ndvn170e7H7FK7tBIB0yCtZud5fa0Ose+66y7z8MMPm5/+9Ke29xDNS6yavPOGDzYvQGFAHvarIKBRITRCDTj24IMP2mtt2rRpgqkAuD5lcPLJJ9uWkHUta/wG6uPOO++027TIOJcoDvaRd45zH3VEX/3qV9s88Py0XCg0zlGzUv0/rVcEGnMFgcXsQtCS+n0kX1//13/917AAIoj1km655ZbL5UfY7nUDhfTkk0/adbxr9bB5sDe84Q0lTkytoPnWvgAKiHVMl3rDjwAhcKxXKwCcn8ZmP+6440rIfs899xTJrIA4tIg4qBD8a18LXy5nnbwhsFrep556qlUUfiwbUP5o4zgtqvY22pZnJrKiph+tL509ek+F5on8Y+ZwPoTn90lQpaL1htKJGQZQFtKaTOhMUsSSnRGQYl9dibbAe9bmHLImecBJUI1SDlTme97zHvOud73L7akvKEQKj0JECHiGaguxEiCvEh8yYW6VizylJbvYn24tBNoR4pF/oicAAkNswLP6cewoICxQsuNcQkZamiSo86nOq9+dr2SnBxQiQ3Ba4DhzSAHpqQt4pUqJNFmIgo7tTFJEyY7pcpk8+GkiIePvmtUAmqjVq8O5R2jqSFTu8uXh+yGnnHKKdVhwnJijcO3atdYb/+hHP2qPNxpoGgpayU9hq7aqF3DSkggPGcppOYBAxJkVAHNGCetHUHyyQzy62RFAVTqcy3NS3gCyUwbY9wgRdabXUnA9zsGW5poAoeO6mFlJgoJAQmiNuNWqravAbSJ8ie9A+mRnSrvrJPVCSMj42te+1hZWGvjkrgUXX3yx+fznP2+++MUvJlZwo6GVQ1JtgyNUCyAq8e8kUF60BOUAmbDB45CG7Lo/ei7PFB1opfCvpYCo5TQ10PKC0Ko80ODNhGj22M4khZIdoq+hAr71rW+Zt7/97dbRaCYonFe84hU23CQORomdOtWImkCsV2oFaMWIIiUhDdkxh5gjJQ4+gTWWDeL2o4UZVaj7sOGV7GpbY3pgetEZWI7YvramHEgI2DTBmaLZb3TrE6CMvkGIdgYk42GnCpg0Z555pvnQhz5kl9MZlVoBogx0lCQhDdkhIOZfHNKQndAdJgYmDNEXBllhYxMSxIQsZ4IAhFsFG0KzTnSkEv77v//bKizy4gMHWvOJItDn5xn90GQ18B14eZbYziSFkn3X/fff3wvRyz18o0FhEoOFKF/+8pfd3sqAcLREPHQ5p7AZUI2nDmsS0pAdc0Jj0lHEkRoQnvvlL39piXzSSek+RAf5IbYvuKxXCwTiYx/7mA1lYv6eccYZRWElZKi9sAzeQtgaAGa3IxLzK0m8e1oSc4fs5GYDsctoTHcqQCcHTezVV1/t9lQGzbJvVmgkhMQ6xJtKIY5DGrLrbFhxgOyEIOldrKY1jhKaZRptXQkQnRaZFykuv/xyc+GFlSPX3Js+AwVCsGdPmc/klIFei8S6Axfn6xHFSZLsGHYKjyamUgU0Gueffz6hz6rIThSBDh8coiRbGrIjyCTIzxLbtNm+iSIN2SFy2gBBFBCYSlcfg4T2bgQo9/POO88S/bLLLjOf+lTCZ26aBPLBQDTyJM8N8y+V9Hlqmq8YXEcvGU4VmkR7sqYCtWj2KCh8Kpulvx4HFQJsxma2akRaSOVA7DzN4C+0Ks9HvaKtITWmSb1AGZW73g9/+EPz6U9/2potN9ww4d2fKQMtBX037rW9iyA7ge97yfBLX/pS2+zXqk0mCyqLnjzsvGps9rRA62sLwL0QAh0CwHgcn+yQBjOoUsitVqQhe7T3NEpo1kn1BPfTvNHysOReCe95Wlx66aXWKWVsuXZuTRfQMcq4H1neBtkZoLHhrLPOWvjP//zP9gQeGNI1QsNHbCoLHFIKSWPtdCzRwZQWaB1IWwsxGeOBEGBWKLge40QUlIcS31+fDNKQHZudsmpUZ0wcseN8GzqcGByXBAaSEWlJit1PJRhDA6e+9KUv7VaDlRkF1nz4wx/u+MxnPmMJANEpgFrHUNOEQGwGKuGFk/DIk0DBq6lBpxLhtLSdSzg1OsKPlolraaqFlAiOhtogfpIJxLUhPvfxneI0SEP2eoI8piF2HKg3ggBxoNzf+MY3Wvv4yisnzLE1pUA5MNSZ4czwyffO7EsbjIWh4hTV2rKQ/LbbbisOC0gLCEUsGA1Ls0gB/8Vf/IXtzq4Emlkd8qlmiY96CADaHyWAlkUA1A+Is2W5H04wZZfkADeS7NybPKiyIqUldhwwBeJm3AIoBcbmTEeywwlaxN/85jfmj/7oj0rIjna/NUp2HNa02qpeIAZLbyqtwb/8y7/YqERaqFlCgpAkCBpFPQRA4bcAKnBsl+tUqhfZo8RWQasnkt4IUrzjHe+wZcB5vjk4lUABahhTye6LOwNb3vGJT3yiqI0oQJ/4zQIFRk8f84dA1le+svzXIHyQd4STa0Amwqn4H0oEiK3jpBECCgXtxDFfqCFtWm3I77iuko5u/kojGiFktaTkfK5Pi4Gfg1NNxxPbPCcCOxkNngTG9VMeSUC4GY7Ayx3VtuiNgE90lB8+4NNPP73V1+z3Ll68eDnvFgKIkmYIaiPBQCrGykwmDFkOfisAQX2Tg042KlE1pWr/ybQAPiBtGi0IiSG25mMqQI9oEtmx2QlsEI0BDBdW3hCdoWyjINqHUBB149tIDDpke7JRQOqTfgUSQJkxsO2hhx5i04YegQ0/MlqO9wbBVJgvUaTtYKIJpVNMNbemyRCTSuS6cZXFdf171NJ0pyU741n0lbWpAh00cZEgwtV0ItEyQlyEkhaUFodn45W6NMDHA0TAICejZ7lWNSB/1Jnvs9G5dc011zAugV7UG5XsXxNp/DN/Dg4KuBFNYjWA7LygwLDfcoCQjAmJI2Y9BIDrUohoNwSAZdQx5draAnBP7lOudzYt2WsaJDW6VRyf7xuzR1IgZdJ5gjFz3ifNdfUmBuZe3As43/3udy3Ryd911103qeHd9YBvuijcUGUkyY5x19q495JLLlnO2AbFdCA7TioDofx8VQLEhIyQE2KSaN581EMANCJDU8m9SL4jDNEhQhLh05IdsyD1ZEp5UWJbPi1G9tfdjgjalhoz74PSbEt55tKZDJAobiIinFJAbJ3nnA7Q6IuC1z3FhGFcjH0pQHuNltFb56PeHRjVgkgMcfpovioB4qpTiqBAFqIiNIvqqEJUtIC+UM3rhnGtQjmgCCAr18Tk4168zEwTzoC6cmHHapDaTt93uzG/OzaZ6GBkYygMj78+FIwU8M0CBb2pdDIRbpwuRAf4XdSvgpZHQJcu47+Kmn2D2OtL1V4HkIYfV2u3a2cScXLG2/gdSTghOC/qjOCYxIHQI7FbbDjGRaMFGwG1ydHQkNZvyRAENDXloKYJxKtXa5dWs/tjwBOxU3yaTe93GymBSXPkTypqeOzgaO+pmjD4U8zPOJ1Aq06eFbzpJYqNdxDfpGS/9ayzzjpFhwv4QDtB+koxYUjNe40UDOvENrmx2rmMTIzaVACNy1ABXgHEoUGjM2yAZdpOJYBgQEw/TYaYkB3HKwqEvx4CQJlyjUqIjo+ZADT6E2+WpriGMTIpCB83JbSSHRMmSWFNFTBZfQXLFCH0ngqOVrLb3lOIGlewVG49J+GEyEzHQEiI+UUI80XNJjLoMlkRaOe47uwoMVmv1rRI45zWIgC0cGlMlLJkh+APHx46pLViwceNWfSPbmMiqBsE3wdmDDPHpR233mzodNmAunOdexf4Nb9m8eLFp2uc3QcV2OiRkMwCy2t5dDnTY0pBltVoMVCzhCWmCcSMgmsqMVmmMSWiiDqn3Cdq8yMAhA2ThCst2elrSByQt+0rxjz9P91GjcjK8x/7hDgH8aG+uPnPAWQnX3HO61QCpalz5CicKXOFXxMY8veKjdwRHXGIPVsLKWrBVVddZUOOmC+YMZOBdhpBSiVknMMF6XEoJ/uMfivAMuktI5CW7NF5Y0rwkGh1nM6UKOxpNYV9LaZlUWT4xEF/L/bkJ91GKWiF/QiHAjOVnkn8PEKP5ZQh18C0wHIgYc7i2ykIW1IHLHF4ax0mTLkTkUERKVA2XE/ueZVPdmp61z/90z91aFgJIL1EF5qJiy66yI5npzOp3vf2tbIvANHx7ITc8DOoBL8lqBfSkB1TKLH7vf8uYx4Np3OOov+6Rabzzc+Z7KzS1+0G/mORGXu23fR8PPLN0K7Vxhz1C7dRinK9p7zr+pd/+ZfWn2PsCZEvyKWBCSW5D85FqfD8KCNaQMoeEElhpgMEnKn2Ep/dA9fAt4oTSEAdutcWL/bJTq/AnfRmEQFQkDE0ezNBIdH0VOOgoi0gLfmFlBRiWiAAURub6/levQKTjntAfsjqC0g1SEN2rp0YeiWEuPULbmMchefbTN9Vh5iO128zbSeUznmz718OM8Fw1nT/6aYJgmBOkGeNcVTR4OWA/c5bSn7EhnxTTvCGiaIgG7PwnnbaaZNuPaNAcemkrVEgeOeeey49vdhhR/vGoG07iBX7qNahqwdqKRDGQ0BQ7DWcKhLr7Iva01HEOZOQUWPmVBqVR1nQIqAtuDZTJhMFwiFiH9ol6rxOBom2OhgK39SfgJzrQGuZOMlry+JBk5kxNpHoIOZ6SRrdB2aHCjzrzC6gc78zCpLIzd/+7d+aP/zDP6w70UE5hfOP//iPEJ0w1bslbfVLcyEOVVQjpnngekPtuajglQP2sU9MtDzkQzsTqaHgaVIhJQ5stFc1DhQiTSvX1A4qBIB7IQzcB3L7AgD5Sdyr3D3KEtmhrOYfCr9nFAVEbl3WZ1qPmNist796p+k8PX5cuhkefzNL4du+ScDHQrEQiqSMv/KVr6QyP+oJ6iEKFNOXvvQlVq+QZOf689U2r4RfBjGi2ryZg8IgIsMEIAw2e5LUpgEanaS2eVTDY+6gbTTVEi8H0XuQuBYj+pKAAFW6H51JvklZgvu6aoutJwGbHdvdA9pZPwsTB0wYelE//OEP2+jZVCEuAgOH3Zw7F0myLzT76sVO4BH3HqEOmWwG6FBCs7/zne+cFNEBZKbzBqeH+b9pKXT8NxobzaumDy1BFMSX05hB3Adi+vdxBT0plH3+ehIddEyMgFTS7HRCIuQf//jH3Z6pAa1kVHFQt0zEKnit3SHwyc7osBs/8pGPTOg5pJmm0iuNl0ET4OD6KS5GGwUOKc0hGp0oDC9rVPPCNcCcUBOlHNDgmCCYPJgkaF8EIBpp4XqUg5pBjJ9R25xITSXbfLKCWhPyGeuAloWcMwE4pjHOaZwC8IESIOQ4ncbH+HDDhIvNVfTJEW9U+0IG48fFeJEielOj9iTaGI+cF6wVGn6KAgHw46w+quk59YF97jdl2HEQGxKrc1kNILMfokSIogTn2pq4RzWmXhozhsqipYjFb+N/m39WzLED4wUeQQiGchMd1ITQI/UZF5FSEHakfqf6dTzqJe4d2c997nPmq1/9KquEE4uzC/hAxPmMwjlEG3xHKonotYBCwpm54oorrBZkGC8aHRLUArQQmhhtA0GjziGEVNucVIt9TqGqTQ75EQJfALimfw/umYQ0ZC8312MS2cc2zjDBWGaigyoaffiXc0z7yTHknXuuMUu+6TbGwZfq/Mlao6DlhvCf/exnzSWXXOL2Nh+Y2XHjmBzZMS0sqeJKDLXwXUnnnXrqqb1uALwFI/XiPN9agH1LOIqBRHzwitFzic5YCiCI5I08QiQ6LxAi9mN+oaUhKS0AJhlLtjmG1k9Dfq6FoHMfbHSacGx/trkXAoaJg7BRARxPalHSjOTU68ei72exvafZXnnOHx9gtXum0wmiEH3otvmm7fi94/t8HPBJaQpf6jbGgbYsZ7djviCMzAZBuJH3hqnXZoI6jBNIyE8YVI5fJZs3sa9c275LTJle35RpVFQGckL8WsyXtFBThMKBjFF7FJMhOrJTTZdqWwLuwe/KjRRNQwrIlPiW0vavG7P5w26jFJgy9KK2HbvPxtVHHp5p2pb1mfZTYjpfGBtz3DOxNjtvKKUJP6LhITwEo2ueafDwicqFIDGRiLjFgRaRayQNG6AuAfWD0oqCAYZnn302Sg1twBchrOOYRHYs+2d1SjyAVuMBGgHi13xBbbJkR6tSUGmICRkpLIgPOSF79Hf4AFqYCDkaXM2hyTqgache9i0lRjo+IoooYcTj8J1zbAItSwdM51u2mkx7TICBMTGMjYmAFo93T9MC8hKdYQiBklGB0ELe6PgZ+BRHaMbIUMZJoJ5pnePg3jtlFaLzOl6x+Usiu53Zl88Pqg1Nc0zmqnX00oB7vPe97606AhMFmgISQ0SISYGhXWvNM0RXYSD5QDC4vqZy9nkc0pC94osbFUY95reFecotSAid8preMQ+H2j0CCMu4mFqgcz9CWuLvjXg/lbqJmi9odF7FExBXZyxFiSZIilPZ2KQSHWCP0kxVCj9WC95qIjpTzURIcYDkxNQhHRWF5KOZiRQQOiRkGCVsJejAJD9GT5mwHwGiwP0eWg1N0mJEHeSGgLHoPW90GxMByROJDsEPE9cshuig2rJSUPZod0wYvoPaCKID6iCq/b08M0X1hCYviey9DB2IgsqlowWJijZVteILX/iCJXqSfZYWaFqICDFp/jFL2Ib8FAIkhJRof4SglmegcLkmLRwvBBCj1/twjOtxH97soVmfLOFTtRaH/t9QQ1eLpfK7MrMNpLHV4wDRUQDVvCRfKxKddzfOK4rEHggddhkFml01mr66VivxmV2VFzb4Bmo9gdbFfPHJr1oZE4f8M1KO0Kq+iRP3DJC1nIZDwPQ+RCUgvw4eq9cL1xWBY3n0b8pq+AkgzNgbfg81CZU6lJKgcfmo1m0Eoj6WN5YqVvordLeVBwVCiE2JX04b4LHzpWTsOT44ADkYGsAQ3mqmt6sFkE61Mvf1TRJCiQgsDngUEL3a1gBhQuNgUiUhWklJSB35gvBH3BySOCaqYsGbSDijL30ijKuXAQoNJ7AW6DupSZGWeiI6jMVz5mM/JpWkeuygsOiLtgoqnGYaAtMpFB2gnwaYSW9+85un9VfxIDv+hIYgFRqZQasjRGnJq1CTqxLKvqWUBKIzjIgkBq9x+FmixSuYLAg8LZ6myYCOJsoNm70RGl47EKmXKP78z//cfO9736N7fsJHaMtGYxhIc/75zBxm7HTSRGdcWKcIOhLUVmVq4yjoPEGT6pIE0eN8gukMnlFDlVHyazgSASBVMl/SkJ1zGjVUFq0NodGMpEqtVbVAEfKOKq/s8dmZyRIeclPm5BPBLBck8YYI0PtZIg1JtYILfWe4Wh7VfiUDoDGrDdVNN5Qjv4Y9k3pQ05Adc6jaCaKSgBZUYkNyP6/1AMKDOahjniAkMXqITs/4Jz8Zvt9aKX7uA4Jr2VbjP3hkZ5xFiclRTgVZUyZcTYZ+pLcaYAcr4Xl4EuuN6J1tFvzKYYlzmzSePQ3ZKZNaPsAM0SC0b5bUC9QZ18MnoXcVv4RedcLHEJnWn30IOyFbBgXyUoc6rYDzsOt5PuYKigNc8Dsw4QXCXym6hWLBB3zooYeqMmMUeBvXSUqcUhXn8m/+5m/cVjr4PZM+IAEPSqLAWDYlotEAoD15njikIXvZFzc8IFw+sdmuF7TPAHJjmuAAQnIIC8Fx6vlSNdNpsI/zGU/DEn/mNa95jT2Hzinsd172IK+V3msthw984AO27Lg2AuXPcIz/6N5Oul4Sr+KVIA2TcO95DeU8uxUBEljt/OmYAFQMmkK1YBKU/Ei2rr/QQZPPmPpySCK7EluX9TBJaA2oCx2cRuABX+yOO+6wgsnL7ygo6tonO1qc35HYxzmEetHkjP9//etfb6+XBAIg/oRGUWgP8tlnn71lw4YN4yMSK6P4dpKPatQm2p0Jt4lblXhO3/nOd1KN4kuCFhgJ8pez0TSMqKYPKUmDTlekITtxepx4X2uzXg9gY9PPQOsJYSE1Y6DUdGCbdbQ5wkReqF+I55OdaBFd9Ep2ptBAq1MnfPwNE6ceEKF5as+ePcnf7CnFjZKIqkx4a6hWG4GgPV4H2r4DpwBNUC9QwDSftABUDIVZDth0FLAKAMvpjDRkryfQ3Jga9BOQjjzySLufDjUIyXE/zIlzyXALyI3iQVOj3cm3T3aW1A8aneOYLtUAJYWZQ8teTsGtWrVqWM5J06RfIemCcHUialWJSA1jhP9FHILVUnFLJzu2xQcFgNmimgcbjXVIzTFCT77pwzYVRquA9kO7UAns4zx+Q5ouoJIbIZCqGFAUOIv64gf7ICnaGtMAUwN7F5JiYzPFHkpCwXXoO2FIBPv5eBjONq0qZUovMcMkEAbqhg46BCEJ/I7jJJ6butSxLVyf/CWFE7dv37732muvTRwX4ECHwsWSGBOTiMm2/0Nf/epX9wjR031PZBLQjhyaU32pgYJSEyZqu7JNIdL8o6XQaJCAyqLw+d1UOb/1IDvPgwBDVhw+noteS8KLlBFaW98N5RgmCeXAcYhKeZIHwoU4mT4oN67P7xEKhIQypzWC6JCWutCy98E+bWnR9JzHkm0UmCosBcoIJZWEH//4x7/72c9+Fve6FgoXk+WvJH1U0q8llcWk1Z08RPhBnCaDgkOz0Azri9M6KIsCjgLyo7HQ+jhGOhpSB7ZRwdMV5JspLXhNDuLyVhADrtDMPEvaCAx2NAkFACBmXItHi0B4kLKEpHGvYqq25rgOj+A8BIJ6oQ6ixI4D9eK30lHIc/rjeFWDE1YknEXExc4JkwZ1UW1r167dIIsaht41FhAYImiKav8oqEC0HQlhYhmnvSYLrg050gByEx1By0JutDCRDgCZ0MxoXa6HuQHJEH7MFoiNMLCNcEA8CMy10NZcW0nMs3M9yihqUqhQcJzzWa9E4jjQqmBmcm/9vba+SXjLW95ypzw3b2rwSRE0ec2oF9mJxacyZdAENLM0XTig1fSOTRbci8Ll3izTaHMqmDxDfF1OFlwjbfSKPDKXj5oEfGuUeDXxZZxOIiXsJ/lkx4EECAHOJ8T2BUzJjeCp6QEQnijZE9+WKgPyQotJqwSZ/Y4l+mY0L5CfvCXhwgsvPOGOO+6Y+AWzGlAvstuPGYRb5UHhqi0JlIBoXkhIKtes1RNqL+r9SWnuraRXAVCipEU1ZAeYXpBw/fr1tuwgEk4mY5Ew3SAM2p3ngESQk30+SX3NzDKuxeLZuZcPfse1k8A9ITN54p6so8Gj4HkRRMwcBFXJHidcHu5buXLlhJ7QWlEXst98882rpVBSjaVBo2joKwk67oREYULIZsEnPutpWh6IA+nVxq2EasiO6YIDSrQLux3TBFJBdkwOrhO1p4ESWsmdxuzgejixPvg9NjhAU0Nm7q9Of1QrQ2haIcpCnzNJWCA5ZE+CcOUqaZXCkYh1QF3ILs1sh5Bjl2QuVRvPyxRxFVQOvgZmSWoGIICSX++dBAhYb7IDXjLh+fmNhhOjUFKzhOQolWqBYENgH7TEmlc6kMgL4DnZr6SG4NWaOyi1uFbAw/mi2ZkKoy6oC9mBmDJo9lQvHNIziAaYDGhylYDYhRRcOduvnuCeKnwkBAKCJQ38iqJaskcBkbkfRITgpFpA3tH4qnjYjjqL1JPWFc9MQlOnaSmiUEWhCoF76b44SLmuOOmkk+KnjqsBdSP7LbfccrkQMNXXpPDGG9GDiGaC9FopCEEzoI422i0NqiU7xPK1dq3kxq7GbMAMYUkZMUwAhxbEkY98IlTVAo2tJg9+ANtcGwebBGhFksxE4dLuVatWlR8tVyXqRnax28+RSiEqUxE0ffUaN1EORC2mIxCKSoIBoREKlrVoUQ3zYVtDbN82RrOinakHFI9qbs6Pto44kpWEi2tzP70n5PadTiJGxOIRHEwdlnHOcAS3iQljP8NeL9SN7GvWrFkqzSvx9orA4UmyPesJOo6aZdpUgzRk923lSlBHD82t5PafGzJDOI3UJF2X32KS+fBNFr0PiVYTzezb+L4dTx0rweMQ5x/4EGG4VDT7Z91mXVA3sgOx2xHV5DiVA4WS1r6dDHCmmmXKVIM0ZKeMIEscIAmEU7JFSQOpVXNDbrWRKwFNi8b1wTXwETB5br/9drc3vAf5g9Tci2U1QQf1tcrgTNHsk+pEiqKuZBe7/QYpLPud+HJAU6jd1kgwVppmNQlULvY2WpSEPYzp0GikIbvvGAKGNTC+JWoiALQ2PhDEhHiVSMfvtZNHzUnV2j6oJ64HaCkIg6KpdV9aqEBqBxiIM5l8SF3MXrFiRXJcsgbUlexiynxWtECquYshey22aDWAIOXsQn09MAqNdJDIIxWE3VqrYxhFLWSH6EzzTX6U3GjtNOE+SKUmjjqpAI3Pq3FcM86s4Hm18yctlNhqv/s9p0yEpR2Kca2IQvY/IibM0W6zbqg32U8Rsk/8Tk0Mqgk/QlrGeKCFFThW2P3ltBiVGjdJvYLChuyQgcpmHZs1TgAUEAQSTKY1qIXs5BFTIg35yL9Pbp/EXDPOfqdsIagPni/J5gbliA24l5o4LFUwKWPylgThUF07kxR1Jfutt97aKwVd1sVWQFQKoRwoRN5Wj1aCAo2k03PEtRKEvtDetYDKp2mHYCzZJkUdOAXkYThsGtRC9nIgjxAN4Sb55UW+IJqaOEnX5BokHwix5lOvm0Rsyp970OKQuFeSrxAnWD6kvC868cQTJ7xWN1nUlexAnFTmOa444Qm2IoWTBLQ5b8xAtEpA+xAvpoB9oOEaMTMVzhWkVwGgVUBw0zb55LdSa4Dzl0QWiILGxhSAhD5JVYOqmZPWaeSaPIsPPw/UBTa7gmfVxD3TPjtodmeSohFkv1IWsS9n+6BwGMQUByry17/+dSqi+zjhhBNKQpqQUIfDxgHCck4SqRqFNGTnHMwIhTqnkFuJotqUBLHVTEgDzA/uoS0i25SFD+pI/RScfUjKPSB3XEsaBUJIfjFZiL5pqxJ3Lw9DK1euTNekVYm6k13s9j8Tm4tvMpUFzaP23EXB2GsKpFpQAXw23NfwvPCQ5AhReaqtfFvcX28EaiE7ZQJ5IJuaJP5zlgNKA9Jpa0BiH2WlAsLxqHKhdcAnSQuur+T2hRIwzJjWnLrg/mVQ984kRd3JfssttyyXB6r4yQbIhK0dBeSr5osPUaCN/IlSy3UsQXaEqpwtjjbSbnp/fTKohew8Q1qTRDWqtgS+4kCQVWBw8tlOIiDnEGOPg6+1WZJ8IIh6HxxibQnQ6OUUmeTl86tWreJtpLqj7mQHot0HpZAqhigY6hstTIazYq9HAdF82xRSoznibD/eeletl7ZjCbJrxIMKQQCS7EoNTUJYhBYSViKvjzRkr6aTRsmm5Pbz7ZObJfeOIo6A1Au/UZTT2gBC6z0o+yQzh/L16zEGde9MUjSE7GK3E34M5y4uA2KuvvaiGeU7TlEwdJap4H7xi19YbQzxiQ8TVvztb3/rzhoHb8Ufc8wxdp235GsxiRSQHiFg6a9HQZNPhadBGrL79rIP7q/Ehnhx4T7yoWZOHLmj4JrRzjfuTR4Afo8/zggicw91gklpQV2UsddRJHXvTFI0hOxiylwmzRFzRZYFJPa7xCkIbNMoXvayl9m3W5hGjVAilYj2psJ5+TgKtNmpp4ZmX6WOpVpBRAaSUHGsQ4yk7v0oOLeSPxAlO1NjoF2jITuf3CzZrhZxXfe0KhoaRrh4ccTX3JVAXaqPwFQbmEyAbcymBGwUrX6oW687GqXZ7ZTX4VYyILBfcHj8/heyFVHNDhAApotgZqs4qCmD9vNDZlFwDOKRqOBKJKwH0IiVTJQo2dVpR1NDOIjH86Ult5ohkI0lbz5pbyZlGjVLUBhphRdwTe5BebNEESi4D72nlex1wfVC9glzNNYLDSH7D37wg4VSUcmT+DlQWf7ElNjXvA0TByq1gq1XAswYzBkqMqljCTs9Lg5PRUN6yMZ9IeZknVIftZAdjc5vyFslQDQlXtTUURuesK9q2zjTolycH/jCw/X9SA75pG7VzGEd0wfzbyo6kxQNITsQ7V5xeo1o+HGykRgf+pIAGiupY0mdUs5hSUoSqKhTynoa4sUhDdmVIGkAgSCemg4+obQlQHiSzBx+Gw07Rh1krktScvvg2uRXl0l+AvmK83cUUh8N6UxSNIzsaUZAQhhtSgGFwaSaUVDp0cpQUCF+k6lQsqOxynUsxcF3RP31OEB4yE8Fp232J0t2yKlalaVvgvA7ktrXle4DIHEU2rJE64Trcf2o1k6DuBbEw5A4ybPF16rfnNsRNFKzV5xeg/BWdKYBojFRYlOocfYeY1EwU+K0sZIdlOtYqgY4cj752dbrQi5SGlRLdsjMtBlRrcpxvW9a4lG2OKOqfWndMHWi4JrUD+cz2rKS1vbBb8gn+VW/jHJiuwwa1pmkaBjZ046AjM40gIMaN2e3NG82IqAOKU4rIyd1MqAo/OGkdLUnaebJQk0hiJHWrKmW7JCHFydYQmqIyHFSGqC5KTeWtASYM6tWrbLH4pRINMZeCT659R4KrQfKKBre9CH3/PLLX/5y5lVvGBpG9rTTa0SH+iZFZKhkkXxbMZAATcOIyKQv9fld4eU6lrgeLQMmVSOc0ThApEr3UM2qgCyVBEQB2dS+9jvoKDPKBLLrSxu0GhrhUmC+cG4SypFbfQTyz1IVAGVcIcDQsM4kRcPIDsSUqTgCkogAmk6hWsy3QxU0icwDTgFimjAUIA4c15cSQLmOJSoNuxQNrfCdUZZUflqtnQZpyK6CmgY8m5KbJYIBfOJh8sUJS1zYMUr2cuRGQWicHwFKKie0uuYrDlL+B0rrXf03RqtAQ8meZnoNKkK1jAIbEdOjVjDmxv9ECxVFKgfITqX7yRcAQEUq+SfTCkyW7GhI7SyDfEpWJR7J16rlEEdCfoezDckZvuGXHce4tt7Hb5XLgbyW8Zsa2pmkaCjZxW4/T5pihvwmghBXdKYBCplOFD+ElhZoc7S6X9GVOpaSgD0LkdQZZRkVAG0F0IRpozHVkp08QGoVWjUHaiWeD1qFaISEkLAOZyCShUCQZ+5VyUFVQSSfBB84P84v8CFCcKP4EA3/+nOjzZhlslgXbsWDCoubaQCi33PPPUWtlRb+pD8K7HWdtm2yiAqARmQgAykNKpE96iBCFISflgRzJC3xQNQE4VqnnXZa0cSL07hcFwFOCyU3TrAqKOqVjj3MVMor6hf4kDw2tDNJ0VCyAyE88abEsAGFriHCKGhemWfcd7LKIY7ogMJO6liioiGu3xJUC34PeStpa0UlslMm0UgLJC3nNCrK2ddof+6trzFyrn9cwX0w1ZLga2+WXAeQZ/wqBNLPKwJAGZXBK8SMiQ+r1RENJ7uYMmtEU53uNmMB2VXTxIECZSBUkjcPUXlLyW/6fVAZTPccBwRBhxNgBqDRSFyzGu1WDSCdH2mJIo7sSUhDbsolrmySzAvuHa2PJO2Nv8V9khxgQJ5UIGLQ8M4kRTPIXnF6jbQzDVDg0Q4Q7OQ0s4sldSxBdkgSZ49DSGxXjcpQueU0XlpAjHIoR/bJkDsKnjnqF/kmFIJA30Ya7Z0Eypy8JkGO3yX2+ivcZkPRDDMGrb4m3IpHmpkGJos0HUt+RIZzMaOiv8H8gPR+Smu+KKolOy0aPaiTJXcUXDfaWvIsGgqG7ERj0mhvygqtr6aN2uvsn+rOJEXDyZ5meg0KU7VJo1DrVHhoJhUAKo4UJQjaHoL4/QXlUIns0Tg3pMNBrYXc0ZaAkKz+Ns6Wjt67HPg9BFcTR4GgEnRAiVHmOPFJkPy9W5xTPr/ecDSc7EBMmXUiwURmYkHhJs00UC9M9o2lKCA/Ni9koTJ5hrShx0pkR3vW2tJVMnMIB2qrQXlEw46Ya+WiPIRwVXur0NMSobA00dopKnUmSUty6IoVK2rvVKkCTSG7mDJlp9coN9NAvUAF+drHB/upsFrNkmpRb7JDan/siwJSo8VpDSBhFHGOI76T7z9BaNXcvu1OOfkEjzq0CoQuzldy2Lpy5crGT+fs0Cyylx0BSUFBAArZ1wr1RLmOJcKSvnOKdoNwOKbkRztY6oXJkh1SkyCSL8A+udHiSQQESY6jxtghOfa678ByjLzTCvs+hQ+EgbLkGaZLZ5KiKWRPO70GwGZE02MSQP56RD9AUseS2uRULiaJmidRqNbXVGtYklajkn8SJTuE4eXyKLkxnZTcLPldOWBO6DlJROSaWuY/+clPbB1AbiIwSeYN10WRoPlJ+AWMdKQsp0NnkqIpZK/2A2M+IJaSn2WtgMhpx9v4URm/l9RHNCzJMo35k4bsUbtZxwqxD1KjtdOQm/xrCwAJIfjrX/96ewyCxkVJ0NjaIvjCEYWaN2rDAwSDCAwmKXmNc4B9SJmeKpq9aV9IbwrZgZgyqabXKAcI5hO/Gu1K85rUsZQGqvXVIWXdB5EYSFgJtZBd74XglwPPCAEhNyT3NTckRjujcSEzzxAXnUKIkgB5aWF8Z598Ytowg0A0ihPnE3hoWmeSomlkTzMCslqgddAmkJ9UzkYFkD2u8NHktTilvuan0slDJdRC9nKA1HHOKeWC8JEgY1RDxw3tpfyitjikZrpwv+eUvGHakJLySTn7+YlBXT/omwbN1OyppteYDKhgzAkqgPUokjqW9A18/T0alHVaknpjsmSHQBCb/Pr2OyAqouSuJCyQOOqbIBDqK6AYGEah4UUND5ez3QHXVDMwzvdRSNk2rTNJ0TSyr6niA2P1gJo8VAxLKjKpY4lmn8r3IzIA0qtdntYmr4Q0ZEfQfGEl3+r8+S0TzwaxuV658F8c4kwMX8hQDGh0neAoTnkAfBlse5QI5C5jtkRR1w/6pkHTyA5Eu/NyaWN7jxIA2amYctpG7XLMEjRa9FzI4Gv+WiJF/CYpbKeIkl0dVMis2ptlEgEVkFBbAQSFVxX1N+yPInrfJFAuXJtUrjzLQYS+aZ1JiqaSPc30GtMJaHolPkIQtXEhrhIfIUAYKgGhqzSsIEo6tDDEguCVwLk4kVEbnt8eddRRVnPzXHEzCnAs7hnQ1pAaZUA+UBqTgfy+7h/0TYOmkl1MGd5conOpvGqbplBblIQ55JM/bTSmFrKXA06jr73VjNAYvDqpvokDcf1IjcKPsXMOz8cz16q94yBEv1Hy+PWTTjpprdvVNDSV7ICYu2jKM4T050oqO869maBiK4X24qCan9+m6QdIQ3aiOkl5QbPq6EKSOpCcj/bGRGJZ7lmSBmfROim5J6u9I7hPrvd1IfmNjX6puhyaTnYfbk7Ic6QgPiTETxwo1mhAdCIPOI+QRIlbjjC1Ig3Zo+YEWpjYNiRXjYymVq2NBo/GuKNQTY0pUmciJ2Gj3Od6qderxRF9xO2bUkwp2X24IQUfklVs+qY6sWgz1Xa+YyoVZc0JSM8SzTdZ1EJ2dVAhtB99qQQlOK1BFVGSmiH1t1uEEDPl6mb2jKbFtCG7j5tvvvkcKbS3yeo54Z7mApKoU4oA+LF5Jb0KAAJRDWohO/kAaVoaBJf8klhvBoTkN0r6dn9//43N7BGtFtOS7Ape/BCynSOEQuNX/NxkowBpVOtHya8mT1qzB0GBzOWQFBVJAlob7Y1QaKvUBEwLO7waTGuy+1i7du0yIf25UsCMi5+SWL1Cya8JkmFaVOosAmnI7kdFkqAER/BYNgnTzg6vBi8YsvsQ4hPFeZcUPFq/voPNa4CaC2l6WCdDdnneogZvFsHlntPaDq8GL0iyK5yZY8OYsjmpEZXNQi1kVxscgkP4JmEtBJ/udng1eEGT3Qdjb2RBpxXEL/vFj6lEWrIDTKRmElzu84ikr0u6/oVih1eDFw3Zfdx8882rpenVMOa06q1NQ3YR2GZq8K1yv+sh+QvRDq8GL0qyK6Zjb61GbqYYQxB8bGzs21PRbT9VeFGT3Qe9taLtrZkjacp6a6eY7BD72/v27bv+xWKHV4PfG7L78Hpr6bRqqpnTbLLLc76o7fBq8HtJdh/N7q1tEtl/b+zwavB7T3YFZk4ul8O+b2hvbQPJ/ntph1eD/WSPgeut/ZBoRrR9XXtrG0D232s7vBrsJ3sFuN5ahimg9SfdW1sPskte9tvhNWA/2VPC663FzFkd7q0exNiJtdeA/Xb4JLGf7DVgMr21VZJ9vx1eR+wn+yQhxOdL3pA+VW9tSrLvt8MbgP1krxPorRUzB4f2XUL+xN7aJLLvt8Mbj/1kbwDK9dZGyL7fDm8i9pO9wdDeWiH1H8uyp6ura3TGjBn/Z78d3nzsJ3uTcO+99/bu2rXrskKhcOVpp512t9u9H02DMf8POALrt4jlvIkAAAAASUVORK5CYII="/>
          <p:cNvSpPr>
            <a:spLocks noChangeAspect="1" noChangeArrowheads="1"/>
          </p:cNvSpPr>
          <p:nvPr/>
        </p:nvSpPr>
        <p:spPr bwMode="auto">
          <a:xfrm>
            <a:off x="690245" y="0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117" y="3162617"/>
            <a:ext cx="4249643" cy="223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8639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7680" y="660400"/>
            <a:ext cx="996138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Headline</a:t>
            </a:r>
            <a:r>
              <a:rPr lang="en-GB" sz="2400" dirty="0">
                <a:latin typeface="Comic Sans MS" panose="030F0702030302020204" pitchFamily="66" charset="0"/>
              </a:rPr>
              <a:t>:</a:t>
            </a:r>
            <a:r>
              <a:rPr lang="en-GB" sz="2400" dirty="0" smtClean="0">
                <a:latin typeface="Comic Sans MS" panose="030F0702030302020204" pitchFamily="66" charset="0"/>
              </a:rPr>
              <a:t> Include a pun, rhyme or alliteration</a:t>
            </a:r>
          </a:p>
          <a:p>
            <a:r>
              <a:rPr lang="en-GB" sz="2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Subtitle: </a:t>
            </a:r>
            <a:r>
              <a:rPr lang="en-GB" sz="2400" dirty="0" smtClean="0">
                <a:latin typeface="Comic Sans MS" panose="030F0702030302020204" pitchFamily="66" charset="0"/>
              </a:rPr>
              <a:t>A short title that gives more information about the report</a:t>
            </a:r>
          </a:p>
          <a:p>
            <a:r>
              <a:rPr lang="en-GB" sz="2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  <a:r>
              <a:rPr lang="en-GB" sz="2400" b="1" baseline="30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st</a:t>
            </a:r>
            <a:r>
              <a:rPr lang="en-GB" sz="2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paragraph</a:t>
            </a:r>
            <a:r>
              <a:rPr lang="en-GB" sz="2400" dirty="0" smtClean="0">
                <a:latin typeface="Comic Sans MS" panose="030F0702030302020204" pitchFamily="66" charset="0"/>
              </a:rPr>
              <a:t>: An introductory paragraph containing the 5 W’s</a:t>
            </a:r>
          </a:p>
          <a:p>
            <a:r>
              <a:rPr lang="en-GB" sz="2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Quotes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251" y="2938646"/>
            <a:ext cx="3718109" cy="20626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232400" y="3306356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/>
            <a:r>
              <a:rPr lang="en-GB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r>
              <a:rPr lang="en-GB" sz="2400" b="1" baseline="30000" dirty="0">
                <a:solidFill>
                  <a:srgbClr val="0070C0"/>
                </a:solidFill>
                <a:latin typeface="Comic Sans MS" panose="030F0702030302020204" pitchFamily="66" charset="0"/>
              </a:rPr>
              <a:t>nd</a:t>
            </a:r>
            <a:r>
              <a:rPr lang="en-GB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  and 3</a:t>
            </a:r>
            <a:r>
              <a:rPr lang="en-GB" sz="2400" b="1" baseline="30000" dirty="0">
                <a:solidFill>
                  <a:srgbClr val="0070C0"/>
                </a:solidFill>
                <a:latin typeface="Comic Sans MS" panose="030F0702030302020204" pitchFamily="66" charset="0"/>
              </a:rPr>
              <a:t>rd</a:t>
            </a:r>
            <a:r>
              <a:rPr lang="en-GB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 paragraph </a:t>
            </a:r>
            <a:r>
              <a:rPr lang="en-GB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which include 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quotes (main body) </a:t>
            </a:r>
            <a:endParaRPr lang="en-GB" sz="24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algn="ctr" fontAlgn="base"/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Details of what actually happened (main body) </a:t>
            </a:r>
            <a:endParaRPr lang="en-GB" sz="24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algn="ctr" fontAlgn="base"/>
            <a:r>
              <a:rPr lang="en-GB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Photo and caption </a:t>
            </a:r>
            <a:endParaRPr lang="en-GB" sz="2400" b="1" dirty="0">
              <a:solidFill>
                <a:srgbClr val="0070C0"/>
              </a:solidFill>
              <a:latin typeface="Segoe UI" panose="020B0502040204020203" pitchFamily="34" charset="0"/>
            </a:endParaRPr>
          </a:p>
          <a:p>
            <a:pPr algn="ctr" fontAlgn="base"/>
            <a:r>
              <a:rPr lang="en-GB" sz="24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Conclusion paragraph: </a:t>
            </a:r>
            <a:r>
              <a:rPr lang="en-GB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End 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of report summary </a:t>
            </a:r>
            <a:r>
              <a:rPr lang="en-GB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(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tail) </a:t>
            </a:r>
            <a:endParaRPr lang="en-GB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439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ukc-powerpoint.officeapps.live.com/pods/GetClipboardImage.ashx?Id=8671e3bf-7a4c-4802-8d7d-101ff0f5582d&amp;DC=GUK3&amp;pkey=3088d619-3dcd-442b-bb4b-0be67fa53953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445" y="325120"/>
            <a:ext cx="8423275" cy="6317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2111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ukc-powerpoint.officeapps.live.com/pods/GetClipboardImage.ashx?Id=755ac7d5-07a7-4bdb-bbac-12aa46571faa&amp;DC=GUK3&amp;pkey=e4c7f9af-9f9a-44ba-923f-a2bdbec61d62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418624"/>
            <a:ext cx="8220075" cy="6165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251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ukc-powerpoint.officeapps.live.com/pods/GetClipboardImage.ashx?Id=f5bc8b20-8083-4731-a2c4-60046cfac695&amp;DC=GUK3&amp;pkey=65a88736-f44e-4389-9e42-65ae61d87a03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045" y="162560"/>
            <a:ext cx="8683414" cy="6512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478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ukc-powerpoint.officeapps.live.com/pods/GetClipboardImage.ashx?Id=adefafcf-1493-4edd-b58c-6ed4cb212e46&amp;DC=GUK3&amp;pkey=ab096399-f053-4e64-b783-b3298d7c5327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289084"/>
            <a:ext cx="8514715" cy="638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90614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ukc-powerpoint.officeapps.live.com/pods/GetClipboardImage.ashx?Id=d6ee0a36-93e6-4aee-8e1e-6501af7ecde2&amp;DC=GUK3&amp;pkey=1426073f-3fb9-4ece-a02e-45d8719a7fc2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405" y="251460"/>
            <a:ext cx="8606155" cy="645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94989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ukc-powerpoint.officeapps.live.com/pods/GetClipboardImage.ashx?Id=ff51c30f-9eaf-4e5e-b12d-25549533446e&amp;DC=GUK3&amp;pkey=97463338-da7f-4355-a631-1547fecb3267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8485" y="182404"/>
            <a:ext cx="8656955" cy="6492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7995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88720" y="1464717"/>
            <a:ext cx="101904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2800" u="sng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Can you think </a:t>
            </a:r>
            <a:r>
              <a:rPr lang="en-GB" sz="2800" u="sng" dirty="0">
                <a:solidFill>
                  <a:srgbClr val="000000"/>
                </a:solidFill>
                <a:latin typeface="Comic Sans MS" panose="030F0702030302020204" pitchFamily="66" charset="0"/>
              </a:rPr>
              <a:t>of possible headlines for the following news </a:t>
            </a:r>
            <a:r>
              <a:rPr lang="en-GB" sz="2800" u="sng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stories?</a:t>
            </a:r>
            <a:r>
              <a:rPr lang="en-US" sz="2800" u="sng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  <a:endParaRPr lang="en-US" sz="2800" u="sng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/>
            <a:endParaRPr lang="en-US" sz="28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Alice finds </a:t>
            </a:r>
            <a:r>
              <a:rPr lang="en-GB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a rock at the park that turns out to be a solid gold nugget.</a:t>
            </a:r>
            <a:r>
              <a:rPr lang="en-US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fontAlgn="base"/>
            <a:endParaRPr lang="en-US" sz="28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Sienna finds a new species of cow on her holiday in Scotland.</a:t>
            </a:r>
            <a:r>
              <a:rPr lang="en-US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fontAlgn="base"/>
            <a:endParaRPr lang="en-US" sz="28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Mrs </a:t>
            </a:r>
            <a:r>
              <a:rPr lang="en-GB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Celliers</a:t>
            </a:r>
            <a:r>
              <a:rPr lang="en-GB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 bakes a record breaking sausage roll for charity.</a:t>
            </a:r>
            <a:endParaRPr lang="en-US" sz="28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26000" y="528320"/>
            <a:ext cx="27382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Headlines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6086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14368" y="2287209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GB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Gold nugget windfall for </a:t>
            </a:r>
            <a:r>
              <a:rPr lang="en-GB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Wells!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fontAlgn="base"/>
            <a:r>
              <a:rPr lang="en-GB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fontAlgn="base"/>
            <a:r>
              <a:rPr lang="en-GB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‘</a:t>
            </a:r>
            <a:r>
              <a:rPr lang="en-GB" sz="28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Moo’ving</a:t>
            </a:r>
            <a:r>
              <a:rPr lang="en-GB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 moment for cow girl!</a:t>
            </a:r>
            <a:r>
              <a:rPr lang="en-US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fontAlgn="base"/>
            <a:r>
              <a:rPr lang="en-GB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​</a:t>
            </a:r>
          </a:p>
          <a:p>
            <a:pPr fontAlgn="base"/>
            <a:r>
              <a:rPr lang="en-GB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Mighty meat treat for charity!</a:t>
            </a:r>
            <a:endParaRPr lang="en-US" sz="28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04007" y="914400"/>
            <a:ext cx="23839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 smtClean="0">
                <a:latin typeface="Comic Sans MS" panose="030F0702030302020204" pitchFamily="66" charset="0"/>
              </a:rPr>
              <a:t>Headlines!</a:t>
            </a:r>
            <a:endParaRPr lang="en-GB" sz="3600" u="sng" dirty="0">
              <a:latin typeface="Comic Sans MS" panose="030F0702030302020204" pitchFamily="66" charset="0"/>
            </a:endParaRPr>
          </a:p>
        </p:txBody>
      </p:sp>
      <p:pic>
        <p:nvPicPr>
          <p:cNvPr id="8194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215" y="4533978"/>
            <a:ext cx="3361871" cy="1764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8498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96160" y="2277517"/>
            <a:ext cx="86258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Look at the news stories provided.</a:t>
            </a:r>
          </a:p>
          <a:p>
            <a:pPr fontAlgn="base"/>
            <a:endParaRPr lang="en-US" sz="28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fontAlgn="base"/>
            <a:r>
              <a:rPr lang="en-US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Write them out and think of a snappy headline to go with each.</a:t>
            </a:r>
            <a:endParaRPr lang="en-US" sz="28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988039" y="917694"/>
            <a:ext cx="18699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Task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7504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232</Words>
  <Application>Microsoft Office PowerPoint</Application>
  <PresentationFormat>Widescreen</PresentationFormat>
  <Paragraphs>59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Segoe UI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8</cp:revision>
  <dcterms:created xsi:type="dcterms:W3CDTF">2021-10-07T13:57:19Z</dcterms:created>
  <dcterms:modified xsi:type="dcterms:W3CDTF">2021-10-10T20:30:00Z</dcterms:modified>
</cp:coreProperties>
</file>