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61" r:id="rId6"/>
    <p:sldId id="263" r:id="rId7"/>
    <p:sldId id="262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2/4/2022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2/4/2022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2/4/2022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sumo.app/paint/en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4982" y="1857434"/>
            <a:ext cx="11374582" cy="2316017"/>
          </a:xfrm>
        </p:spPr>
        <p:txBody>
          <a:bodyPr>
            <a:normAutofit/>
          </a:bodyPr>
          <a:lstStyle/>
          <a:p>
            <a:pPr fontAlgn="base"/>
            <a:r>
              <a:rPr lang="en-GB" sz="4000" dirty="0">
                <a:latin typeface="Segoe Print" panose="02000600000000000000" pitchFamily="2" charset="0"/>
              </a:rPr>
              <a:t>L.O:  To develop ideas. </a:t>
            </a:r>
          </a:p>
          <a:p>
            <a:pPr fontAlgn="base"/>
            <a:r>
              <a:rPr lang="en-GB" sz="4000" dirty="0">
                <a:latin typeface="Segoe Print" panose="02000600000000000000" pitchFamily="2" charset="0"/>
              </a:rPr>
              <a:t> </a:t>
            </a:r>
          </a:p>
          <a:p>
            <a:pPr fontAlgn="base"/>
            <a:r>
              <a:rPr lang="en-GB" sz="4000" dirty="0">
                <a:latin typeface="Segoe Print" panose="02000600000000000000" pitchFamily="2" charset="0"/>
              </a:rPr>
              <a:t>C: Editing digital pictures.</a:t>
            </a:r>
            <a:r>
              <a:rPr lang="en-GB" sz="4000" dirty="0"/>
              <a:t>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58518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40145" y="1041023"/>
            <a:ext cx="11804073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latin typeface="Segoe Print" panose="02000600000000000000" pitchFamily="2" charset="0"/>
              </a:rPr>
              <a:t>Last lesson we looked at editing software that can be used to edit digital pictures. </a:t>
            </a:r>
          </a:p>
          <a:p>
            <a:endParaRPr lang="en-GB" sz="2000" dirty="0">
              <a:latin typeface="Segoe Print" panose="02000600000000000000" pitchFamily="2" charset="0"/>
            </a:endParaRPr>
          </a:p>
          <a:p>
            <a:r>
              <a:rPr lang="en-GB" dirty="0">
                <a:latin typeface="Segoe Print" panose="02000600000000000000" pitchFamily="2" charset="0"/>
              </a:rPr>
              <a:t>Today, continue editing your digital image, or upload a new picture of Macbeth and use the tools you have been investigating to create a new image​.</a:t>
            </a:r>
          </a:p>
          <a:p>
            <a:endParaRPr lang="en-GB" dirty="0">
              <a:latin typeface="Segoe Print" panose="02000600000000000000" pitchFamily="2" charset="0"/>
            </a:endParaRPr>
          </a:p>
          <a:p>
            <a:r>
              <a:rPr lang="en-GB" dirty="0">
                <a:latin typeface="Segoe Print" panose="02000600000000000000" pitchFamily="2" charset="0"/>
              </a:rPr>
              <a:t>Continue for a reminder of how to do this.</a:t>
            </a:r>
          </a:p>
          <a:p>
            <a:endParaRPr lang="en-GB" dirty="0">
              <a:latin typeface="Segoe Print" panose="02000600000000000000" pitchFamily="2" charset="0"/>
            </a:endParaRPr>
          </a:p>
          <a:p>
            <a:r>
              <a:rPr lang="en-GB" dirty="0">
                <a:latin typeface="Segoe Print" panose="02000600000000000000" pitchFamily="2" charset="0"/>
              </a:rPr>
              <a:t>​</a:t>
            </a:r>
          </a:p>
          <a:p>
            <a:endParaRPr lang="en-GB" dirty="0">
              <a:latin typeface="Segoe Print" panose="02000600000000000000" pitchFamily="2" charset="0"/>
            </a:endParaRPr>
          </a:p>
          <a:p>
            <a:r>
              <a:rPr lang="en-GB" dirty="0">
                <a:latin typeface="Segoe Print" panose="02000600000000000000" pitchFamily="2" charset="0"/>
                <a:hlinkClick r:id="rId2"/>
              </a:rPr>
              <a:t>https://sumo.app/paint/en</a:t>
            </a:r>
            <a:r>
              <a:rPr lang="en-GB" dirty="0">
                <a:latin typeface="Segoe Print" panose="02000600000000000000" pitchFamily="2" charset="0"/>
              </a:rPr>
              <a:t>  ​ </a:t>
            </a:r>
          </a:p>
        </p:txBody>
      </p:sp>
    </p:spTree>
    <p:extLst>
      <p:ext uri="{BB962C8B-B14F-4D97-AF65-F5344CB8AC3E}">
        <p14:creationId xmlns:p14="http://schemas.microsoft.com/office/powerpoint/2010/main" val="15750639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598" y="1480512"/>
            <a:ext cx="1177636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Segoe Print" panose="02000600000000000000" pitchFamily="2" charset="0"/>
              </a:rPr>
              <a:t>Search google for an image of Macbeth. </a:t>
            </a:r>
          </a:p>
          <a:p>
            <a:endParaRPr lang="en-GB" sz="2400" dirty="0">
              <a:latin typeface="Segoe Print" panose="02000600000000000000" pitchFamily="2" charset="0"/>
            </a:endParaRPr>
          </a:p>
          <a:p>
            <a:r>
              <a:rPr lang="en-GB" sz="2400" dirty="0">
                <a:latin typeface="Segoe Print" panose="02000600000000000000" pitchFamily="2" charset="0"/>
              </a:rPr>
              <a:t>Right-click on the image and choose </a:t>
            </a:r>
          </a:p>
          <a:p>
            <a:r>
              <a:rPr lang="en-GB" sz="2400" dirty="0">
                <a:latin typeface="Segoe Print" panose="02000600000000000000" pitchFamily="2" charset="0"/>
              </a:rPr>
              <a:t>‘Copy image address’. </a:t>
            </a:r>
          </a:p>
          <a:p>
            <a:endParaRPr lang="en-GB" sz="2400" dirty="0">
              <a:latin typeface="Segoe Print" panose="02000600000000000000" pitchFamily="2" charset="0"/>
            </a:endParaRPr>
          </a:p>
          <a:p>
            <a:r>
              <a:rPr lang="en-GB" sz="2400" dirty="0">
                <a:latin typeface="Segoe Print" panose="02000600000000000000" pitchFamily="2" charset="0"/>
              </a:rPr>
              <a:t>Hover over the ‘Layer’ tab at the top of your screen, scroll down to ‘Import to layer’, then click on ‘From URL’. </a:t>
            </a:r>
          </a:p>
          <a:p>
            <a:endParaRPr lang="en-GB" sz="2400" dirty="0">
              <a:latin typeface="Segoe Print" panose="02000600000000000000" pitchFamily="2" charset="0"/>
            </a:endParaRPr>
          </a:p>
          <a:p>
            <a:r>
              <a:rPr lang="en-GB" sz="2400" dirty="0">
                <a:latin typeface="Segoe Print" panose="02000600000000000000" pitchFamily="2" charset="0"/>
              </a:rPr>
              <a:t>When this opens, right-click and select ‘Paste as plain text’ and click ‘Open’.</a:t>
            </a:r>
          </a:p>
          <a:p>
            <a:endParaRPr lang="en-GB" sz="2400" dirty="0">
              <a:latin typeface="Segoe Print" panose="02000600000000000000" pitchFamily="2" charset="0"/>
            </a:endParaRPr>
          </a:p>
          <a:p>
            <a:r>
              <a:rPr lang="en-GB" sz="2400" dirty="0">
                <a:latin typeface="Segoe Print" panose="02000600000000000000" pitchFamily="2" charset="0"/>
              </a:rPr>
              <a:t>Your image will appear in the app. Drag it around and adjust it until you are happy with its position, then click ‘Apply transform’ on the top-left of your screen. This image is now fixed into your layer. </a:t>
            </a:r>
          </a:p>
          <a:p>
            <a:endParaRPr lang="en-GB" sz="2400" dirty="0">
              <a:latin typeface="Segoe Print" panose="020006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0484" y="127731"/>
            <a:ext cx="4467477" cy="297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3486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6406" y="2196908"/>
            <a:ext cx="2329761" cy="375131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1648" y="3508569"/>
            <a:ext cx="3417933" cy="30718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0273" y="2185130"/>
            <a:ext cx="2835708" cy="283570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77533" y="1157146"/>
            <a:ext cx="119310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latin typeface="Segoe Print" panose="02000600000000000000" pitchFamily="2" charset="0"/>
              </a:rPr>
              <a:t>Use the skills you have learned to create your own artwork. Your interpretation does not have to look like the original picture or, indeed, be recognisable at all – it is an abstract interpretation.  However, you might want to use what you know about the play to add to the picture (use blood / colours / madness / witches etc…).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84964" y="3857745"/>
            <a:ext cx="2040615" cy="30002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533" y="2982660"/>
            <a:ext cx="2139881" cy="321287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74619" y="2875482"/>
            <a:ext cx="2403537" cy="370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4990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944709"/>
            <a:ext cx="119310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Segoe Print" panose="02000600000000000000" pitchFamily="2" charset="0"/>
              </a:rPr>
              <a:t>Save the image you have created on your laptop and </a:t>
            </a:r>
          </a:p>
          <a:p>
            <a:r>
              <a:rPr lang="en-GB" sz="2400" b="1" dirty="0">
                <a:latin typeface="Segoe Print" panose="02000600000000000000" pitchFamily="2" charset="0"/>
              </a:rPr>
              <a:t>email it to your teacher using your Microsoft 365 account.</a:t>
            </a:r>
          </a:p>
          <a:p>
            <a:endParaRPr lang="en-GB" sz="2400" b="1" dirty="0">
              <a:latin typeface="Segoe Print" panose="02000600000000000000" pitchFamily="2" charset="0"/>
            </a:endParaRPr>
          </a:p>
          <a:p>
            <a:r>
              <a:rPr lang="en-GB" sz="2400" b="1" dirty="0">
                <a:latin typeface="Segoe Print" panose="02000600000000000000" pitchFamily="2" charset="0"/>
              </a:rPr>
              <a:t>Click ‘Save’, then save as ‘JPEG’. Name your file and save </a:t>
            </a:r>
          </a:p>
          <a:p>
            <a:r>
              <a:rPr lang="en-GB" sz="2400" b="1" dirty="0">
                <a:latin typeface="Segoe Print" panose="02000600000000000000" pitchFamily="2" charset="0"/>
              </a:rPr>
              <a:t>it. Your image will then download. Open it and save it </a:t>
            </a:r>
          </a:p>
          <a:p>
            <a:r>
              <a:rPr lang="en-GB" sz="2400" b="1" dirty="0">
                <a:latin typeface="Segoe Print" panose="02000600000000000000" pitchFamily="2" charset="0"/>
              </a:rPr>
              <a:t>into the laptop’s ‘Document’ folder. Email to your teacher.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5781" y="3482470"/>
            <a:ext cx="4064001" cy="314106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0251" y="83516"/>
            <a:ext cx="2752148" cy="385300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6985" y="3471903"/>
            <a:ext cx="4207597" cy="3151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727533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8A8D0AE-7B8F-451E-AD65-0522CCFE4D0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5CEEA83-32F8-4205-975F-E73AF0A43B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C7B8C14-9094-4FA3-9B85-6EBAFDDE1EB5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209</TotalTime>
  <Words>321</Words>
  <Application>Microsoft Office PowerPoint</Application>
  <PresentationFormat>Widescreen</PresentationFormat>
  <Paragraphs>29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Century Gothic</vt:lpstr>
      <vt:lpstr>Segoe Print</vt:lpstr>
      <vt:lpstr>Vapor Trail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 Levens</dc:creator>
  <cp:lastModifiedBy>richard levens</cp:lastModifiedBy>
  <cp:revision>6</cp:revision>
  <dcterms:created xsi:type="dcterms:W3CDTF">2021-12-17T13:42:43Z</dcterms:created>
  <dcterms:modified xsi:type="dcterms:W3CDTF">2022-02-04T20:18:02Z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