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2AE42E-1FB5-45EC-AF61-33A43D3345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3B8437-AA99-4A79-8D8B-97D93249AB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0C3544-53D7-495E-9E09-1E2F1B6AB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6433C-78D3-4ACB-82AB-D4B95141BC3F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05CA1A-C942-48C1-A78A-795A3E65C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3D808C-7EE7-4B2E-81D1-2CF4E25A0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439F6-A1E6-439E-B2A5-03A21B7FC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100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85000-C554-454E-9F93-131C0702C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BFDE33-06EA-47B2-A289-EF3E182FFC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D25E7C-1853-428D-A31C-9FBDE5BA6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6433C-78D3-4ACB-82AB-D4B95141BC3F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66646E-0C88-463E-8416-D2C2F0F0B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938626-4A18-4B64-A780-661A95B50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439F6-A1E6-439E-B2A5-03A21B7FC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134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B35AB-A946-4FA8-8180-7C26778E0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338CA7-86EF-4EE6-9D42-054A0A50E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D1DDF-7C24-466B-BCE6-0DD7566CE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6433C-78D3-4ACB-82AB-D4B95141BC3F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C09483-F90F-418E-87CB-D4ADF2AA7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F3FDFF-F957-4E74-AAB8-47F55F4F3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439F6-A1E6-439E-B2A5-03A21B7FC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520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599CE-465D-4E2F-8F3B-D62AD4457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6006EF-EBEA-4865-825F-70C7406229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B2BD53-1EDA-45C8-B893-A7CAC67BDE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172930-7BC6-4465-8D82-CE1158314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6433C-78D3-4ACB-82AB-D4B95141BC3F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EC019C-DC25-4333-8214-B48785D32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6B802B-4802-4989-B36A-3D362B921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439F6-A1E6-439E-B2A5-03A21B7FC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054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9758D-ABDA-4895-8364-32BE2B6B9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F2E3EE-A087-47C5-8E1C-188127418D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BDE899-51F5-445F-AEF1-8AD3C13FD1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80811D-E197-4FCD-9B3A-D8DE4E2CE7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6B752F-5B8D-43E0-B352-632706B8AC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156198F-8578-48C2-813A-9FEE06FEC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6433C-78D3-4ACB-82AB-D4B95141BC3F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BA5E73-F72D-4C2B-A986-C7E7014DA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1AC9D-2EBE-4A6C-BCDB-CBA359739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439F6-A1E6-439E-B2A5-03A21B7FC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775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4A568-85E0-49B8-8451-97644EA51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3893AA-9ED1-4B08-9EC1-113675347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6433C-78D3-4ACB-82AB-D4B95141BC3F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C81047-D6E2-42C7-941A-A351B485E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82A4DC-8911-49CC-8E25-614EAE61A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439F6-A1E6-439E-B2A5-03A21B7FC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387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70EA3D-004F-4BEC-8D04-25EE18788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6433C-78D3-4ACB-82AB-D4B95141BC3F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36FFAB-41DC-4F10-83C0-478838A87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8E9EC7-5718-4445-8CE5-FD1AD5475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439F6-A1E6-439E-B2A5-03A21B7FC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79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9F6B8-5CC6-4EEA-B209-915EFBC70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D564EB-1E34-4044-991B-4434C356A7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6692AB-A687-445D-83DE-4E3937F50D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D37E0C-7854-4F91-B51F-F7D3483FB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6433C-78D3-4ACB-82AB-D4B95141BC3F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AA1819-5AD0-4567-8366-F11FE5BC33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91AA1D-7B68-4CE7-9E20-A505874EC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439F6-A1E6-439E-B2A5-03A21B7FC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733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654C1-9336-4EE5-A5F9-5E933DE03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685C25-6703-4568-A866-6F9498F606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2F32D8-DECC-4629-BD4A-20DF57C82C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56605A-DD6C-41FD-97E3-1F908A2F2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6433C-78D3-4ACB-82AB-D4B95141BC3F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7931F4-22B9-42C1-A407-D4488CFD7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5D2164-9CCF-44D2-88D5-4F2F6E55D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439F6-A1E6-439E-B2A5-03A21B7FC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711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75EDA6-DB3A-4D59-B93B-ADE02E18F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E6D60F-E133-46A7-91ED-016E53E333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874E7D-B92A-445B-A446-8F40C4DA6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6433C-78D3-4ACB-82AB-D4B95141BC3F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811B42-2521-4B4E-BA3E-E04958C3C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6CEB1A-8F35-4377-9DC8-B92FB6DFA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439F6-A1E6-439E-B2A5-03A21B7FC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072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A9274-A0DB-4353-8A6D-78A2A8DFBB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6D6C78-B41A-490C-A169-438DF8745C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DFD582-121C-4A51-B2CA-F7EA4CCCA9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6433C-78D3-4ACB-82AB-D4B95141BC3F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4F95AB-8962-423B-8EA0-312D33731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7D57A-6196-46C3-8D20-AD4B06A89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439F6-A1E6-439E-B2A5-03A21B7FC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955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7B39B02-589C-4F4B-9ECB-4A1F21E97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63027B-1796-444C-891D-93F53A1C55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FF3CFA-0255-4C88-8253-AC2F2A51E9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6433C-78D3-4ACB-82AB-D4B95141BC3F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695541-6A95-4A16-A320-FE2F8EAD17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44CEA9-7546-4C28-B0C2-A19CED41B0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0439F6-A1E6-439E-B2A5-03A21B7FC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887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B759D5-9AF2-4FD1-8FB9-269DD8EE1D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9098" t="23332" r="17655" b="16366"/>
          <a:stretch/>
        </p:blipFill>
        <p:spPr>
          <a:xfrm>
            <a:off x="-84842" y="0"/>
            <a:ext cx="6722163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128AB4-E5FD-4D02-A8EA-1BE566DDC73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0000" t="22130" r="17268" b="9966"/>
          <a:stretch/>
        </p:blipFill>
        <p:spPr>
          <a:xfrm>
            <a:off x="6381028" y="0"/>
            <a:ext cx="58769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45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90F3E4B-7177-42D1-B459-3EF133D8D88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6237" t="34364" r="16804" b="14639"/>
          <a:stretch/>
        </p:blipFill>
        <p:spPr>
          <a:xfrm>
            <a:off x="0" y="0"/>
            <a:ext cx="88359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46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348D2A2-B6F2-4BAB-94BE-818AFA0E6E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175" t="23230" r="17345" b="14639"/>
          <a:stretch/>
        </p:blipFill>
        <p:spPr>
          <a:xfrm>
            <a:off x="6046710" y="443058"/>
            <a:ext cx="6145290" cy="641494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5DB63E2-A290-4FB4-8D2F-489C7A3805C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701" t="26667" r="50902" b="12577"/>
          <a:stretch/>
        </p:blipFill>
        <p:spPr>
          <a:xfrm>
            <a:off x="-1" y="443059"/>
            <a:ext cx="6014109" cy="6344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3252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</cp:revision>
  <dcterms:created xsi:type="dcterms:W3CDTF">2022-01-06T17:04:19Z</dcterms:created>
  <dcterms:modified xsi:type="dcterms:W3CDTF">2022-01-06T17:04:37Z</dcterms:modified>
</cp:coreProperties>
</file>