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72" r:id="rId4"/>
    <p:sldId id="260" r:id="rId5"/>
    <p:sldId id="261" r:id="rId6"/>
    <p:sldId id="271" r:id="rId7"/>
    <p:sldId id="273" r:id="rId8"/>
    <p:sldId id="275" r:id="rId9"/>
    <p:sldId id="27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9/9/2020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9/9/2020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9/9/2020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9/9/2020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teach/supermovers/ks2-english-conjunctions-with-laura-bubble/zv4hd6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bbc.co.uk/bitesize/topics/zrqqtfr/articles/zpd8ng8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0776" y="3026229"/>
            <a:ext cx="8341224" cy="707571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Wednesday 16</a:t>
            </a:r>
            <a:r>
              <a:rPr lang="en-US" sz="4000" baseline="30000" dirty="0" smtClean="0"/>
              <a:t>th</a:t>
            </a:r>
            <a:r>
              <a:rPr lang="en-US" sz="4000" dirty="0" smtClean="0"/>
              <a:t> September </a:t>
            </a:r>
            <a:r>
              <a:rPr lang="en-US" sz="4000" dirty="0" smtClean="0"/>
              <a:t>2020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50776" y="3733800"/>
            <a:ext cx="8341224" cy="9144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LO: To draft </a:t>
            </a:r>
            <a:r>
              <a:rPr lang="en-US" dirty="0" smtClean="0"/>
              <a:t>the final </a:t>
            </a:r>
            <a:r>
              <a:rPr lang="en-US" dirty="0" smtClean="0"/>
              <a:t>section of a story using a range </a:t>
            </a:r>
            <a:r>
              <a:rPr lang="en-US" dirty="0" smtClean="0"/>
              <a:t>conjunctions</a:t>
            </a:r>
            <a:endParaRPr lang="en-US" dirty="0" smtClean="0"/>
          </a:p>
          <a:p>
            <a:r>
              <a:rPr lang="en-US" dirty="0" smtClean="0"/>
              <a:t>C: Hope where are you?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are conjunctions?</a:t>
            </a:r>
            <a:endParaRPr dirty="0"/>
          </a:p>
        </p:txBody>
      </p:sp>
      <p:sp>
        <p:nvSpPr>
          <p:cNvPr id="8" name="Content Placeholder 13"/>
          <p:cNvSpPr>
            <a:spLocks noGrp="1"/>
          </p:cNvSpPr>
          <p:nvPr>
            <p:ph idx="1"/>
          </p:nvPr>
        </p:nvSpPr>
        <p:spPr>
          <a:xfrm>
            <a:off x="1065214" y="5437836"/>
            <a:ext cx="10058400" cy="8763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https://www.bbc.co.uk/teach/supermovers/ks2-english-conjunctions-with-laura-bubble/zv4hd6f</a:t>
            </a:r>
            <a:endParaRPr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7300" y="1450644"/>
            <a:ext cx="7134225" cy="398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753291"/>
          </a:xfrm>
        </p:spPr>
        <p:txBody>
          <a:bodyPr/>
          <a:lstStyle/>
          <a:p>
            <a:pPr algn="ctr"/>
            <a:r>
              <a:rPr lang="en-GB" dirty="0" smtClean="0"/>
              <a:t>Subordinating Conjunctions</a:t>
            </a:r>
            <a:endParaRPr dirty="0"/>
          </a:p>
        </p:txBody>
      </p:sp>
      <p:sp>
        <p:nvSpPr>
          <p:cNvPr id="5" name="Content Placeholder 13"/>
          <p:cNvSpPr>
            <a:spLocks noGrp="1"/>
          </p:cNvSpPr>
          <p:nvPr>
            <p:ph idx="1"/>
          </p:nvPr>
        </p:nvSpPr>
        <p:spPr>
          <a:xfrm>
            <a:off x="627017" y="5516213"/>
            <a:ext cx="11110551" cy="8763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https://www.bbc.co.uk/bitesize/topics/zwwp8mn/articles/zqk37p3</a:t>
            </a:r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238" y="1058091"/>
            <a:ext cx="6886712" cy="425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661851"/>
          </a:xfrm>
        </p:spPr>
        <p:txBody>
          <a:bodyPr/>
          <a:lstStyle/>
          <a:p>
            <a:pPr algn="ctr"/>
            <a:r>
              <a:rPr lang="en-US" b="1" u="sng" dirty="0" smtClean="0"/>
              <a:t>Proper nouns and common nouns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52594" y="5156654"/>
            <a:ext cx="10247222" cy="447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https://www.bbc.co.uk/bitesize/topics/zrqqtfr/articles/zpd8ng8</a:t>
            </a:r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075" y="1113556"/>
            <a:ext cx="6924675" cy="389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779417"/>
          </a:xfrm>
        </p:spPr>
        <p:txBody>
          <a:bodyPr/>
          <a:lstStyle/>
          <a:p>
            <a:pPr algn="ctr"/>
            <a:r>
              <a:rPr lang="en-US" b="1" dirty="0" smtClean="0"/>
              <a:t>Now try this…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955" y="1084217"/>
            <a:ext cx="7925754" cy="590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104401" y="644434"/>
            <a:ext cx="10058402" cy="69287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How does Alessandro’s emotions change throughout </a:t>
            </a:r>
            <a:r>
              <a:rPr lang="en-GB" dirty="0" err="1" smtClean="0"/>
              <a:t>Covid</a:t>
            </a:r>
            <a:r>
              <a:rPr lang="en-GB" dirty="0" smtClean="0"/>
              <a:t>? </a:t>
            </a:r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56" b="98309" l="2239" r="95896">
                        <a14:foregroundMark x1="11567" y1="54348" x2="9701" y2="47826"/>
                        <a14:foregroundMark x1="16418" y1="42754" x2="16604" y2="47585"/>
                        <a14:foregroundMark x1="24067" y1="47826" x2="26679" y2="47585"/>
                        <a14:foregroundMark x1="33769" y1="46618" x2="32276" y2="46618"/>
                        <a14:foregroundMark x1="42910" y1="47101" x2="40485" y2="46618"/>
                        <a14:foregroundMark x1="51679" y1="48068" x2="51679" y2="53140"/>
                        <a14:foregroundMark x1="55784" y1="48551" x2="59328" y2="48068"/>
                        <a14:foregroundMark x1="64925" y1="48068" x2="63246" y2="49275"/>
                        <a14:foregroundMark x1="7090" y1="76329" x2="11940" y2="69324"/>
                        <a14:foregroundMark x1="25560" y1="73671" x2="24813" y2="69324"/>
                        <a14:foregroundMark x1="37313" y1="69807" x2="36381" y2="73671"/>
                        <a14:foregroundMark x1="41418" y1="69082" x2="40858" y2="75362"/>
                        <a14:foregroundMark x1="49627" y1="67391" x2="51866" y2="69324"/>
                        <a14:foregroundMark x1="58022" y1="68357" x2="57836" y2="73913"/>
                        <a14:backgroundMark x1="59142" y1="72464" x2="59328" y2="68116"/>
                        <a14:backgroundMark x1="67724" y1="68599" x2="66045" y2="6859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2835" y="1627532"/>
            <a:ext cx="510540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2"/>
          <p:cNvSpPr txBox="1">
            <a:spLocks/>
          </p:cNvSpPr>
          <p:nvPr/>
        </p:nvSpPr>
        <p:spPr>
          <a:xfrm>
            <a:off x="1117464" y="213359"/>
            <a:ext cx="10058402" cy="6928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How did your emotions change during </a:t>
            </a:r>
            <a:r>
              <a:rPr lang="en-GB" dirty="0" err="1" smtClean="0"/>
              <a:t>Covid</a:t>
            </a:r>
            <a:r>
              <a:rPr lang="en-GB" dirty="0" smtClean="0"/>
              <a:t>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91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2"/>
          <p:cNvSpPr txBox="1">
            <a:spLocks/>
          </p:cNvSpPr>
          <p:nvPr/>
        </p:nvSpPr>
        <p:spPr>
          <a:xfrm>
            <a:off x="1117464" y="213359"/>
            <a:ext cx="10058402" cy="6928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 smtClean="0"/>
              <a:t>My final paragraphs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47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2"/>
          <p:cNvSpPr txBox="1">
            <a:spLocks/>
          </p:cNvSpPr>
          <p:nvPr/>
        </p:nvSpPr>
        <p:spPr>
          <a:xfrm>
            <a:off x="1065213" y="1702525"/>
            <a:ext cx="10058402" cy="28564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dirty="0" smtClean="0"/>
              <a:t>It’s your turn to write…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833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69</TotalTime>
  <Words>74</Words>
  <Application>Microsoft Office PowerPoint</Application>
  <PresentationFormat>Widescreen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Segoe Print</vt:lpstr>
      <vt:lpstr>Nature Illustration 16x9</vt:lpstr>
      <vt:lpstr>Wednesday 16th September 2020</vt:lpstr>
      <vt:lpstr>What are conjunctions?</vt:lpstr>
      <vt:lpstr>Subordinating Conjunctions</vt:lpstr>
      <vt:lpstr>Proper nouns and common nouns</vt:lpstr>
      <vt:lpstr>Now try this…</vt:lpstr>
      <vt:lpstr>How does Alessandro’s emotions change throughout Covid?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14th September 2020</dc:title>
  <dc:creator>Sophie George</dc:creator>
  <cp:lastModifiedBy>Sophie George</cp:lastModifiedBy>
  <cp:revision>3</cp:revision>
  <dcterms:created xsi:type="dcterms:W3CDTF">2020-09-09T12:56:54Z</dcterms:created>
  <dcterms:modified xsi:type="dcterms:W3CDTF">2020-09-09T16:47:37Z</dcterms:modified>
</cp:coreProperties>
</file>