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27"/>
  </p:notesMasterIdLst>
  <p:sldIdLst>
    <p:sldId id="281" r:id="rId11"/>
    <p:sldId id="256" r:id="rId12"/>
    <p:sldId id="552" r:id="rId13"/>
    <p:sldId id="553" r:id="rId14"/>
    <p:sldId id="296" r:id="rId15"/>
    <p:sldId id="298" r:id="rId16"/>
    <p:sldId id="303" r:id="rId17"/>
    <p:sldId id="300" r:id="rId18"/>
    <p:sldId id="313" r:id="rId19"/>
    <p:sldId id="309" r:id="rId20"/>
    <p:sldId id="310" r:id="rId21"/>
    <p:sldId id="311" r:id="rId22"/>
    <p:sldId id="312" r:id="rId23"/>
    <p:sldId id="556" r:id="rId24"/>
    <p:sldId id="333" r:id="rId25"/>
    <p:sldId id="33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4694"/>
  </p:normalViewPr>
  <p:slideViewPr>
    <p:cSldViewPr snapToGrid="0" snapToObjects="1">
      <p:cViewPr varScale="1">
        <p:scale>
          <a:sx n="62" d="100"/>
          <a:sy n="62" d="100"/>
        </p:scale>
        <p:origin x="1424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7317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873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455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212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62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1994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1285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9933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545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995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7914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669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1360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0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27655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110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4478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3868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1978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6754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5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8.png"/><Relationship Id="rId7" Type="http://schemas.openxmlformats.org/officeDocument/2006/relationships/image" Target="../media/image13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9.png"/><Relationship Id="rId9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8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0.png"/><Relationship Id="rId7" Type="http://schemas.openxmlformats.org/officeDocument/2006/relationships/image" Target="../media/image13.png"/><Relationship Id="rId12" Type="http://schemas.openxmlformats.org/officeDocument/2006/relationships/image" Target="../media/image18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11" Type="http://schemas.openxmlformats.org/officeDocument/2006/relationships/image" Target="../media/image170.png"/><Relationship Id="rId5" Type="http://schemas.openxmlformats.org/officeDocument/2006/relationships/image" Target="../media/image11.png"/><Relationship Id="rId10" Type="http://schemas.openxmlformats.org/officeDocument/2006/relationships/image" Target="../media/image160.png"/><Relationship Id="rId9" Type="http://schemas.openxmlformats.org/officeDocument/2006/relationships/image" Target="../media/image150.png"/><Relationship Id="rId1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1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11" Type="http://schemas.openxmlformats.org/officeDocument/2006/relationships/image" Target="../media/image32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B370B7-8287-9B48-B79E-F1D1CBA56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98" y="1338449"/>
            <a:ext cx="8487508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56" y="4599176"/>
            <a:ext cx="566910" cy="80560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8220" y="3704612"/>
            <a:ext cx="1493196" cy="17001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31F644-CD24-AA4E-9028-477052D662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234" y="682678"/>
            <a:ext cx="2661138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5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B370B7-8287-9B48-B79E-F1D1CBA56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98" y="1338449"/>
            <a:ext cx="8487508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1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556" y="4599176"/>
            <a:ext cx="566910" cy="80560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8220" y="3704612"/>
            <a:ext cx="1493196" cy="17001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C7234D-1F04-1547-B574-C3686B12AD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2457" y="1338449"/>
            <a:ext cx="1500554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BAC48F-4696-9C4C-8F65-D50080AC3F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8733" y="2207399"/>
            <a:ext cx="1195754" cy="797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25D70F-0BB4-B043-948B-59D508E016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6337" y="3128563"/>
            <a:ext cx="1629508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06C082-6306-8D48-A9C5-00CA3439D1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4487" y="5382910"/>
            <a:ext cx="2016369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31F644-CD24-AA4E-9028-477052D662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8234" y="682678"/>
            <a:ext cx="2661138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9F9848-8A4C-459F-A61C-45086C3FC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092" y="2220401"/>
            <a:ext cx="2137560" cy="32657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465D56-A5ED-4BE8-80D4-3DE3DD69EE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5250" y="2582239"/>
            <a:ext cx="1913240" cy="248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6070"/>
            <a:ext cx="5322269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347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877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934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127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921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347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877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934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251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127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921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037114" y="34842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829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7113" y="162305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549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37112" y="291108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683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37111" y="4199113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568016" y="655857"/>
                <a:ext cx="40992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3,612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3,735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8016" y="655857"/>
                <a:ext cx="4099201" cy="523220"/>
              </a:xfrm>
              <a:prstGeom prst="rect">
                <a:avLst/>
              </a:prstGeom>
              <a:blipFill>
                <a:blip r:embed="rId6"/>
                <a:stretch>
                  <a:fillRect l="-297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102266"/>
              </p:ext>
            </p:extLst>
          </p:nvPr>
        </p:nvGraphicFramePr>
        <p:xfrm>
          <a:off x="2087333" y="2924139"/>
          <a:ext cx="3162966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2966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3,612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669032"/>
              </p:ext>
            </p:extLst>
          </p:nvPr>
        </p:nvGraphicFramePr>
        <p:xfrm>
          <a:off x="5250299" y="2924139"/>
          <a:ext cx="888023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8023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123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sp>
        <p:nvSpPr>
          <p:cNvPr id="43" name="Left Brace 42"/>
          <p:cNvSpPr/>
          <p:nvPr/>
        </p:nvSpPr>
        <p:spPr>
          <a:xfrm rot="5400000">
            <a:off x="4035895" y="735651"/>
            <a:ext cx="153865" cy="405099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4" name="TextBox 43"/>
          <p:cNvSpPr txBox="1"/>
          <p:nvPr/>
        </p:nvSpPr>
        <p:spPr>
          <a:xfrm>
            <a:off x="3754875" y="2049962"/>
            <a:ext cx="1322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3,735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 flipH="1">
            <a:off x="4606436" y="2311572"/>
            <a:ext cx="685800" cy="0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5292236" y="2070295"/>
            <a:ext cx="3060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Whole or total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 flipV="1">
            <a:off x="3573542" y="3591469"/>
            <a:ext cx="0" cy="69344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V="1">
            <a:off x="5655922" y="3558881"/>
            <a:ext cx="0" cy="69344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3175036" y="4187314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Part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258888" y="4154725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/>
      <p:bldP spid="60" grpId="0"/>
      <p:bldP spid="63" grpId="0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116705"/>
              </p:ext>
            </p:extLst>
          </p:nvPr>
        </p:nvGraphicFramePr>
        <p:xfrm>
          <a:off x="2299859" y="1840458"/>
          <a:ext cx="2990141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90141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3,612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773988"/>
              </p:ext>
            </p:extLst>
          </p:nvPr>
        </p:nvGraphicFramePr>
        <p:xfrm>
          <a:off x="5301465" y="1840458"/>
          <a:ext cx="1049384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9384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123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sp>
        <p:nvSpPr>
          <p:cNvPr id="5" name="Left Brace 4"/>
          <p:cNvSpPr/>
          <p:nvPr/>
        </p:nvSpPr>
        <p:spPr>
          <a:xfrm rot="5400000">
            <a:off x="4248421" y="-348030"/>
            <a:ext cx="153865" cy="405099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TextBox 5"/>
          <p:cNvSpPr txBox="1"/>
          <p:nvPr/>
        </p:nvSpPr>
        <p:spPr>
          <a:xfrm>
            <a:off x="3799612" y="1016448"/>
            <a:ext cx="1644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3,735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55254" y="2964722"/>
            <a:ext cx="1056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3,612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301055" y="2980245"/>
                <a:ext cx="1113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123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1055" y="2980245"/>
                <a:ext cx="1113825" cy="461665"/>
              </a:xfrm>
              <a:prstGeom prst="rect">
                <a:avLst/>
              </a:prstGeom>
              <a:blipFill>
                <a:blip r:embed="rId5"/>
                <a:stretch>
                  <a:fillRect l="-54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195918" y="2964722"/>
                <a:ext cx="1406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3,735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5918" y="2964722"/>
                <a:ext cx="1406378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555254" y="3538643"/>
            <a:ext cx="920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109983" y="3545373"/>
                <a:ext cx="13866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3,612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9983" y="3545373"/>
                <a:ext cx="1386694" cy="461665"/>
              </a:xfrm>
              <a:prstGeom prst="rect">
                <a:avLst/>
              </a:prstGeom>
              <a:blipFill>
                <a:blip r:embed="rId7"/>
                <a:stretch>
                  <a:fillRect l="-43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236861" y="3549497"/>
                <a:ext cx="12748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3,735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6861" y="3549497"/>
                <a:ext cx="1274817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/>
          <p:cNvCxnSpPr/>
          <p:nvPr/>
        </p:nvCxnSpPr>
        <p:spPr>
          <a:xfrm>
            <a:off x="5301465" y="1876127"/>
            <a:ext cx="1049384" cy="54560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555254" y="4134272"/>
            <a:ext cx="920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3,735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314703" y="4131510"/>
                <a:ext cx="12214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123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4703" y="4131510"/>
                <a:ext cx="1221426" cy="461665"/>
              </a:xfrm>
              <a:prstGeom prst="rect">
                <a:avLst/>
              </a:prstGeom>
              <a:blipFill>
                <a:blip r:embed="rId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221453" y="4124427"/>
                <a:ext cx="121995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3,612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453" y="4124427"/>
                <a:ext cx="1219957" cy="461665"/>
              </a:xfrm>
              <a:prstGeom prst="rect">
                <a:avLst/>
              </a:prstGeom>
              <a:blipFill>
                <a:blip r:embed="rId10"/>
                <a:stretch>
                  <a:fillRect t="-10667" r="-2488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>
            <a:off x="2286809" y="1852463"/>
            <a:ext cx="3003191" cy="52784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555254" y="4703524"/>
            <a:ext cx="920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3,735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273759" y="4690935"/>
                <a:ext cx="12698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3,612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759" y="4690935"/>
                <a:ext cx="1269807" cy="461665"/>
              </a:xfrm>
              <a:prstGeom prst="rect">
                <a:avLst/>
              </a:prstGeom>
              <a:blipFill>
                <a:blip r:embed="rId11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388686" y="4680385"/>
                <a:ext cx="11857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123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686" y="4680385"/>
                <a:ext cx="1185767" cy="461665"/>
              </a:xfrm>
              <a:prstGeom prst="rect">
                <a:avLst/>
              </a:prstGeom>
              <a:blipFill>
                <a:blip r:embed="rId1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832167" y="3296519"/>
                <a:ext cx="34202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Part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part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whole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167" y="3296519"/>
                <a:ext cx="3420207" cy="461665"/>
              </a:xfrm>
              <a:prstGeom prst="rect">
                <a:avLst/>
              </a:prstGeom>
              <a:blipFill>
                <a:blip r:embed="rId13"/>
                <a:stretch>
                  <a:fillRect l="-285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832167" y="4463697"/>
                <a:ext cx="34202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Whole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part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part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167" y="4463697"/>
                <a:ext cx="3420207" cy="461665"/>
              </a:xfrm>
              <a:prstGeom prst="rect">
                <a:avLst/>
              </a:prstGeom>
              <a:blipFill>
                <a:blip r:embed="rId14"/>
                <a:stretch>
                  <a:fillRect l="-285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ight Brace 22"/>
          <p:cNvSpPr/>
          <p:nvPr/>
        </p:nvSpPr>
        <p:spPr>
          <a:xfrm>
            <a:off x="4560806" y="3068323"/>
            <a:ext cx="150674" cy="93198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ight Brace 23"/>
          <p:cNvSpPr/>
          <p:nvPr/>
        </p:nvSpPr>
        <p:spPr>
          <a:xfrm>
            <a:off x="4560806" y="4230799"/>
            <a:ext cx="150674" cy="93198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987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/>
      <p:bldP spid="6" grpId="1"/>
      <p:bldP spid="6" grpId="2"/>
      <p:bldP spid="6" grpId="3"/>
      <p:bldP spid="6" grpId="4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607" y="570588"/>
            <a:ext cx="871449" cy="11894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5038" y="550222"/>
            <a:ext cx="6076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 wants to check this addition calculation: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60626" y="1136305"/>
                <a:ext cx="2599509" cy="461665"/>
              </a:xfrm>
              <a:prstGeom prst="rect">
                <a:avLst/>
              </a:prstGeom>
              <a:noFill/>
              <a:ln w="25400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297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341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638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626" y="1136305"/>
                <a:ext cx="2599509" cy="461665"/>
              </a:xfrm>
              <a:prstGeom prst="rect">
                <a:avLst/>
              </a:prstGeom>
              <a:blipFill>
                <a:blip r:embed="rId6"/>
                <a:stretch>
                  <a:fillRect t="-7500" b="-25000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497654" y="1999304"/>
            <a:ext cx="6076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Which subtraction calculations can be used to check Alex’s addition calculation?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0972" y="5046282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03816" y="51889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44660" y="3324841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638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341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660" y="3324841"/>
                <a:ext cx="2765191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647466" y="3306597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297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341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466" y="3306597"/>
                <a:ext cx="2765191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944659" y="4371540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341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638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659" y="4371540"/>
                <a:ext cx="2765191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647466" y="4263996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638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297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466" y="4263996"/>
                <a:ext cx="2765191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7700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607" y="570588"/>
            <a:ext cx="871449" cy="11894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5038" y="550222"/>
            <a:ext cx="6076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 wants to check this addition calculation: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60626" y="1136305"/>
                <a:ext cx="2599509" cy="461665"/>
              </a:xfrm>
              <a:prstGeom prst="rect">
                <a:avLst/>
              </a:prstGeom>
              <a:noFill/>
              <a:ln w="25400"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297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341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638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626" y="1136305"/>
                <a:ext cx="2599509" cy="461665"/>
              </a:xfrm>
              <a:prstGeom prst="rect">
                <a:avLst/>
              </a:prstGeom>
              <a:blipFill>
                <a:blip r:embed="rId6"/>
                <a:stretch>
                  <a:fillRect t="-7500" b="-25000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44661" y="4155838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638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341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661" y="4155838"/>
                <a:ext cx="2765191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647467" y="4137594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297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341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467" y="4137594"/>
                <a:ext cx="2765191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944660" y="5202537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341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638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660" y="5202537"/>
                <a:ext cx="2765191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647467" y="5094993"/>
                <a:ext cx="27651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638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297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467" y="5094993"/>
                <a:ext cx="2765191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Connector 13"/>
          <p:cNvCxnSpPr/>
          <p:nvPr/>
        </p:nvCxnSpPr>
        <p:spPr>
          <a:xfrm>
            <a:off x="3270410" y="1517824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496278" y="1554273"/>
            <a:ext cx="0" cy="525896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4388812" y="1554273"/>
            <a:ext cx="0" cy="525896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76860" y="1513413"/>
            <a:ext cx="4585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5228173" y="1554273"/>
            <a:ext cx="0" cy="5258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100414" y="1517824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46545" y="1989710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Part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750954" y="1974819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Whole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10075" y="1980953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Part</a:t>
            </a:r>
          </a:p>
        </p:txBody>
      </p:sp>
      <p:cxnSp>
        <p:nvCxnSpPr>
          <p:cNvPr id="29" name="Straight Connector 28"/>
          <p:cNvCxnSpPr/>
          <p:nvPr/>
        </p:nvCxnSpPr>
        <p:spPr>
          <a:xfrm>
            <a:off x="1702772" y="4599259"/>
            <a:ext cx="4585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448120" y="4619701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1366576" y="3959051"/>
            <a:ext cx="2129702" cy="984738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5350997" y="4599259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156540" y="4587999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642555" y="5632846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508337" y="5664202"/>
            <a:ext cx="4585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380697" y="5505889"/>
            <a:ext cx="4585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126045" y="5526331"/>
            <a:ext cx="518755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5044501" y="4865681"/>
            <a:ext cx="2129702" cy="984738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902703" y="1645747"/>
                <a:ext cx="342020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Part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part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whole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2703" y="1645747"/>
                <a:ext cx="3420207" cy="400110"/>
              </a:xfrm>
              <a:prstGeom prst="rect">
                <a:avLst/>
              </a:prstGeom>
              <a:blipFill>
                <a:blip r:embed="rId11"/>
                <a:stretch>
                  <a:fillRect l="-1783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902702" y="1956094"/>
                <a:ext cx="342020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Whole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part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part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2702" y="1956094"/>
                <a:ext cx="3420207" cy="400110"/>
              </a:xfrm>
              <a:prstGeom prst="rect">
                <a:avLst/>
              </a:prstGeom>
              <a:blipFill>
                <a:blip r:embed="rId12"/>
                <a:stretch>
                  <a:fillRect l="-1783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451506"/>
              </p:ext>
            </p:extLst>
          </p:nvPr>
        </p:nvGraphicFramePr>
        <p:xfrm>
          <a:off x="2453842" y="3187087"/>
          <a:ext cx="1809933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9933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297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840996"/>
              </p:ext>
            </p:extLst>
          </p:nvPr>
        </p:nvGraphicFramePr>
        <p:xfrm>
          <a:off x="4263775" y="3187087"/>
          <a:ext cx="2241056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41056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341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sp>
        <p:nvSpPr>
          <p:cNvPr id="44" name="Left Brace 43"/>
          <p:cNvSpPr/>
          <p:nvPr/>
        </p:nvSpPr>
        <p:spPr>
          <a:xfrm rot="5400000">
            <a:off x="4402403" y="998599"/>
            <a:ext cx="153865" cy="405099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5" name="TextBox 44"/>
          <p:cNvSpPr txBox="1"/>
          <p:nvPr/>
        </p:nvSpPr>
        <p:spPr>
          <a:xfrm>
            <a:off x="4133621" y="2379934"/>
            <a:ext cx="1644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638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4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6" grpId="0"/>
      <p:bldP spid="27" grpId="0"/>
      <p:bldP spid="28" grpId="0"/>
      <p:bldP spid="32" grpId="0" animBg="1"/>
      <p:bldP spid="39" grpId="0" animBg="1"/>
      <p:bldP spid="40" grpId="0"/>
      <p:bldP spid="41" grpId="0"/>
      <p:bldP spid="44" grpId="0" animBg="1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563" y="2260579"/>
            <a:ext cx="1342209" cy="1083512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528549" y="1791622"/>
            <a:ext cx="4418317" cy="1776046"/>
          </a:xfrm>
          <a:prstGeom prst="wedgeRoundRectCallout">
            <a:avLst>
              <a:gd name="adj1" fmla="val 61168"/>
              <a:gd name="adj2" fmla="val 2607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I’m thinking of a number.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When I add 920 to it, I get 3,921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What is my number?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657" y="455198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501" y="5978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19343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192" y="953490"/>
            <a:ext cx="1342209" cy="1083512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191295" y="484533"/>
            <a:ext cx="3886200" cy="1776046"/>
          </a:xfrm>
          <a:prstGeom prst="wedgeRoundRectCallout">
            <a:avLst>
              <a:gd name="adj1" fmla="val 63330"/>
              <a:gd name="adj2" fmla="val 1992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I’m thinking of a number.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When I add 920 to it, I get 3,921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What is my number?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841183" y="1724298"/>
            <a:ext cx="58908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985294" y="1555234"/>
            <a:ext cx="176725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359684"/>
              </p:ext>
            </p:extLst>
          </p:nvPr>
        </p:nvGraphicFramePr>
        <p:xfrm>
          <a:off x="1851617" y="3446853"/>
          <a:ext cx="2843474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3474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?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324818"/>
              </p:ext>
            </p:extLst>
          </p:nvPr>
        </p:nvGraphicFramePr>
        <p:xfrm>
          <a:off x="4695091" y="3446853"/>
          <a:ext cx="1207515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7515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920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sp>
        <p:nvSpPr>
          <p:cNvPr id="11" name="Left Brace 10"/>
          <p:cNvSpPr/>
          <p:nvPr/>
        </p:nvSpPr>
        <p:spPr>
          <a:xfrm rot="5400000">
            <a:off x="3800179" y="1258365"/>
            <a:ext cx="153865" cy="405099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519159" y="2572676"/>
            <a:ext cx="1322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3,921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2607131" y="1019307"/>
            <a:ext cx="295128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922076" y="847185"/>
            <a:ext cx="627185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54902" y="608886"/>
            <a:ext cx="106078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4005307" y="1330977"/>
            <a:ext cx="42496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888149" y="4398971"/>
                <a:ext cx="26592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?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920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3,921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149" y="4398971"/>
                <a:ext cx="2659275" cy="461665"/>
              </a:xfrm>
              <a:prstGeom prst="rect">
                <a:avLst/>
              </a:prstGeom>
              <a:blipFill>
                <a:blip r:embed="rId6"/>
                <a:stretch>
                  <a:fillRect l="-3670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899139" y="4897754"/>
                <a:ext cx="26592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3,921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920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?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9139" y="4897754"/>
                <a:ext cx="2659275" cy="461665"/>
              </a:xfrm>
              <a:prstGeom prst="rect">
                <a:avLst/>
              </a:prstGeom>
              <a:blipFill>
                <a:blip r:embed="rId7"/>
                <a:stretch>
                  <a:fillRect l="-367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" name="Table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01152196"/>
                  </p:ext>
                </p:extLst>
              </p:nvPr>
            </p:nvGraphicFramePr>
            <p:xfrm>
              <a:off x="5547424" y="4253506"/>
              <a:ext cx="2490780" cy="17368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9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0</a:t>
                          </a: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9" name="Table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01152196"/>
                  </p:ext>
                </p:extLst>
              </p:nvPr>
            </p:nvGraphicFramePr>
            <p:xfrm>
              <a:off x="5547424" y="4253506"/>
              <a:ext cx="2490780" cy="17368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98156">
                      <a:extLst>
                        <a:ext uri="{9D8B030D-6E8A-4147-A177-3AD203B41FA5}">
                          <a16:colId xmlns:a16="http://schemas.microsoft.com/office/drawing/2014/main" val="1495464121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79447231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72329848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2809278007"/>
                        </a:ext>
                      </a:extLst>
                    </a:gridCol>
                    <a:gridCol w="498156">
                      <a:extLst>
                        <a:ext uri="{9D8B030D-6E8A-4147-A177-3AD203B41FA5}">
                          <a16:colId xmlns:a16="http://schemas.microsoft.com/office/drawing/2014/main" val="1860858241"/>
                        </a:ext>
                      </a:extLst>
                    </a:gridCol>
                  </a:tblGrid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9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102610556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2439" t="-100000" r="-403659" b="-101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9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0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49866793"/>
                      </a:ext>
                    </a:extLst>
                  </a:tr>
                  <a:tr h="578961">
                    <a:tc>
                      <a:txBody>
                        <a:bodyPr/>
                        <a:lstStyle/>
                        <a:p>
                          <a:pPr algn="ctr"/>
                          <a:endParaRPr lang="en-GB" sz="240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2244605242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80409"/>
              </p:ext>
            </p:extLst>
          </p:nvPr>
        </p:nvGraphicFramePr>
        <p:xfrm>
          <a:off x="5547424" y="4253506"/>
          <a:ext cx="2490780" cy="17368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156">
                  <a:extLst>
                    <a:ext uri="{9D8B030D-6E8A-4147-A177-3AD203B41FA5}">
                      <a16:colId xmlns:a16="http://schemas.microsoft.com/office/drawing/2014/main" val="1495464121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79447231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7232984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809278007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1860858241"/>
                    </a:ext>
                  </a:extLst>
                </a:gridCol>
              </a:tblGrid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2610556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66793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44605242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449603"/>
              </p:ext>
            </p:extLst>
          </p:nvPr>
        </p:nvGraphicFramePr>
        <p:xfrm>
          <a:off x="5547424" y="4253506"/>
          <a:ext cx="2490780" cy="17368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156">
                  <a:extLst>
                    <a:ext uri="{9D8B030D-6E8A-4147-A177-3AD203B41FA5}">
                      <a16:colId xmlns:a16="http://schemas.microsoft.com/office/drawing/2014/main" val="1495464121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79447231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7232984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809278007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1860858241"/>
                    </a:ext>
                  </a:extLst>
                </a:gridCol>
              </a:tblGrid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2610556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66793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44605242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832623"/>
              </p:ext>
            </p:extLst>
          </p:nvPr>
        </p:nvGraphicFramePr>
        <p:xfrm>
          <a:off x="5547424" y="4253506"/>
          <a:ext cx="2490780" cy="17368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156">
                  <a:extLst>
                    <a:ext uri="{9D8B030D-6E8A-4147-A177-3AD203B41FA5}">
                      <a16:colId xmlns:a16="http://schemas.microsoft.com/office/drawing/2014/main" val="1495464121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79447231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7232984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809278007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1860858241"/>
                    </a:ext>
                  </a:extLst>
                </a:gridCol>
              </a:tblGrid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2610556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66793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44605242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389816"/>
              </p:ext>
            </p:extLst>
          </p:nvPr>
        </p:nvGraphicFramePr>
        <p:xfrm>
          <a:off x="5547424" y="4253506"/>
          <a:ext cx="2490780" cy="17368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156">
                  <a:extLst>
                    <a:ext uri="{9D8B030D-6E8A-4147-A177-3AD203B41FA5}">
                      <a16:colId xmlns:a16="http://schemas.microsoft.com/office/drawing/2014/main" val="1495464121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79447231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72329848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2809278007"/>
                    </a:ext>
                  </a:extLst>
                </a:gridCol>
                <a:gridCol w="498156">
                  <a:extLst>
                    <a:ext uri="{9D8B030D-6E8A-4147-A177-3AD203B41FA5}">
                      <a16:colId xmlns:a16="http://schemas.microsoft.com/office/drawing/2014/main" val="1860858241"/>
                    </a:ext>
                  </a:extLst>
                </a:gridCol>
              </a:tblGrid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2610556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9866793"/>
                  </a:ext>
                </a:extLst>
              </a:tr>
              <a:tr h="578961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4460524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73354" y="5475419"/>
                <a:ext cx="26592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3,001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?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3354" y="5475419"/>
                <a:ext cx="2659275" cy="461665"/>
              </a:xfrm>
              <a:prstGeom prst="rect">
                <a:avLst/>
              </a:prstGeom>
              <a:blipFill>
                <a:blip r:embed="rId13"/>
                <a:stretch>
                  <a:fillRect l="-367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Left Brace 24"/>
          <p:cNvSpPr/>
          <p:nvPr/>
        </p:nvSpPr>
        <p:spPr>
          <a:xfrm>
            <a:off x="2688590" y="4335530"/>
            <a:ext cx="167289" cy="1023889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1434013" y="4641597"/>
            <a:ext cx="1338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Inverse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06709" y="1330977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411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5" grpId="0"/>
      <p:bldP spid="17" grpId="0"/>
      <p:bldP spid="18" grpId="0"/>
      <p:bldP spid="24" grpId="0"/>
      <p:bldP spid="25" grpId="0" animBg="1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B5437AE4-06F3-4B5D-8BCF-8100526996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E846A8-918C-4C90-B12C-C28626FBF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60" y="895994"/>
            <a:ext cx="2626438" cy="57204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F2F334D-9A7C-4C68-B2E9-347402AF9B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2897" y="1006174"/>
            <a:ext cx="3201577" cy="5500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2AC2F3-293B-488C-8B5D-1B524B695F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3073" y="997520"/>
            <a:ext cx="2847333" cy="550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A4D17E-8833-4441-96BF-CF4DA8418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" y="0"/>
            <a:ext cx="9142028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61A1005-9852-4D48-8834-9CDBF9BE4FC2}"/>
              </a:ext>
            </a:extLst>
          </p:cNvPr>
          <p:cNvSpPr txBox="1"/>
          <p:nvPr/>
        </p:nvSpPr>
        <p:spPr>
          <a:xfrm>
            <a:off x="2233613" y="1082159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34542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B9DB76-21D1-496F-9CA0-D6D83F60E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94" y="0"/>
            <a:ext cx="91503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27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7|4.3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|4.5|6.5|11.5|6.8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|2.6|1.1|2.9|4.9|1.7|1|1.7|1|3|10.6|6.2|1.1|2.2|2.9|2.4|5.4|1|3.3|1|6.1|5.6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.4|3.6|1|3.2|21|2.8|4.2|9.6|3.7|2.3|7.3|4.7|3.2|17.1|3.7|3.1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8.1|1.7|2.1|4.1|3.2|3.8|2.4|8.8|15.6|11.4|1.7|0.8|1|1|3|2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elements/1.1/"/>
    <ds:schemaRef ds:uri="http://www.w3.org/XML/1998/namespace"/>
    <ds:schemaRef ds:uri="http://schemas.openxmlformats.org/package/2006/metadata/core-properties"/>
    <ds:schemaRef ds:uri="522d4c35-b548-4432-90ae-af4376e1c4b4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E7C742-F8F2-4C8E-92F2-D629BA2C2F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8519</TotalTime>
  <Words>286</Words>
  <Application>Microsoft Office PowerPoint</Application>
  <PresentationFormat>On-screen Show (4:3)</PresentationFormat>
  <Paragraphs>106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33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224</cp:revision>
  <dcterms:created xsi:type="dcterms:W3CDTF">2019-07-05T11:02:13Z</dcterms:created>
  <dcterms:modified xsi:type="dcterms:W3CDTF">2021-09-16T20:30:00Z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