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2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0CD56-7A49-4A99-B9E0-2BAF549C63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551622-0A85-4F0B-8D9D-310DD5C738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B87B6F-2D2C-469A-9D0A-A2983689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91D6A7-70A1-4505-880D-00A655DA3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0D984C-7E45-4C6C-804B-7A849BD55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451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BC040-4783-4671-9EE9-99530B0FB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1FE7C3-6EF0-494E-9535-B200FF1DB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888C52-8ED2-4624-9802-BEC69A9E0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0B6246-34CE-49DA-846B-EBC5958FF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B2DDEE-7C82-42AB-8328-DCB14BC27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069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17AC3-8742-4BE1-BB30-26778D93C3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A83419-0624-436E-9065-5AFCA71DAB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6827C1-36B6-45B3-8006-6360AD9B4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0663CC-FB90-4678-BC52-9B50358FA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942F3-342D-4211-90C6-8CB1E729D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023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9537F-FF1A-45DD-84C0-31E3CFE735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55065F-55A7-4A7C-9C4D-FF87021322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5DF5DE-168D-4A47-9EC9-AB546AB0E3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FF80A6-A621-4705-BB86-49445B5D2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78D621-1067-4ABF-A968-DEFEC2BA1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A091C2-C43B-45F7-96A7-A5ADA57B0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771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12B81-53B7-42F4-A208-5F6D33456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5E24E1-52D0-4293-B0A0-A12A6AC7C3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F65D96-2D61-444A-B29A-62E202C3D0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2AF4B5-2DC6-45D7-977D-521EBCC9FF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2D2ED3-E869-421A-B3A7-0F13548B45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28FFD-BA0B-4228-9D76-073D83239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12D8830-F4DB-4A60-9873-0802D7DE5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8B052A-8B6F-4553-A08C-1EE59BCA9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112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18285-0BF6-4FBF-85AC-D599461BF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BC184D-AF20-41B1-9224-46660B6F6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2F7D7D-2B12-45A5-B277-693FBC129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67C35E-8F0A-497D-B7A5-A2512F0B0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965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9C8BB3-F95E-464F-BFF5-4C97D6199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21E008-AE5D-4D8A-A866-E0AE2D952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154E38-4235-4727-814E-AB729EE872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348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0CC59-77A0-4EF1-A3A1-7204E89F9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DC421-7EE5-4290-A1B9-493E72DE5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CAD270-D5DC-44AF-8B18-047E2E33D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B5711B-762B-463B-BF3B-D063DF10B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465D8-EF7D-4A8E-A369-3930D509B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AC4F5A-26A6-4933-94F7-25081200F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595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1B006-9B59-4130-9A70-7F84FAD86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A336829-5932-4E1A-9819-46184E381C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DB49C2-3F2B-49F1-8DDB-F24A4F93F7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6C820B-BC03-41E3-BDD2-DCB26B682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7C7408-F66A-4DFD-9EDB-62AB9527F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7C917B-7D05-414D-8AFB-B3FA42803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724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EC12E-11DD-46E3-9CB4-DB1387EAF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378C85-5997-46D0-99C5-65250BB8D7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FEE303-D1F8-4E8E-B749-34AC99242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25B9A-00AC-43B9-B74E-B0F38936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ECB4A-81F7-4E91-B167-D93D913DD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596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FF0822-7D38-4604-8A4A-D93D8D9590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A08963-5542-45AF-800E-160276CF61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591478-1D96-410F-B900-0FCA71BA2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389813-EFD6-473B-8ACE-C149B71BA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E63624-85A0-4FA5-B301-42A45EE94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39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DF47E3-C09C-4337-B25F-23E574C51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07423E-5BA3-4DDB-B9DB-99EAF04F4D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FBCA1C-CF01-4875-9D9A-2A285C2474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DF25C-E7E8-40DE-9D1B-1F47150E2707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D12B6-200E-4D71-AD48-EB3CAFC968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B64B0C-B536-456C-8E95-58F761E111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D602F-6A42-4AD7-8C4C-B8E659532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65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7BDFED6-6E33-4606-AFE2-886ADB1C0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BE7BF2-5422-4DF1-A53A-4D9182710D3C}"/>
              </a:ext>
            </a:extLst>
          </p:cNvPr>
          <p:cNvPicPr/>
          <p:nvPr/>
        </p:nvPicPr>
        <p:blipFill rotWithShape="1"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8265"/>
          <a:stretch/>
        </p:blipFill>
        <p:spPr>
          <a:xfrm>
            <a:off x="4547937" y="-5"/>
            <a:ext cx="7644062" cy="36814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A678E84-60E4-44FE-AF87-9A67BF1E47DB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25" r="-1" b="5095"/>
          <a:stretch/>
        </p:blipFill>
        <p:spPr>
          <a:xfrm>
            <a:off x="4547938" y="3681409"/>
            <a:ext cx="7644062" cy="317659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F8EECF-E9CF-4A61-806E-33897474D3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15219"/>
            <a:ext cx="5395912" cy="2387600"/>
          </a:xfrm>
        </p:spPr>
        <p:txBody>
          <a:bodyPr>
            <a:normAutofit/>
          </a:bodyPr>
          <a:lstStyle/>
          <a:p>
            <a:pPr algn="l"/>
            <a:r>
              <a:rPr lang="en-GB" sz="3100">
                <a:solidFill>
                  <a:schemeClr val="bg1"/>
                </a:solidFill>
              </a:rPr>
              <a:t>Describe the two characters below. Using amazing adjectives as these will be used in your planning this week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3681408"/>
            <a:ext cx="113537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31107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19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Describe the two characters below. Using amazing adjectives as these will be used in your planning this week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Describe the two characters below. Using amazing adjectives as these will be used in your planning this week</dc:title>
  <dc:creator>Taiyibha Ahmed</dc:creator>
  <cp:lastModifiedBy>Taiyibha Ahmed</cp:lastModifiedBy>
  <cp:revision>1</cp:revision>
  <dcterms:created xsi:type="dcterms:W3CDTF">2020-11-22T09:53:44Z</dcterms:created>
  <dcterms:modified xsi:type="dcterms:W3CDTF">2020-11-22T09:57:27Z</dcterms:modified>
</cp:coreProperties>
</file>