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4"/>
  </p:sldMasterIdLst>
  <p:sldIdLst>
    <p:sldId id="256" r:id="rId5"/>
    <p:sldId id="264" r:id="rId6"/>
    <p:sldId id="258" r:id="rId7"/>
    <p:sldId id="259" r:id="rId8"/>
    <p:sldId id="260"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11/13/2020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11/13/2020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11/13/2020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11/13/2020</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11/13/2020</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11/13/2020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bitesize/articles/z9j4kqt"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4" y="1267097"/>
            <a:ext cx="9154886" cy="2765567"/>
          </a:xfrm>
        </p:spPr>
        <p:txBody>
          <a:bodyPr>
            <a:normAutofit fontScale="90000"/>
          </a:bodyPr>
          <a:lstStyle/>
          <a:p>
            <a:pPr fontAlgn="base"/>
            <a:r>
              <a:rPr lang="en-US" dirty="0"/>
              <a:t>LO. To build an overview of world history.</a:t>
            </a:r>
            <a:r>
              <a:rPr lang="en-GB" dirty="0"/>
              <a:t> </a:t>
            </a:r>
            <a:br>
              <a:rPr lang="en-GB" dirty="0"/>
            </a:br>
            <a:r>
              <a:rPr lang="en-GB" dirty="0"/>
              <a:t> </a:t>
            </a:r>
            <a:br>
              <a:rPr lang="en-GB" dirty="0"/>
            </a:br>
            <a:r>
              <a:rPr lang="en-US" dirty="0"/>
              <a:t>Context: Roman invasion</a:t>
            </a:r>
            <a:r>
              <a:rPr lang="en-GB" dirty="0"/>
              <a:t> </a:t>
            </a:r>
            <a:br>
              <a:rPr lang="en-GB" dirty="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34491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Topic enquiry question</a:t>
            </a:r>
            <a:endParaRPr lang="en-GB" dirty="0"/>
          </a:p>
        </p:txBody>
      </p:sp>
      <p:sp>
        <p:nvSpPr>
          <p:cNvPr id="3" name="Content Placeholder 2"/>
          <p:cNvSpPr>
            <a:spLocks noGrp="1"/>
          </p:cNvSpPr>
          <p:nvPr>
            <p:ph idx="1"/>
          </p:nvPr>
        </p:nvSpPr>
        <p:spPr/>
        <p:txBody>
          <a:bodyPr/>
          <a:lstStyle/>
          <a:p>
            <a:pPr algn="ctr"/>
            <a:r>
              <a:rPr lang="en-US" sz="4800" b="1" i="1" dirty="0"/>
              <a:t>‘What did the Romans ever do for me?’ </a:t>
            </a:r>
            <a:endParaRPr lang="en-GB" sz="4800" dirty="0"/>
          </a:p>
          <a:p>
            <a:endParaRPr lang="en-GB" dirty="0"/>
          </a:p>
        </p:txBody>
      </p:sp>
    </p:spTree>
    <p:extLst>
      <p:ext uri="{BB962C8B-B14F-4D97-AF65-F5344CB8AC3E}">
        <p14:creationId xmlns:p14="http://schemas.microsoft.com/office/powerpoint/2010/main" val="4284412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3600" dirty="0"/>
              <a:t>How would you feel if someone suddenly came into your house and told you that you had to leave?</a:t>
            </a:r>
          </a:p>
        </p:txBody>
      </p:sp>
    </p:spTree>
    <p:extLst>
      <p:ext uri="{BB962C8B-B14F-4D97-AF65-F5344CB8AC3E}">
        <p14:creationId xmlns:p14="http://schemas.microsoft.com/office/powerpoint/2010/main" val="2680939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Invader		Settler</a:t>
            </a:r>
          </a:p>
        </p:txBody>
      </p:sp>
      <p:sp>
        <p:nvSpPr>
          <p:cNvPr id="3" name="Content Placeholder 2"/>
          <p:cNvSpPr>
            <a:spLocks noGrp="1"/>
          </p:cNvSpPr>
          <p:nvPr>
            <p:ph idx="1"/>
          </p:nvPr>
        </p:nvSpPr>
        <p:spPr/>
        <p:txBody>
          <a:bodyPr>
            <a:normAutofit/>
          </a:bodyPr>
          <a:lstStyle/>
          <a:p>
            <a:pPr marL="0" indent="0" algn="ctr">
              <a:buNone/>
            </a:pPr>
            <a:r>
              <a:rPr lang="en-GB" sz="4000" dirty="0"/>
              <a:t>What do these words mean?</a:t>
            </a:r>
          </a:p>
        </p:txBody>
      </p:sp>
      <p:pic>
        <p:nvPicPr>
          <p:cNvPr id="4" name="Picture 3"/>
          <p:cNvPicPr>
            <a:picLocks noChangeAspect="1"/>
          </p:cNvPicPr>
          <p:nvPr/>
        </p:nvPicPr>
        <p:blipFill>
          <a:blip r:embed="rId2"/>
          <a:stretch>
            <a:fillRect/>
          </a:stretch>
        </p:blipFill>
        <p:spPr>
          <a:xfrm>
            <a:off x="4732428" y="3646377"/>
            <a:ext cx="3222852" cy="2578282"/>
          </a:xfrm>
          <a:prstGeom prst="rect">
            <a:avLst/>
          </a:prstGeom>
        </p:spPr>
      </p:pic>
    </p:spTree>
    <p:extLst>
      <p:ext uri="{BB962C8B-B14F-4D97-AF65-F5344CB8AC3E}">
        <p14:creationId xmlns:p14="http://schemas.microsoft.com/office/powerpoint/2010/main" val="1615999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80181" y="1887783"/>
            <a:ext cx="7729728" cy="3101983"/>
          </a:xfrm>
        </p:spPr>
        <p:txBody>
          <a:bodyPr>
            <a:normAutofit/>
          </a:bodyPr>
          <a:lstStyle/>
          <a:p>
            <a:pPr marL="0" indent="0">
              <a:buNone/>
            </a:pPr>
            <a:r>
              <a:rPr lang="en-US" sz="2800" dirty="0"/>
              <a:t>The Romans </a:t>
            </a:r>
            <a:r>
              <a:rPr lang="en-US" sz="2800" u="sng" dirty="0"/>
              <a:t>invaded</a:t>
            </a:r>
            <a:r>
              <a:rPr lang="en-US" sz="2800" dirty="0"/>
              <a:t> </a:t>
            </a:r>
            <a:r>
              <a:rPr lang="en-US" sz="2800" dirty="0" smtClean="0"/>
              <a:t>Britain the were the </a:t>
            </a:r>
            <a:r>
              <a:rPr lang="en-US" sz="2800" b="1" u="sng" dirty="0" smtClean="0"/>
              <a:t>invaders</a:t>
            </a:r>
            <a:r>
              <a:rPr lang="en-US" sz="2800" dirty="0" smtClean="0"/>
              <a:t>.</a:t>
            </a:r>
          </a:p>
          <a:p>
            <a:pPr marL="0" indent="0">
              <a:buNone/>
            </a:pPr>
            <a:r>
              <a:rPr lang="en-US" sz="2800" dirty="0" smtClean="0"/>
              <a:t>The </a:t>
            </a:r>
            <a:r>
              <a:rPr lang="en-US" sz="2800" b="1" u="sng" dirty="0"/>
              <a:t>settlers</a:t>
            </a:r>
            <a:r>
              <a:rPr lang="en-US" sz="2800" dirty="0"/>
              <a:t> there were the Celts.</a:t>
            </a:r>
            <a:endParaRPr lang="en-GB" sz="2800" dirty="0"/>
          </a:p>
        </p:txBody>
      </p:sp>
      <p:pic>
        <p:nvPicPr>
          <p:cNvPr id="4" name="Picture 3"/>
          <p:cNvPicPr>
            <a:picLocks noChangeAspect="1"/>
          </p:cNvPicPr>
          <p:nvPr/>
        </p:nvPicPr>
        <p:blipFill>
          <a:blip r:embed="rId2"/>
          <a:stretch>
            <a:fillRect/>
          </a:stretch>
        </p:blipFill>
        <p:spPr>
          <a:xfrm>
            <a:off x="0" y="3228702"/>
            <a:ext cx="2190592" cy="3522128"/>
          </a:xfrm>
          <a:prstGeom prst="rect">
            <a:avLst/>
          </a:prstGeom>
        </p:spPr>
      </p:pic>
      <p:pic>
        <p:nvPicPr>
          <p:cNvPr id="5" name="Picture 4"/>
          <p:cNvPicPr>
            <a:picLocks noChangeAspect="1"/>
          </p:cNvPicPr>
          <p:nvPr/>
        </p:nvPicPr>
        <p:blipFill>
          <a:blip r:embed="rId3"/>
          <a:stretch>
            <a:fillRect/>
          </a:stretch>
        </p:blipFill>
        <p:spPr>
          <a:xfrm>
            <a:off x="7190559" y="3273334"/>
            <a:ext cx="4838700" cy="3571875"/>
          </a:xfrm>
          <a:prstGeom prst="rect">
            <a:avLst/>
          </a:prstGeom>
        </p:spPr>
      </p:pic>
    </p:spTree>
    <p:extLst>
      <p:ext uri="{BB962C8B-B14F-4D97-AF65-F5344CB8AC3E}">
        <p14:creationId xmlns:p14="http://schemas.microsoft.com/office/powerpoint/2010/main" val="3461980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occupied Britain?</a:t>
            </a:r>
            <a:endParaRPr lang="en-GB" dirty="0"/>
          </a:p>
        </p:txBody>
      </p:sp>
      <p:sp>
        <p:nvSpPr>
          <p:cNvPr id="4" name="Rectangle 3"/>
          <p:cNvSpPr/>
          <p:nvPr/>
        </p:nvSpPr>
        <p:spPr>
          <a:xfrm>
            <a:off x="783771" y="2828836"/>
            <a:ext cx="8360229" cy="2246769"/>
          </a:xfrm>
          <a:prstGeom prst="rect">
            <a:avLst/>
          </a:prstGeom>
        </p:spPr>
        <p:txBody>
          <a:bodyPr wrap="square">
            <a:spAutoFit/>
          </a:bodyPr>
          <a:lstStyle/>
          <a:p>
            <a:r>
              <a:rPr lang="en-GB" sz="2800" dirty="0">
                <a:solidFill>
                  <a:srgbClr val="231F20"/>
                </a:solidFill>
                <a:latin typeface="ReithSans"/>
              </a:rPr>
              <a:t>Around 2,000 years ago, Britain was ruled by tribes of people called the </a:t>
            </a:r>
            <a:r>
              <a:rPr lang="en-GB" sz="2800" b="1" dirty="0">
                <a:solidFill>
                  <a:srgbClr val="231F20"/>
                </a:solidFill>
                <a:latin typeface="ReithSans"/>
              </a:rPr>
              <a:t>Celts</a:t>
            </a:r>
            <a:r>
              <a:rPr lang="en-GB" sz="2800" dirty="0">
                <a:solidFill>
                  <a:srgbClr val="231F20"/>
                </a:solidFill>
                <a:latin typeface="ReithSans"/>
              </a:rPr>
              <a:t>. But this was about to change. For around a century, the Roman army had been building an Empire across Europe. Now it was coming for Britain!</a:t>
            </a:r>
            <a:endParaRPr lang="en-GB" sz="2800" dirty="0"/>
          </a:p>
        </p:txBody>
      </p:sp>
      <p:pic>
        <p:nvPicPr>
          <p:cNvPr id="5" name="Picture 4"/>
          <p:cNvPicPr>
            <a:picLocks noChangeAspect="1"/>
          </p:cNvPicPr>
          <p:nvPr/>
        </p:nvPicPr>
        <p:blipFill>
          <a:blip r:embed="rId2"/>
          <a:stretch>
            <a:fillRect/>
          </a:stretch>
        </p:blipFill>
        <p:spPr>
          <a:xfrm>
            <a:off x="8512451" y="4650992"/>
            <a:ext cx="3244120" cy="2004089"/>
          </a:xfrm>
          <a:prstGeom prst="rect">
            <a:avLst/>
          </a:prstGeom>
        </p:spPr>
      </p:pic>
    </p:spTree>
    <p:extLst>
      <p:ext uri="{BB962C8B-B14F-4D97-AF65-F5344CB8AC3E}">
        <p14:creationId xmlns:p14="http://schemas.microsoft.com/office/powerpoint/2010/main" val="1332703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4" y="1078413"/>
            <a:ext cx="8621486" cy="2554545"/>
          </a:xfrm>
          <a:prstGeom prst="rect">
            <a:avLst/>
          </a:prstGeom>
        </p:spPr>
        <p:txBody>
          <a:bodyPr wrap="square">
            <a:spAutoFit/>
          </a:bodyPr>
          <a:lstStyle/>
          <a:p>
            <a:r>
              <a:rPr lang="en-GB" sz="3200" dirty="0">
                <a:solidFill>
                  <a:srgbClr val="231F20"/>
                </a:solidFill>
                <a:latin typeface="ReithSans"/>
              </a:rPr>
              <a:t>In </a:t>
            </a:r>
            <a:r>
              <a:rPr lang="en-GB" sz="3200" b="1" dirty="0">
                <a:solidFill>
                  <a:srgbClr val="231F20"/>
                </a:solidFill>
                <a:latin typeface="ReithSans"/>
              </a:rPr>
              <a:t>AD43</a:t>
            </a:r>
            <a:r>
              <a:rPr lang="en-GB" sz="3200" dirty="0">
                <a:solidFill>
                  <a:srgbClr val="231F20"/>
                </a:solidFill>
                <a:latin typeface="ReithSans"/>
              </a:rPr>
              <a:t>, the full might of the Roman army landed on the beaches in Kent. Over the next year it battled inland, storming through hillforts and chopping down anyone who stood in their way.</a:t>
            </a:r>
            <a:endParaRPr lang="en-GB" sz="3200" dirty="0"/>
          </a:p>
        </p:txBody>
      </p:sp>
      <p:pic>
        <p:nvPicPr>
          <p:cNvPr id="5" name="Picture 4"/>
          <p:cNvPicPr>
            <a:picLocks noChangeAspect="1"/>
          </p:cNvPicPr>
          <p:nvPr/>
        </p:nvPicPr>
        <p:blipFill>
          <a:blip r:embed="rId2"/>
          <a:stretch>
            <a:fillRect/>
          </a:stretch>
        </p:blipFill>
        <p:spPr>
          <a:xfrm>
            <a:off x="6434682" y="3426958"/>
            <a:ext cx="4251964" cy="2608082"/>
          </a:xfrm>
          <a:prstGeom prst="rect">
            <a:avLst/>
          </a:prstGeom>
        </p:spPr>
      </p:pic>
    </p:spTree>
    <p:extLst>
      <p:ext uri="{BB962C8B-B14F-4D97-AF65-F5344CB8AC3E}">
        <p14:creationId xmlns:p14="http://schemas.microsoft.com/office/powerpoint/2010/main" val="2500164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8541" y="705394"/>
            <a:ext cx="7729728" cy="4088675"/>
          </a:xfrm>
        </p:spPr>
        <p:txBody>
          <a:bodyPr>
            <a:normAutofit/>
          </a:bodyPr>
          <a:lstStyle/>
          <a:p>
            <a:r>
              <a:rPr lang="en-GB" sz="3600" dirty="0">
                <a:hlinkClick r:id="rId2"/>
              </a:rPr>
              <a:t>https://</a:t>
            </a:r>
            <a:r>
              <a:rPr lang="en-GB" sz="3600" dirty="0" smtClean="0">
                <a:hlinkClick r:id="rId2"/>
              </a:rPr>
              <a:t>www.bbc.co.uk/bitesize/articles/z9j4kqt</a:t>
            </a:r>
            <a:endParaRPr lang="en-GB" sz="3600" dirty="0" smtClean="0"/>
          </a:p>
          <a:p>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759337" y="3693200"/>
            <a:ext cx="4269922" cy="3152009"/>
          </a:xfrm>
          <a:prstGeom prst="rect">
            <a:avLst/>
          </a:prstGeom>
        </p:spPr>
      </p:pic>
      <p:sp>
        <p:nvSpPr>
          <p:cNvPr id="5" name="TextBox 4"/>
          <p:cNvSpPr txBox="1"/>
          <p:nvPr/>
        </p:nvSpPr>
        <p:spPr>
          <a:xfrm>
            <a:off x="1436914" y="2442754"/>
            <a:ext cx="4945778" cy="1384995"/>
          </a:xfrm>
          <a:prstGeom prst="rect">
            <a:avLst/>
          </a:prstGeom>
          <a:noFill/>
        </p:spPr>
        <p:txBody>
          <a:bodyPr wrap="none" rtlCol="0">
            <a:spAutoFit/>
          </a:bodyPr>
          <a:lstStyle/>
          <a:p>
            <a:r>
              <a:rPr lang="en-GB" sz="2800" dirty="0" smtClean="0"/>
              <a:t>Watch this video.</a:t>
            </a:r>
            <a:endParaRPr lang="en-GB" sz="2800" dirty="0" smtClean="0"/>
          </a:p>
          <a:p>
            <a:endParaRPr lang="en-GB" sz="2800" dirty="0"/>
          </a:p>
          <a:p>
            <a:r>
              <a:rPr lang="en-GB" sz="2800" dirty="0" smtClean="0"/>
              <a:t>How do you think the Celts felt?</a:t>
            </a:r>
            <a:endParaRPr lang="en-GB" sz="2800" dirty="0"/>
          </a:p>
        </p:txBody>
      </p:sp>
    </p:spTree>
    <p:extLst>
      <p:ext uri="{BB962C8B-B14F-4D97-AF65-F5344CB8AC3E}">
        <p14:creationId xmlns:p14="http://schemas.microsoft.com/office/powerpoint/2010/main" val="872061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3120" y="233172"/>
            <a:ext cx="7729728" cy="1188720"/>
          </a:xfrm>
        </p:spPr>
        <p:txBody>
          <a:bodyPr/>
          <a:lstStyle/>
          <a:p>
            <a:r>
              <a:rPr lang="en-GB" dirty="0" smtClean="0"/>
              <a:t>Task</a:t>
            </a:r>
            <a:endParaRPr lang="en-GB" dirty="0"/>
          </a:p>
        </p:txBody>
      </p:sp>
      <p:sp>
        <p:nvSpPr>
          <p:cNvPr id="3" name="Content Placeholder 2"/>
          <p:cNvSpPr>
            <a:spLocks noGrp="1"/>
          </p:cNvSpPr>
          <p:nvPr>
            <p:ph idx="1"/>
          </p:nvPr>
        </p:nvSpPr>
        <p:spPr>
          <a:xfrm>
            <a:off x="1567543" y="1619794"/>
            <a:ext cx="8393321" cy="5094515"/>
          </a:xfrm>
        </p:spPr>
        <p:txBody>
          <a:bodyPr>
            <a:normAutofit/>
          </a:bodyPr>
          <a:lstStyle/>
          <a:p>
            <a:pPr marL="0" indent="0">
              <a:buNone/>
            </a:pPr>
            <a:r>
              <a:rPr lang="en-GB" sz="3600" dirty="0"/>
              <a:t>W</a:t>
            </a:r>
            <a:r>
              <a:rPr lang="en-GB" sz="3600" dirty="0" smtClean="0"/>
              <a:t>rite a diary entry using emotive language to describe how the Celts may have felt when they were invaded by the Romans.</a:t>
            </a:r>
          </a:p>
          <a:p>
            <a:endParaRPr lang="en-GB" dirty="0"/>
          </a:p>
        </p:txBody>
      </p:sp>
    </p:spTree>
    <p:extLst>
      <p:ext uri="{BB962C8B-B14F-4D97-AF65-F5344CB8AC3E}">
        <p14:creationId xmlns:p14="http://schemas.microsoft.com/office/powerpoint/2010/main" val="411653280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0" ma:contentTypeDescription="Create a new document." ma:contentTypeScope="" ma:versionID="85cc611ceebb423f43e5ef19185d49de">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85349bc86dba410184a16952b9cbdf8d"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D34A93-4783-42FA-9282-80BFF4A61A22}">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purl.org/dc/terms/"/>
    <ds:schemaRef ds:uri="933c73ff-1f47-478d-836a-52d41c4c8390"/>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8BFEF307-61B7-49FB-A973-4068201FC8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FF2FDA-5CC9-4CC9-BA41-1CAB882C62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TM10001115[[fn=Parcel]]</Template>
  <TotalTime>78</TotalTime>
  <Words>124</Words>
  <Application>Microsoft Office PowerPoint</Application>
  <PresentationFormat>Widescreen</PresentationFormat>
  <Paragraphs>17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Gill Sans MT</vt:lpstr>
      <vt:lpstr>ReithSans</vt:lpstr>
      <vt:lpstr>Parcel</vt:lpstr>
      <vt:lpstr>LO. To build an overview of world history.    Context: Roman invasion  </vt:lpstr>
      <vt:lpstr>Topic enquiry question</vt:lpstr>
      <vt:lpstr>PowerPoint Presentation</vt:lpstr>
      <vt:lpstr>Invader  Settler</vt:lpstr>
      <vt:lpstr>PowerPoint Presentation</vt:lpstr>
      <vt:lpstr>Who occupied Britain?</vt:lpstr>
      <vt:lpstr>PowerPoint Presentation</vt:lpstr>
      <vt:lpstr>PowerPoint Presentation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build an overview of world history.    Context: Roman invasion</dc:title>
  <dc:creator>Rachael Norman</dc:creator>
  <cp:lastModifiedBy>Rachael Norman</cp:lastModifiedBy>
  <cp:revision>5</cp:revision>
  <dcterms:created xsi:type="dcterms:W3CDTF">2019-09-15T11:27:12Z</dcterms:created>
  <dcterms:modified xsi:type="dcterms:W3CDTF">2020-11-13T11:57:52Z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