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25DF-7572-4EA6-AFC8-6B9AC31A0EC9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75877-0671-4C0A-B3D5-2CE15B2D4F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101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25DF-7572-4EA6-AFC8-6B9AC31A0EC9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75877-0671-4C0A-B3D5-2CE15B2D4F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284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25DF-7572-4EA6-AFC8-6B9AC31A0EC9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75877-0671-4C0A-B3D5-2CE15B2D4F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1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25DF-7572-4EA6-AFC8-6B9AC31A0EC9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75877-0671-4C0A-B3D5-2CE15B2D4F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25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25DF-7572-4EA6-AFC8-6B9AC31A0EC9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75877-0671-4C0A-B3D5-2CE15B2D4F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345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25DF-7572-4EA6-AFC8-6B9AC31A0EC9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75877-0671-4C0A-B3D5-2CE15B2D4F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326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25DF-7572-4EA6-AFC8-6B9AC31A0EC9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75877-0671-4C0A-B3D5-2CE15B2D4F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831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25DF-7572-4EA6-AFC8-6B9AC31A0EC9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75877-0671-4C0A-B3D5-2CE15B2D4F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819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25DF-7572-4EA6-AFC8-6B9AC31A0EC9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75877-0671-4C0A-B3D5-2CE15B2D4F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333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25DF-7572-4EA6-AFC8-6B9AC31A0EC9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75877-0671-4C0A-B3D5-2CE15B2D4F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707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25DF-7572-4EA6-AFC8-6B9AC31A0EC9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75877-0671-4C0A-B3D5-2CE15B2D4F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447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D25DF-7572-4EA6-AFC8-6B9AC31A0EC9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75877-0671-4C0A-B3D5-2CE15B2D4F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82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8uEkOhWJWb0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you will be drawing a Roman soldier.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You are </a:t>
            </a:r>
            <a:r>
              <a:rPr lang="en-GB" u="sng" dirty="0" smtClean="0"/>
              <a:t>NOT</a:t>
            </a:r>
            <a:r>
              <a:rPr lang="en-GB" dirty="0" smtClean="0"/>
              <a:t> colouring it today!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Label the paper with your name 1</a:t>
            </a:r>
            <a:r>
              <a:rPr lang="en-GB" baseline="30000" dirty="0" smtClean="0"/>
              <a:t>st</a:t>
            </a:r>
            <a:r>
              <a:rPr lang="en-GB" dirty="0" smtClean="0"/>
              <a:t>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Follow the instructions carefully.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https://www.youtube.com/watch?v=8uEkOhWJWb0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78444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you will colour and carefully label your soldier.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Make sure that you colour it correctly.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When you label, make sure that copy the words carefully.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There should be </a:t>
            </a:r>
            <a:r>
              <a:rPr lang="en-GB" b="1" u="sng" dirty="0" smtClean="0"/>
              <a:t>no</a:t>
            </a:r>
            <a:r>
              <a:rPr lang="en-GB" dirty="0" smtClean="0"/>
              <a:t> spelling mistakes, because you are copying!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6278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0486" y="1263287"/>
            <a:ext cx="2741022" cy="404923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37131" y="893955"/>
            <a:ext cx="11015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Helmet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260856" y="1900214"/>
            <a:ext cx="20010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Shoulder Plate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2102825" y="4045550"/>
            <a:ext cx="2247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Groin Protection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7338920" y="2871947"/>
            <a:ext cx="19511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Woollen Tunic</a:t>
            </a:r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7546562" y="4850859"/>
            <a:ext cx="11352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Sandals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7351427" y="1669381"/>
            <a:ext cx="18453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Body Armour</a:t>
            </a:r>
            <a:endParaRPr lang="en-GB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2973595" y="2906473"/>
            <a:ext cx="9444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Shield</a:t>
            </a:r>
            <a:endParaRPr lang="en-GB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7390262" y="606433"/>
            <a:ext cx="8247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Crest</a:t>
            </a:r>
            <a:endParaRPr lang="en-GB" sz="24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3918084" y="1263287"/>
            <a:ext cx="1424625" cy="63692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055432" y="2269545"/>
            <a:ext cx="1130522" cy="3034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856895" y="3197558"/>
            <a:ext cx="1211494" cy="5279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4250567" y="3874970"/>
            <a:ext cx="1440683" cy="42430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endCxn id="14" idx="2"/>
          </p:cNvCxnSpPr>
          <p:nvPr/>
        </p:nvCxnSpPr>
        <p:spPr>
          <a:xfrm flipV="1">
            <a:off x="5691250" y="1068098"/>
            <a:ext cx="2111401" cy="42106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5734544" y="2166689"/>
            <a:ext cx="2066519" cy="4946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5951689" y="3283241"/>
            <a:ext cx="1732221" cy="5037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endCxn id="11" idx="1"/>
          </p:cNvCxnSpPr>
          <p:nvPr/>
        </p:nvCxnSpPr>
        <p:spPr>
          <a:xfrm>
            <a:off x="6446400" y="5011883"/>
            <a:ext cx="1100162" cy="6980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284168" y="3849484"/>
            <a:ext cx="1671112" cy="3290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980574" y="3947727"/>
            <a:ext cx="10246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err="1" smtClean="0"/>
              <a:t>Sagum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361509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</Words>
  <Application>Microsoft Office PowerPoint</Application>
  <PresentationFormat>Widescreen</PresentationFormat>
  <Paragraphs>23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Today you will be drawing a Roman soldier.</vt:lpstr>
      <vt:lpstr>Today you will colour and carefully label your soldier.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Today you will be drawing a Roman soldier.</dc:title>
  <dc:creator>Rachael Norman</dc:creator>
  <cp:lastModifiedBy>Rachael Norman</cp:lastModifiedBy>
  <cp:revision>2</cp:revision>
  <dcterms:created xsi:type="dcterms:W3CDTF">2020-10-08T13:20:31Z</dcterms:created>
  <dcterms:modified xsi:type="dcterms:W3CDTF">2020-10-08T13:22:20Z</dcterms:modified>
</cp:coreProperties>
</file>