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D72C14E-0AC7-829B-7FE0-E007BC1B5838}" v="85" dt="2021-04-26T13:53:22.394"/>
    <p1510:client id="{A6AC098F-536C-76CF-5CA0-CB6276037353}" v="14" dt="2021-05-11T12:29:26.682"/>
    <p1510:client id="{B422FA72-3DA2-B3E8-3C8A-314ADDE51989}" v="17" dt="2021-05-08T16:13:20.41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ce Watton" userId="S::alice.watton@binfieldschool.com::6069b4f6-8cea-49bf-a38a-e31e2340431d" providerId="AD" clId="Web-{5D72C14E-0AC7-829B-7FE0-E007BC1B5838}"/>
    <pc:docChg chg="modSld">
      <pc:chgData name="Alice Watton" userId="S::alice.watton@binfieldschool.com::6069b4f6-8cea-49bf-a38a-e31e2340431d" providerId="AD" clId="Web-{5D72C14E-0AC7-829B-7FE0-E007BC1B5838}" dt="2021-04-26T13:53:22.394" v="43" actId="1076"/>
      <pc:docMkLst>
        <pc:docMk/>
      </pc:docMkLst>
      <pc:sldChg chg="modSp">
        <pc:chgData name="Alice Watton" userId="S::alice.watton@binfieldschool.com::6069b4f6-8cea-49bf-a38a-e31e2340431d" providerId="AD" clId="Web-{5D72C14E-0AC7-829B-7FE0-E007BC1B5838}" dt="2021-04-26T13:53:22.394" v="43" actId="1076"/>
        <pc:sldMkLst>
          <pc:docMk/>
          <pc:sldMk cId="792663892" sldId="264"/>
        </pc:sldMkLst>
        <pc:spChg chg="mod">
          <ac:chgData name="Alice Watton" userId="S::alice.watton@binfieldschool.com::6069b4f6-8cea-49bf-a38a-e31e2340431d" providerId="AD" clId="Web-{5D72C14E-0AC7-829B-7FE0-E007BC1B5838}" dt="2021-04-26T13:53:22.394" v="43" actId="1076"/>
          <ac:spMkLst>
            <pc:docMk/>
            <pc:sldMk cId="792663892" sldId="264"/>
            <ac:spMk id="3" creationId="{00000000-0000-0000-0000-000000000000}"/>
          </ac:spMkLst>
        </pc:spChg>
      </pc:sldChg>
    </pc:docChg>
  </pc:docChgLst>
  <pc:docChgLst>
    <pc:chgData name="Alice Watton" userId="S::alice.watton@binfieldschool.com::6069b4f6-8cea-49bf-a38a-e31e2340431d" providerId="AD" clId="Web-{A6AC098F-536C-76CF-5CA0-CB6276037353}"/>
    <pc:docChg chg="modSld">
      <pc:chgData name="Alice Watton" userId="S::alice.watton@binfieldschool.com::6069b4f6-8cea-49bf-a38a-e31e2340431d" providerId="AD" clId="Web-{A6AC098F-536C-76CF-5CA0-CB6276037353}" dt="2021-05-11T12:29:26.620" v="11" actId="1076"/>
      <pc:docMkLst>
        <pc:docMk/>
      </pc:docMkLst>
      <pc:sldChg chg="modSp">
        <pc:chgData name="Alice Watton" userId="S::alice.watton@binfieldschool.com::6069b4f6-8cea-49bf-a38a-e31e2340431d" providerId="AD" clId="Web-{A6AC098F-536C-76CF-5CA0-CB6276037353}" dt="2021-05-11T12:18:22.106" v="3" actId="20577"/>
        <pc:sldMkLst>
          <pc:docMk/>
          <pc:sldMk cId="2126730507" sldId="256"/>
        </pc:sldMkLst>
        <pc:spChg chg="mod">
          <ac:chgData name="Alice Watton" userId="S::alice.watton@binfieldschool.com::6069b4f6-8cea-49bf-a38a-e31e2340431d" providerId="AD" clId="Web-{A6AC098F-536C-76CF-5CA0-CB6276037353}" dt="2021-05-11T12:18:22.106" v="3" actId="20577"/>
          <ac:spMkLst>
            <pc:docMk/>
            <pc:sldMk cId="2126730507" sldId="256"/>
            <ac:spMk id="2" creationId="{00000000-0000-0000-0000-000000000000}"/>
          </ac:spMkLst>
        </pc:spChg>
      </pc:sldChg>
      <pc:sldChg chg="modSp">
        <pc:chgData name="Alice Watton" userId="S::alice.watton@binfieldschool.com::6069b4f6-8cea-49bf-a38a-e31e2340431d" providerId="AD" clId="Web-{A6AC098F-536C-76CF-5CA0-CB6276037353}" dt="2021-05-11T12:29:26.620" v="11" actId="1076"/>
        <pc:sldMkLst>
          <pc:docMk/>
          <pc:sldMk cId="2288841282" sldId="258"/>
        </pc:sldMkLst>
        <pc:spChg chg="mod">
          <ac:chgData name="Alice Watton" userId="S::alice.watton@binfieldschool.com::6069b4f6-8cea-49bf-a38a-e31e2340431d" providerId="AD" clId="Web-{A6AC098F-536C-76CF-5CA0-CB6276037353}" dt="2021-05-11T12:29:26.620" v="11" actId="1076"/>
          <ac:spMkLst>
            <pc:docMk/>
            <pc:sldMk cId="2288841282" sldId="258"/>
            <ac:spMk id="3" creationId="{00000000-0000-0000-0000-000000000000}"/>
          </ac:spMkLst>
        </pc:spChg>
        <pc:picChg chg="mod">
          <ac:chgData name="Alice Watton" userId="S::alice.watton@binfieldschool.com::6069b4f6-8cea-49bf-a38a-e31e2340431d" providerId="AD" clId="Web-{A6AC098F-536C-76CF-5CA0-CB6276037353}" dt="2021-05-11T12:29:17.744" v="5" actId="1076"/>
          <ac:picMkLst>
            <pc:docMk/>
            <pc:sldMk cId="2288841282" sldId="258"/>
            <ac:picMk id="5" creationId="{00000000-0000-0000-0000-000000000000}"/>
          </ac:picMkLst>
        </pc:picChg>
      </pc:sldChg>
    </pc:docChg>
  </pc:docChgLst>
  <pc:docChgLst>
    <pc:chgData name="Sophie George" userId="S::sophie.george@binfieldschool.com::4f28b023-62da-4b6d-b7ef-1a072026c160" providerId="AD" clId="Web-{B422FA72-3DA2-B3E8-3C8A-314ADDE51989}"/>
    <pc:docChg chg="modSld">
      <pc:chgData name="Sophie George" userId="S::sophie.george@binfieldschool.com::4f28b023-62da-4b6d-b7ef-1a072026c160" providerId="AD" clId="Web-{B422FA72-3DA2-B3E8-3C8A-314ADDE51989}" dt="2021-05-08T16:13:19.370" v="7" actId="20577"/>
      <pc:docMkLst>
        <pc:docMk/>
      </pc:docMkLst>
      <pc:sldChg chg="modSp">
        <pc:chgData name="Sophie George" userId="S::sophie.george@binfieldschool.com::4f28b023-62da-4b6d-b7ef-1a072026c160" providerId="AD" clId="Web-{B422FA72-3DA2-B3E8-3C8A-314ADDE51989}" dt="2021-05-08T16:13:19.370" v="7" actId="20577"/>
        <pc:sldMkLst>
          <pc:docMk/>
          <pc:sldMk cId="3422116176" sldId="259"/>
        </pc:sldMkLst>
        <pc:spChg chg="mod">
          <ac:chgData name="Sophie George" userId="S::sophie.george@binfieldschool.com::4f28b023-62da-4b6d-b7ef-1a072026c160" providerId="AD" clId="Web-{B422FA72-3DA2-B3E8-3C8A-314ADDE51989}" dt="2021-05-08T16:13:19.370" v="7" actId="20577"/>
          <ac:spMkLst>
            <pc:docMk/>
            <pc:sldMk cId="3422116176" sldId="259"/>
            <ac:spMk id="4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85ED3F7-0789-424E-930C-A182FA8F05C0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0FE7024-36A1-4AC0-8D29-216D42291D9F}" type="slidenum">
              <a:rPr lang="en-GB" smtClean="0"/>
              <a:t>‹#›</a:t>
            </a:fld>
            <a:endParaRPr lang="en-GB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1976429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ED3F7-0789-424E-930C-A182FA8F05C0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024-36A1-4AC0-8D29-216D42291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0749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ED3F7-0789-424E-930C-A182FA8F05C0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024-36A1-4AC0-8D29-216D42291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5537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ED3F7-0789-424E-930C-A182FA8F05C0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024-36A1-4AC0-8D29-216D42291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7693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ED3F7-0789-424E-930C-A182FA8F05C0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024-36A1-4AC0-8D29-216D42291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5331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ED3F7-0789-424E-930C-A182FA8F05C0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024-36A1-4AC0-8D29-216D42291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736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ED3F7-0789-424E-930C-A182FA8F05C0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024-36A1-4AC0-8D29-216D42291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4441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ED3F7-0789-424E-930C-A182FA8F05C0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024-36A1-4AC0-8D29-216D42291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687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ED3F7-0789-424E-930C-A182FA8F05C0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024-36A1-4AC0-8D29-216D42291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260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ED3F7-0789-424E-930C-A182FA8F05C0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024-36A1-4AC0-8D29-216D42291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1540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ED3F7-0789-424E-930C-A182FA8F05C0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024-36A1-4AC0-8D29-216D42291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38989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ED3F7-0789-424E-930C-A182FA8F05C0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024-36A1-4AC0-8D29-216D42291D9F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531922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ED3F7-0789-424E-930C-A182FA8F05C0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024-36A1-4AC0-8D29-216D42291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99598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ED3F7-0789-424E-930C-A182FA8F05C0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024-36A1-4AC0-8D29-216D42291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75819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ED3F7-0789-424E-930C-A182FA8F05C0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024-36A1-4AC0-8D29-216D42291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64540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ED3F7-0789-424E-930C-A182FA8F05C0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024-36A1-4AC0-8D29-216D42291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37157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ED3F7-0789-424E-930C-A182FA8F05C0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E7024-36A1-4AC0-8D29-216D42291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02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85ED3F7-0789-424E-930C-A182FA8F05C0}" type="datetimeFigureOut">
              <a:rPr lang="en-GB" smtClean="0"/>
              <a:t>06/06/2021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0FE7024-36A1-4AC0-8D29-216D42291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834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2800" b="1" u="sng" dirty="0" smtClean="0">
                <a:solidFill>
                  <a:schemeClr val="tx1"/>
                </a:solidFill>
                <a:latin typeface="Calibri"/>
                <a:cs typeface="Calibri"/>
              </a:rPr>
              <a:t>Tuesday 7</a:t>
            </a:r>
            <a:r>
              <a:rPr lang="en-GB" sz="2800" b="1" u="sng" baseline="30000" dirty="0" smtClean="0">
                <a:solidFill>
                  <a:schemeClr val="tx1"/>
                </a:solidFill>
                <a:latin typeface="Calibri"/>
                <a:cs typeface="Calibri"/>
              </a:rPr>
              <a:t>th</a:t>
            </a:r>
            <a:r>
              <a:rPr lang="en-GB" sz="2800" b="1" u="sng" dirty="0" smtClean="0">
                <a:solidFill>
                  <a:schemeClr val="tx1"/>
                </a:solidFill>
                <a:latin typeface="Calibri"/>
                <a:cs typeface="Calibri"/>
              </a:rPr>
              <a:t> June 2021</a:t>
            </a:r>
            <a:r>
              <a:rPr lang="en-GB" sz="2800" b="1" u="sng" dirty="0" smtClean="0">
                <a:solidFill>
                  <a:schemeClr val="tx1"/>
                </a:solidFill>
                <a:latin typeface="Calibri"/>
              </a:rPr>
              <a:t/>
            </a:r>
            <a:br>
              <a:rPr lang="en-GB" sz="2800" b="1" u="sng" dirty="0" smtClean="0">
                <a:solidFill>
                  <a:schemeClr val="tx1"/>
                </a:solidFill>
                <a:latin typeface="Calibri"/>
              </a:rPr>
            </a:br>
            <a:r>
              <a:rPr lang="en-GB" sz="2800" b="1" u="sng" dirty="0">
                <a:solidFill>
                  <a:schemeClr val="tx1"/>
                </a:solidFill>
                <a:latin typeface="Calibri"/>
                <a:cs typeface="Calibri"/>
              </a:rPr>
              <a:t>LO: To identify how they have to make their own choices in life.   </a:t>
            </a:r>
            <a:br>
              <a:rPr lang="en-GB" sz="2800" b="1" u="sng" dirty="0">
                <a:solidFill>
                  <a:schemeClr val="tx1"/>
                </a:solidFill>
                <a:latin typeface="Calibri"/>
                <a:cs typeface="Calibri"/>
              </a:rPr>
            </a:br>
            <a:r>
              <a:rPr lang="en-GB" sz="2800" b="1" u="sng" dirty="0">
                <a:solidFill>
                  <a:schemeClr val="tx1"/>
                </a:solidFill>
                <a:latin typeface="Calibri"/>
                <a:cs typeface="Calibri"/>
              </a:rPr>
              <a:t/>
            </a:r>
            <a:br>
              <a:rPr lang="en-GB" sz="2800" b="1" u="sng" dirty="0">
                <a:solidFill>
                  <a:schemeClr val="tx1"/>
                </a:solidFill>
                <a:latin typeface="Calibri"/>
                <a:cs typeface="Calibri"/>
              </a:rPr>
            </a:br>
            <a:r>
              <a:rPr lang="en-GB" sz="2800" b="1" u="sng" dirty="0">
                <a:solidFill>
                  <a:schemeClr val="tx1"/>
                </a:solidFill>
                <a:latin typeface="Calibri"/>
                <a:cs typeface="Calibri"/>
              </a:rPr>
              <a:t>LO: To identify the things that are important in their own lives and compare these to religious beliefs. </a:t>
            </a:r>
            <a:r>
              <a:rPr lang="en-GB" sz="4400" b="1" u="sng" dirty="0">
                <a:solidFill>
                  <a:schemeClr val="tx1"/>
                </a:solidFill>
                <a:latin typeface="Calibri"/>
                <a:cs typeface="Calibri"/>
              </a:rPr>
              <a:t> </a:t>
            </a:r>
            <a:endParaRPr lang="en-GB" sz="4400" b="1" u="sng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C: Sikhism – sharing and community</a:t>
            </a:r>
          </a:p>
        </p:txBody>
      </p:sp>
    </p:spTree>
    <p:extLst>
      <p:ext uri="{BB962C8B-B14F-4D97-AF65-F5344CB8AC3E}">
        <p14:creationId xmlns:p14="http://schemas.microsoft.com/office/powerpoint/2010/main" val="21267305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6174" y="65109"/>
            <a:ext cx="11224548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Today we are going to finish this unit of</a:t>
            </a:r>
          </a:p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work by answering our key question:</a:t>
            </a:r>
          </a:p>
          <a:p>
            <a:pPr algn="ctr"/>
            <a:endParaRPr lang="en-US" sz="54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pPr algn="ctr"/>
            <a:endParaRPr lang="en-US" sz="5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How is sharing important to Sikhs?</a:t>
            </a:r>
          </a:p>
        </p:txBody>
      </p:sp>
    </p:spTree>
    <p:extLst>
      <p:ext uri="{BB962C8B-B14F-4D97-AF65-F5344CB8AC3E}">
        <p14:creationId xmlns:p14="http://schemas.microsoft.com/office/powerpoint/2010/main" val="25421701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35556" y="65109"/>
            <a:ext cx="63257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Think carefully about: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810283" y="2092491"/>
            <a:ext cx="5591594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Vaisakhi festival</a:t>
            </a:r>
          </a:p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Guru </a:t>
            </a:r>
            <a:r>
              <a:rPr lang="en-US" sz="54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Hagobind</a:t>
            </a:r>
            <a:endParaRPr lang="en-US" sz="5400" b="1" cap="none" spc="0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en-US" sz="5400" b="1" dirty="0" err="1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Langar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88841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781196" y="0"/>
            <a:ext cx="835068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Write a paragraph to answer the question: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70587" y="3244334"/>
            <a:ext cx="1005082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How is sharing important to Sikhs?</a:t>
            </a:r>
          </a:p>
        </p:txBody>
      </p:sp>
    </p:spTree>
    <p:extLst>
      <p:ext uri="{BB962C8B-B14F-4D97-AF65-F5344CB8AC3E}">
        <p14:creationId xmlns:p14="http://schemas.microsoft.com/office/powerpoint/2010/main" val="342211617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7A6D39F-9C70-4303-8CD6-78C5C22AAC8A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b7193443-4924-4c98-83f1-322a08f1315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D4BE01FA-8DDE-4190-917E-3A79AA0835E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EECBBC5-08E7-4375-9387-2A683F2B68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Main Event</Template>
  <TotalTime>177</TotalTime>
  <Words>58</Words>
  <Application>Microsoft Office PowerPoint</Application>
  <PresentationFormat>Widescreen</PresentationFormat>
  <Paragraphs>13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Impact</vt:lpstr>
      <vt:lpstr>Main Event</vt:lpstr>
      <vt:lpstr>Tuesday 7th June 2021 LO: To identify how they have to make their own choices in life.     LO: To identify the things that are important in their own lives and compare these to religious beliefs.  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26th April 2021 LO: To understand beliefs and teaching LO: to describe religious buildings and explain how they are used</dc:title>
  <dc:creator>Sophie George</dc:creator>
  <cp:lastModifiedBy>Sophie George</cp:lastModifiedBy>
  <cp:revision>23</cp:revision>
  <dcterms:created xsi:type="dcterms:W3CDTF">2021-04-24T18:51:52Z</dcterms:created>
  <dcterms:modified xsi:type="dcterms:W3CDTF">2021-06-06T17:59:28Z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