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1" r:id="rId3"/>
    <p:sldId id="259" r:id="rId4"/>
    <p:sldId id="263" r:id="rId5"/>
    <p:sldId id="262" r:id="rId6"/>
    <p:sldId id="264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1/28/2022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1/28/2022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1/28/2022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1/28/2022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1/28/2022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1/28/2022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1/28/2022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1/28/2022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sumo.app/paint/en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4982" y="1857434"/>
            <a:ext cx="11374582" cy="2316017"/>
          </a:xfrm>
        </p:spPr>
        <p:txBody>
          <a:bodyPr>
            <a:normAutofit/>
          </a:bodyPr>
          <a:lstStyle/>
          <a:p>
            <a:pPr fontAlgn="base"/>
            <a:r>
              <a:rPr lang="en-GB" sz="4000" dirty="0">
                <a:latin typeface="Segoe Print" panose="02000600000000000000" pitchFamily="2" charset="0"/>
              </a:rPr>
              <a:t>L.O: </a:t>
            </a:r>
            <a:r>
              <a:rPr lang="en-GB" sz="4000" dirty="0">
                <a:latin typeface="Segoe Print" panose="02000600000000000000" pitchFamily="2" charset="0"/>
              </a:rPr>
              <a:t> T</a:t>
            </a:r>
            <a:r>
              <a:rPr lang="en-GB" sz="4000" dirty="0" smtClean="0">
                <a:latin typeface="Segoe Print" panose="02000600000000000000" pitchFamily="2" charset="0"/>
              </a:rPr>
              <a:t>o </a:t>
            </a:r>
            <a:r>
              <a:rPr lang="en-GB" sz="4000" dirty="0">
                <a:latin typeface="Segoe Print" panose="02000600000000000000" pitchFamily="2" charset="0"/>
              </a:rPr>
              <a:t>develop ideas</a:t>
            </a:r>
            <a:r>
              <a:rPr lang="en-GB" sz="4000" dirty="0" smtClean="0">
                <a:latin typeface="Segoe Print" panose="02000600000000000000" pitchFamily="2" charset="0"/>
              </a:rPr>
              <a:t>.</a:t>
            </a:r>
            <a:r>
              <a:rPr lang="en-GB" sz="4000" dirty="0">
                <a:latin typeface="Segoe Print" panose="02000600000000000000" pitchFamily="2" charset="0"/>
              </a:rPr>
              <a:t> </a:t>
            </a:r>
          </a:p>
          <a:p>
            <a:pPr fontAlgn="base"/>
            <a:r>
              <a:rPr lang="en-GB" sz="4000" dirty="0">
                <a:latin typeface="Segoe Print" panose="02000600000000000000" pitchFamily="2" charset="0"/>
              </a:rPr>
              <a:t> </a:t>
            </a:r>
          </a:p>
          <a:p>
            <a:pPr fontAlgn="base"/>
            <a:r>
              <a:rPr lang="en-GB" sz="4000" dirty="0">
                <a:latin typeface="Segoe Print" panose="02000600000000000000" pitchFamily="2" charset="0"/>
              </a:rPr>
              <a:t>C: </a:t>
            </a:r>
            <a:r>
              <a:rPr lang="en-GB" sz="4000" dirty="0">
                <a:latin typeface="Segoe Print" panose="02000600000000000000" pitchFamily="2" charset="0"/>
              </a:rPr>
              <a:t>Editing digital </a:t>
            </a:r>
            <a:r>
              <a:rPr lang="en-GB" sz="4000" dirty="0" smtClean="0">
                <a:latin typeface="Segoe Print" panose="02000600000000000000" pitchFamily="2" charset="0"/>
              </a:rPr>
              <a:t>pictures.</a:t>
            </a:r>
            <a:r>
              <a:rPr lang="en-GB" sz="4000" dirty="0"/>
              <a:t> 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5851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40145" y="1041023"/>
            <a:ext cx="11804073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 smtClean="0">
                <a:latin typeface="Segoe Print" panose="02000600000000000000" pitchFamily="2" charset="0"/>
              </a:rPr>
              <a:t>Last lesson we looked at editing software that can be used to edit digital pictures. </a:t>
            </a:r>
          </a:p>
          <a:p>
            <a:endParaRPr lang="en-GB" sz="2000" dirty="0">
              <a:latin typeface="Segoe Print" panose="02000600000000000000" pitchFamily="2" charset="0"/>
            </a:endParaRPr>
          </a:p>
          <a:p>
            <a:r>
              <a:rPr lang="en-GB" sz="2000" dirty="0" smtClean="0">
                <a:latin typeface="Segoe Print" panose="02000600000000000000" pitchFamily="2" charset="0"/>
              </a:rPr>
              <a:t>Discuss and show your partner what you have discovered on the </a:t>
            </a:r>
            <a:r>
              <a:rPr lang="en-GB" sz="2000" dirty="0" err="1" smtClean="0">
                <a:latin typeface="Segoe Print" panose="02000600000000000000" pitchFamily="2" charset="0"/>
              </a:rPr>
              <a:t>Sumopaint</a:t>
            </a:r>
            <a:r>
              <a:rPr lang="en-GB" sz="2000" dirty="0" smtClean="0">
                <a:latin typeface="Segoe Print" panose="02000600000000000000" pitchFamily="2" charset="0"/>
              </a:rPr>
              <a:t> editing software. </a:t>
            </a:r>
          </a:p>
          <a:p>
            <a:endParaRPr lang="en-GB" sz="2000" dirty="0">
              <a:latin typeface="Segoe Print" panose="02000600000000000000" pitchFamily="2" charset="0"/>
            </a:endParaRPr>
          </a:p>
          <a:p>
            <a:r>
              <a:rPr lang="en-GB" sz="2000" dirty="0" smtClean="0">
                <a:latin typeface="Segoe Print" panose="02000600000000000000" pitchFamily="2" charset="0"/>
              </a:rPr>
              <a:t>Remember, you </a:t>
            </a:r>
            <a:r>
              <a:rPr lang="en-GB" sz="2000" dirty="0">
                <a:latin typeface="Segoe Print" panose="02000600000000000000" pitchFamily="2" charset="0"/>
              </a:rPr>
              <a:t>should be experimenting with the following </a:t>
            </a:r>
            <a:r>
              <a:rPr lang="en-GB" sz="2000" dirty="0" smtClean="0">
                <a:latin typeface="Segoe Print" panose="02000600000000000000" pitchFamily="2" charset="0"/>
              </a:rPr>
              <a:t>tools: ​​</a:t>
            </a:r>
            <a:endParaRPr lang="en-GB" sz="2000" dirty="0">
              <a:latin typeface="Segoe Print" panose="02000600000000000000" pitchFamily="2" charset="0"/>
            </a:endParaRPr>
          </a:p>
          <a:p>
            <a:endParaRPr lang="en-GB" sz="2000" dirty="0">
              <a:latin typeface="Segoe Print" panose="02000600000000000000" pitchFamily="2" charset="0"/>
            </a:endParaRPr>
          </a:p>
          <a:p>
            <a:r>
              <a:rPr lang="en-GB" sz="2000" dirty="0">
                <a:latin typeface="Segoe Print" panose="02000600000000000000" pitchFamily="2" charset="0"/>
              </a:rPr>
              <a:t>Change brush </a:t>
            </a:r>
            <a:r>
              <a:rPr lang="en-GB" sz="2000" dirty="0" smtClean="0">
                <a:latin typeface="Segoe Print" panose="02000600000000000000" pitchFamily="2" charset="0"/>
              </a:rPr>
              <a:t>						Change </a:t>
            </a:r>
            <a:r>
              <a:rPr lang="en-GB" sz="2000" dirty="0">
                <a:latin typeface="Segoe Print" panose="02000600000000000000" pitchFamily="2" charset="0"/>
              </a:rPr>
              <a:t>gradient fill​</a:t>
            </a:r>
          </a:p>
          <a:p>
            <a:endParaRPr lang="en-GB" sz="2000" dirty="0">
              <a:latin typeface="Segoe Print" panose="02000600000000000000" pitchFamily="2" charset="0"/>
            </a:endParaRPr>
          </a:p>
          <a:p>
            <a:r>
              <a:rPr lang="en-GB" sz="2000" dirty="0">
                <a:latin typeface="Segoe Print" panose="02000600000000000000" pitchFamily="2" charset="0"/>
              </a:rPr>
              <a:t>Symmetry tool </a:t>
            </a:r>
            <a:r>
              <a:rPr lang="en-GB" sz="2000" dirty="0" smtClean="0">
                <a:latin typeface="Segoe Print" panose="02000600000000000000" pitchFamily="2" charset="0"/>
              </a:rPr>
              <a:t>					Add </a:t>
            </a:r>
            <a:r>
              <a:rPr lang="en-GB" sz="2000" dirty="0">
                <a:latin typeface="Segoe Print" panose="02000600000000000000" pitchFamily="2" charset="0"/>
              </a:rPr>
              <a:t>layers </a:t>
            </a:r>
            <a:r>
              <a:rPr lang="en-GB" sz="2000" dirty="0" smtClean="0">
                <a:latin typeface="Segoe Print" panose="02000600000000000000" pitchFamily="2" charset="0"/>
              </a:rPr>
              <a:t>​​</a:t>
            </a:r>
            <a:endParaRPr lang="en-GB" sz="2000" dirty="0">
              <a:latin typeface="Segoe Print" panose="02000600000000000000" pitchFamily="2" charset="0"/>
            </a:endParaRPr>
          </a:p>
          <a:p>
            <a:endParaRPr lang="en-GB" sz="2000" dirty="0">
              <a:latin typeface="Segoe Print" panose="02000600000000000000" pitchFamily="2" charset="0"/>
            </a:endParaRPr>
          </a:p>
          <a:p>
            <a:endParaRPr lang="en-GB" sz="2000" dirty="0" smtClean="0">
              <a:latin typeface="Segoe Print" panose="02000600000000000000" pitchFamily="2" charset="0"/>
            </a:endParaRPr>
          </a:p>
          <a:p>
            <a:r>
              <a:rPr lang="en-GB" sz="2000" dirty="0" smtClean="0">
                <a:latin typeface="Segoe Print" panose="02000600000000000000" pitchFamily="2" charset="0"/>
              </a:rPr>
              <a:t>Rotate </a:t>
            </a:r>
            <a:r>
              <a:rPr lang="en-GB" sz="2000" dirty="0">
                <a:latin typeface="Segoe Print" panose="02000600000000000000" pitchFamily="2" charset="0"/>
              </a:rPr>
              <a:t>Free transform / Rotate tool </a:t>
            </a:r>
            <a:r>
              <a:rPr lang="en-GB" sz="2000" dirty="0" smtClean="0">
                <a:latin typeface="Segoe Print" panose="02000600000000000000" pitchFamily="2" charset="0"/>
              </a:rPr>
              <a:t>​​</a:t>
            </a:r>
            <a:endParaRPr lang="en-GB" sz="2000" dirty="0">
              <a:latin typeface="Segoe Print" panose="02000600000000000000" pitchFamily="2" charset="0"/>
            </a:endParaRPr>
          </a:p>
          <a:p>
            <a:endParaRPr lang="en-GB" sz="2000" dirty="0">
              <a:latin typeface="Segoe Print" panose="02000600000000000000" pitchFamily="2" charset="0"/>
            </a:endParaRPr>
          </a:p>
          <a:p>
            <a:r>
              <a:rPr lang="en-GB" sz="2000" dirty="0">
                <a:latin typeface="Segoe Print" panose="02000600000000000000" pitchFamily="2" charset="0"/>
              </a:rPr>
              <a:t>Change colours / sizes / opacity etc. </a:t>
            </a:r>
            <a:r>
              <a:rPr lang="en-GB" dirty="0" smtClean="0">
                <a:latin typeface="Segoe Print" panose="02000600000000000000" pitchFamily="2" charset="0"/>
              </a:rPr>
              <a:t>​</a:t>
            </a:r>
          </a:p>
          <a:p>
            <a:endParaRPr lang="en-GB" dirty="0">
              <a:latin typeface="Segoe Print" panose="02000600000000000000" pitchFamily="2" charset="0"/>
            </a:endParaRPr>
          </a:p>
          <a:p>
            <a:r>
              <a:rPr lang="en-GB" dirty="0" smtClean="0">
                <a:latin typeface="Segoe Print" panose="02000600000000000000" pitchFamily="2" charset="0"/>
              </a:rPr>
              <a:t>​</a:t>
            </a:r>
            <a:endParaRPr lang="en-GB" dirty="0">
              <a:latin typeface="Segoe Print" panose="02000600000000000000" pitchFamily="2" charset="0"/>
            </a:endParaRPr>
          </a:p>
          <a:p>
            <a:endParaRPr lang="en-GB" dirty="0">
              <a:latin typeface="Segoe Print" panose="02000600000000000000" pitchFamily="2" charset="0"/>
            </a:endParaRPr>
          </a:p>
          <a:p>
            <a:r>
              <a:rPr lang="en-GB" dirty="0">
                <a:latin typeface="Segoe Print" panose="02000600000000000000" pitchFamily="2" charset="0"/>
                <a:hlinkClick r:id="rId2"/>
              </a:rPr>
              <a:t>https://</a:t>
            </a:r>
            <a:r>
              <a:rPr lang="en-GB" dirty="0" smtClean="0">
                <a:latin typeface="Segoe Print" panose="02000600000000000000" pitchFamily="2" charset="0"/>
                <a:hlinkClick r:id="rId2"/>
              </a:rPr>
              <a:t>sumo.app/paint/en</a:t>
            </a:r>
            <a:r>
              <a:rPr lang="en-GB" dirty="0" smtClean="0">
                <a:latin typeface="Segoe Print" panose="02000600000000000000" pitchFamily="2" charset="0"/>
              </a:rPr>
              <a:t>  ​ </a:t>
            </a:r>
            <a:endParaRPr lang="en-GB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5063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6212" y="1165113"/>
            <a:ext cx="1177636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latin typeface="Segoe Print" panose="02000600000000000000" pitchFamily="2" charset="0"/>
              </a:rPr>
              <a:t>Come up to your teacher’s laptop and sho</a:t>
            </a:r>
            <a:r>
              <a:rPr lang="en-GB" sz="2800" dirty="0" smtClean="0">
                <a:latin typeface="Segoe Print" panose="02000600000000000000" pitchFamily="2" charset="0"/>
              </a:rPr>
              <a:t>w the class something you have discovered.</a:t>
            </a:r>
          </a:p>
          <a:p>
            <a:endParaRPr lang="en-GB" sz="2800" dirty="0">
              <a:latin typeface="Segoe Print" panose="02000600000000000000" pitchFamily="2" charset="0"/>
            </a:endParaRPr>
          </a:p>
          <a:p>
            <a:r>
              <a:rPr lang="en-GB" sz="2800" dirty="0" smtClean="0">
                <a:latin typeface="Segoe Print" panose="02000600000000000000" pitchFamily="2" charset="0"/>
              </a:rPr>
              <a:t>Today, you will be uploading a digital image of Macbeth and editing it to create an altered digital image – a piece of art!</a:t>
            </a:r>
          </a:p>
          <a:p>
            <a:endParaRPr lang="en-GB" sz="2800" dirty="0">
              <a:latin typeface="Segoe Print" panose="020006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313" y="3563202"/>
            <a:ext cx="3992413" cy="299045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0528" y="3730107"/>
            <a:ext cx="4737518" cy="2656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0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1598" y="1480512"/>
            <a:ext cx="1177636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Segoe Print" panose="02000600000000000000" pitchFamily="2" charset="0"/>
              </a:rPr>
              <a:t>Search google for an image of Macbeth. </a:t>
            </a:r>
          </a:p>
          <a:p>
            <a:endParaRPr lang="en-GB" sz="2400" dirty="0">
              <a:latin typeface="Segoe Print" panose="02000600000000000000" pitchFamily="2" charset="0"/>
            </a:endParaRPr>
          </a:p>
          <a:p>
            <a:r>
              <a:rPr lang="en-GB" sz="2400" dirty="0">
                <a:latin typeface="Segoe Print" panose="02000600000000000000" pitchFamily="2" charset="0"/>
              </a:rPr>
              <a:t>Right-click on the image and choose </a:t>
            </a:r>
            <a:endParaRPr lang="en-GB" sz="2400" dirty="0" smtClean="0">
              <a:latin typeface="Segoe Print" panose="02000600000000000000" pitchFamily="2" charset="0"/>
            </a:endParaRPr>
          </a:p>
          <a:p>
            <a:r>
              <a:rPr lang="en-GB" sz="2400" dirty="0" smtClean="0">
                <a:latin typeface="Segoe Print" panose="02000600000000000000" pitchFamily="2" charset="0"/>
              </a:rPr>
              <a:t>‘</a:t>
            </a:r>
            <a:r>
              <a:rPr lang="en-GB" sz="2400" dirty="0">
                <a:latin typeface="Segoe Print" panose="02000600000000000000" pitchFamily="2" charset="0"/>
              </a:rPr>
              <a:t>Copy image address’. </a:t>
            </a:r>
          </a:p>
          <a:p>
            <a:endParaRPr lang="en-GB" sz="2400" dirty="0">
              <a:latin typeface="Segoe Print" panose="02000600000000000000" pitchFamily="2" charset="0"/>
            </a:endParaRPr>
          </a:p>
          <a:p>
            <a:r>
              <a:rPr lang="en-GB" sz="2400" dirty="0">
                <a:latin typeface="Segoe Print" panose="02000600000000000000" pitchFamily="2" charset="0"/>
              </a:rPr>
              <a:t>Hover over the ‘Layer’ tab at the top of your screen, scroll down to ‘Import to layer’, then click on ‘From URL’. </a:t>
            </a:r>
          </a:p>
          <a:p>
            <a:endParaRPr lang="en-GB" sz="2400" dirty="0">
              <a:latin typeface="Segoe Print" panose="02000600000000000000" pitchFamily="2" charset="0"/>
            </a:endParaRPr>
          </a:p>
          <a:p>
            <a:r>
              <a:rPr lang="en-GB" sz="2400" dirty="0">
                <a:latin typeface="Segoe Print" panose="02000600000000000000" pitchFamily="2" charset="0"/>
              </a:rPr>
              <a:t>When this opens, right-click and select ‘Paste as plain text’ and click </a:t>
            </a:r>
            <a:r>
              <a:rPr lang="en-GB" sz="2400" dirty="0" smtClean="0">
                <a:latin typeface="Segoe Print" panose="02000600000000000000" pitchFamily="2" charset="0"/>
              </a:rPr>
              <a:t>‘Open’.</a:t>
            </a:r>
          </a:p>
          <a:p>
            <a:endParaRPr lang="en-GB" sz="2400" dirty="0">
              <a:latin typeface="Segoe Print" panose="02000600000000000000" pitchFamily="2" charset="0"/>
            </a:endParaRPr>
          </a:p>
          <a:p>
            <a:r>
              <a:rPr lang="en-GB" sz="2400" dirty="0" smtClean="0">
                <a:latin typeface="Segoe Print" panose="02000600000000000000" pitchFamily="2" charset="0"/>
              </a:rPr>
              <a:t>Your image will appear in the app. Drag it around and adjust it until you are happy with its position, then click ‘Apply transform’ on the top-left of your screen. This image is now fixed into your layer. </a:t>
            </a:r>
            <a:endParaRPr lang="en-GB" sz="2400" dirty="0">
              <a:latin typeface="Segoe Print" panose="02000600000000000000" pitchFamily="2" charset="0"/>
            </a:endParaRPr>
          </a:p>
          <a:p>
            <a:endParaRPr lang="en-GB" sz="2400" dirty="0">
              <a:latin typeface="Segoe Print" panose="020006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0484" y="127731"/>
            <a:ext cx="4467477" cy="297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34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6406" y="2196908"/>
            <a:ext cx="2329761" cy="375131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1648" y="3508569"/>
            <a:ext cx="3417933" cy="30718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70273" y="2185130"/>
            <a:ext cx="2835708" cy="283570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77533" y="1157146"/>
            <a:ext cx="1193104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>
                <a:latin typeface="Segoe Print" panose="02000600000000000000" pitchFamily="2" charset="0"/>
              </a:rPr>
              <a:t>Use the skills you have learned to create your own artwork. </a:t>
            </a:r>
            <a:r>
              <a:rPr lang="en-GB" sz="2000" b="1" dirty="0" smtClean="0">
                <a:latin typeface="Segoe Print" panose="02000600000000000000" pitchFamily="2" charset="0"/>
              </a:rPr>
              <a:t>Your interpretation does </a:t>
            </a:r>
            <a:r>
              <a:rPr lang="en-GB" sz="2000" b="1" dirty="0">
                <a:latin typeface="Segoe Print" panose="02000600000000000000" pitchFamily="2" charset="0"/>
              </a:rPr>
              <a:t>not have to look like the original picture or, indeed, be recognisable at all – it is an abstract interpretation.  However, </a:t>
            </a:r>
            <a:r>
              <a:rPr lang="en-GB" sz="2000" b="1" dirty="0" smtClean="0">
                <a:latin typeface="Segoe Print" panose="02000600000000000000" pitchFamily="2" charset="0"/>
              </a:rPr>
              <a:t>you </a:t>
            </a:r>
            <a:r>
              <a:rPr lang="en-GB" sz="2000" b="1" dirty="0">
                <a:latin typeface="Segoe Print" panose="02000600000000000000" pitchFamily="2" charset="0"/>
              </a:rPr>
              <a:t>might want to use what </a:t>
            </a:r>
            <a:r>
              <a:rPr lang="en-GB" sz="2000" b="1" dirty="0" smtClean="0">
                <a:latin typeface="Segoe Print" panose="02000600000000000000" pitchFamily="2" charset="0"/>
              </a:rPr>
              <a:t>you </a:t>
            </a:r>
            <a:r>
              <a:rPr lang="en-GB" sz="2000" b="1" dirty="0">
                <a:latin typeface="Segoe Print" panose="02000600000000000000" pitchFamily="2" charset="0"/>
              </a:rPr>
              <a:t>know about the play to add to the picture (use blood / colours / madness / witches </a:t>
            </a:r>
            <a:r>
              <a:rPr lang="en-GB" sz="2000" b="1" dirty="0" smtClean="0">
                <a:latin typeface="Segoe Print" panose="02000600000000000000" pitchFamily="2" charset="0"/>
              </a:rPr>
              <a:t>etc…).</a:t>
            </a:r>
            <a:endParaRPr lang="en-GB" sz="2000" b="1" dirty="0">
              <a:latin typeface="Segoe Print" panose="020006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84964" y="3857745"/>
            <a:ext cx="2040615" cy="300025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7533" y="2982660"/>
            <a:ext cx="2139881" cy="321287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74619" y="2875482"/>
            <a:ext cx="2403537" cy="370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499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944709"/>
            <a:ext cx="1193104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 smtClean="0">
                <a:latin typeface="Segoe Print" panose="02000600000000000000" pitchFamily="2" charset="0"/>
              </a:rPr>
              <a:t>Save the image you have created on your laptop and </a:t>
            </a:r>
          </a:p>
          <a:p>
            <a:r>
              <a:rPr lang="en-GB" sz="2400" b="1" dirty="0" smtClean="0">
                <a:latin typeface="Segoe Print" panose="02000600000000000000" pitchFamily="2" charset="0"/>
              </a:rPr>
              <a:t>email it to your teacher using your Microsoft 365 account.</a:t>
            </a:r>
          </a:p>
          <a:p>
            <a:endParaRPr lang="en-GB" sz="2400" b="1" dirty="0">
              <a:latin typeface="Segoe Print" panose="02000600000000000000" pitchFamily="2" charset="0"/>
            </a:endParaRPr>
          </a:p>
          <a:p>
            <a:r>
              <a:rPr lang="en-GB" sz="2400" b="1" dirty="0" smtClean="0">
                <a:latin typeface="Segoe Print" panose="02000600000000000000" pitchFamily="2" charset="0"/>
              </a:rPr>
              <a:t>Click ‘Save’, then save as ‘JPEG’. Name your file and save </a:t>
            </a:r>
          </a:p>
          <a:p>
            <a:r>
              <a:rPr lang="en-GB" sz="2400" b="1" dirty="0" smtClean="0">
                <a:latin typeface="Segoe Print" panose="02000600000000000000" pitchFamily="2" charset="0"/>
              </a:rPr>
              <a:t>it. Your image will then download. Open it and save it </a:t>
            </a:r>
          </a:p>
          <a:p>
            <a:r>
              <a:rPr lang="en-GB" sz="2400" b="1" dirty="0" smtClean="0">
                <a:latin typeface="Segoe Print" panose="02000600000000000000" pitchFamily="2" charset="0"/>
              </a:rPr>
              <a:t>into the laptop’s ‘Document’ folder. Email to your teacher. </a:t>
            </a:r>
            <a:endParaRPr lang="en-GB" sz="2400" b="1" dirty="0">
              <a:latin typeface="Segoe Print" panose="020006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5781" y="3482470"/>
            <a:ext cx="4064001" cy="314106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10251" y="83516"/>
            <a:ext cx="2752148" cy="385300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6985" y="3471903"/>
            <a:ext cx="4207597" cy="3151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727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207</TotalTime>
  <Words>327</Words>
  <Application>Microsoft Office PowerPoint</Application>
  <PresentationFormat>Widescreen</PresentationFormat>
  <Paragraphs>41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Century Gothic</vt:lpstr>
      <vt:lpstr>Segoe Print</vt:lpstr>
      <vt:lpstr>Vapor Trail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Richard Levens</dc:creator>
  <cp:lastModifiedBy>Richard Levens</cp:lastModifiedBy>
  <cp:revision>5</cp:revision>
  <dcterms:created xsi:type="dcterms:W3CDTF">2021-12-17T13:42:43Z</dcterms:created>
  <dcterms:modified xsi:type="dcterms:W3CDTF">2022-01-28T15:09:20Z</dcterms:modified>
</cp:coreProperties>
</file>