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69" r:id="rId5"/>
    <p:sldId id="259" r:id="rId6"/>
    <p:sldId id="258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34886-6801-4B0D-B489-658944717011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2A0E9-2EB9-455B-ABE0-30ECB62C266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2A0E9-2EB9-455B-ABE0-30ECB62C2661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2A0E9-2EB9-455B-ABE0-30ECB62C2661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2A0E9-2EB9-455B-ABE0-30ECB62C2661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E96FF-C038-4375-87FC-ADD90E71CA5E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17F7B-3CBD-4CA4-9781-2B67D6D491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B0BD00-2570-4899-A0DE-D6DE14A5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DB9F7-4B39-4725-9CA8-493734FA9A61}"/>
              </a:ext>
            </a:extLst>
          </p:cNvPr>
          <p:cNvSpPr txBox="1"/>
          <p:nvPr/>
        </p:nvSpPr>
        <p:spPr>
          <a:xfrm>
            <a:off x="971600" y="1268760"/>
            <a:ext cx="61206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L.O- To understand texts.</a:t>
            </a:r>
          </a:p>
          <a:p>
            <a:r>
              <a:rPr lang="en-GB" sz="4400" b="1" u="sng" dirty="0"/>
              <a:t>C: 2a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558E3E-6268-43BF-930F-AFEE5BC61563}"/>
              </a:ext>
            </a:extLst>
          </p:cNvPr>
          <p:cNvSpPr txBox="1"/>
          <p:nvPr/>
        </p:nvSpPr>
        <p:spPr>
          <a:xfrm>
            <a:off x="539552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Wednesday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314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askaboutwriting.net/biroh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933056"/>
            <a:ext cx="2724150" cy="2695576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Write 3 things that have happened so far in the tempest.</a:t>
            </a:r>
          </a:p>
          <a:p>
            <a:endParaRPr lang="en-GB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en-GB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What is your prediction of what will happen next? Does Prospero have an ulterior motive?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>
                <a:solidFill>
                  <a:srgbClr val="7030A0"/>
                </a:solidFill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4114800" cy="3705275"/>
          </a:xfrm>
        </p:spPr>
        <p:txBody>
          <a:bodyPr/>
          <a:lstStyle/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Ariel</a:t>
            </a:r>
          </a:p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Prospero</a:t>
            </a:r>
          </a:p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Miranda</a:t>
            </a:r>
          </a:p>
          <a:p>
            <a:pPr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Ferdinand</a:t>
            </a:r>
          </a:p>
        </p:txBody>
      </p:sp>
      <p:pic>
        <p:nvPicPr>
          <p:cNvPr id="19458" name="Picture 2" descr="http://2.bp.blogspot.com/_TZ4zYEBSw1I/SYTr0DyXKsI/AAAAAAAAJc4/qEEGu1woOEk/s400/valentines_hearts_arr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2400267" cy="1800200"/>
          </a:xfrm>
          <a:prstGeom prst="rect">
            <a:avLst/>
          </a:prstGeom>
          <a:noFill/>
        </p:spPr>
      </p:pic>
      <p:pic>
        <p:nvPicPr>
          <p:cNvPr id="5" name="Picture 2" descr="http://2.bp.blogspot.com/_TZ4zYEBSw1I/SYTr0DyXKsI/AAAAAAAAJc4/qEEGu1woOEk/s400/valentines_hearts_arr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88640"/>
            <a:ext cx="2400267" cy="1800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572000" y="2708920"/>
            <a:ext cx="4032448" cy="2677656"/>
          </a:xfrm>
          <a:prstGeom prst="rect">
            <a:avLst/>
          </a:prstGeom>
          <a:solidFill>
            <a:srgbClr val="FFFF00"/>
          </a:solidFill>
          <a:ln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itchFamily="34" charset="0"/>
                <a:cs typeface="Arial" pitchFamily="34" charset="0"/>
              </a:rPr>
              <a:t>How is our opinion of Prospero changing/forming? Think about how he treats Miranda; is she another slave to him?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blog.surveymonkey.com/wp-content/uploads/2011/12/fa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728192" cy="1296144"/>
          </a:xfrm>
          <a:prstGeom prst="rect">
            <a:avLst/>
          </a:prstGeom>
          <a:noFill/>
        </p:spPr>
      </p:pic>
      <p:pic>
        <p:nvPicPr>
          <p:cNvPr id="22534" name="Picture 6" descr="http://blog.surveymonkey.com/wp-content/uploads/2011/12/fa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88640"/>
            <a:ext cx="1728192" cy="129614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Why was Ferdinand sitting on a bank and weeping?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What does Ariel’s song tell Ferdinand about the fate of his father?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What is Miranda’s attitude when she realises that Ferdinand is mortal and not a spirit?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What does Prospero promise Ariel?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What is Ferdinand's attitude towards Miranda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Why is Prospero reluctant to allow the love between Miranda and Ferdinand to develop smoothly and quickly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What does Prospero accuse Ferdinand of and how does Ferdinand react?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Why is Ferdinand unable to fight Prospero?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DD0C89-4ADF-4487-B342-E274952C417F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18D80FD-5C15-47DD-99DC-59048EE2A9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6AFA70-29AC-445E-A43E-7EE8C6425D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161</Words>
  <Application>Microsoft Office PowerPoint</Application>
  <PresentationFormat>On-screen Show (4:3)</PresentationFormat>
  <Paragraphs>25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Reading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</dc:creator>
  <cp:lastModifiedBy>Taiyibha Ahmed</cp:lastModifiedBy>
  <cp:revision>5</cp:revision>
  <dcterms:created xsi:type="dcterms:W3CDTF">2012-02-08T21:10:17Z</dcterms:created>
  <dcterms:modified xsi:type="dcterms:W3CDTF">2021-06-20T12:22:50Z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3212200</vt:r8>
  </property>
  <property fmtid="{D5CDD505-2E9C-101B-9397-08002B2CF9AE}" pid="4" name="_ExtendedDescription">
    <vt:lpwstr/>
  </property>
  <property fmtid="{D5CDD505-2E9C-101B-9397-08002B2CF9AE}" pid="5" name="ComplianceAssetId">
    <vt:lpwstr/>
  </property>
</Properties>
</file>