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048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0984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3304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6990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8579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8868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970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2279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8282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7608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8021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0F276-1833-4A75-9C1D-A56E2295A68D}" type="datetimeFigureOut">
              <a:rPr lang="en-US" smtClean="0"/>
              <a:pPr/>
              <a:t>10/10/2020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6370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lk4writing.com/wp-content/uploads/2013/08/Adapted_Generic_Story_Plots_MR2.pdf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0C746AB-916D-4622-9D57-D50F4FB986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</a:blip>
          <a:srcRect t="11509" r="-1" b="8121"/>
          <a:stretch/>
        </p:blipFill>
        <p:spPr>
          <a:xfrm>
            <a:off x="-105997" y="-84934"/>
            <a:ext cx="12188932" cy="685732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125CDE3-17B2-4D7D-A4C0-71764C89AF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833317" cy="2541431"/>
          </a:xfrm>
        </p:spPr>
        <p:txBody>
          <a:bodyPr>
            <a:normAutofit/>
          </a:bodyPr>
          <a:lstStyle/>
          <a:p>
            <a:r>
              <a:rPr lang="en-GB" sz="4000" dirty="0"/>
              <a:t>Thursday 15</a:t>
            </a:r>
            <a:r>
              <a:rPr lang="en-GB" sz="4000" baseline="30000" dirty="0"/>
              <a:t>th</a:t>
            </a:r>
            <a:r>
              <a:rPr lang="en-GB" sz="4000" dirty="0"/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4948D0-B8CD-4DA5-BE4F-C1F3501CA6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200" dirty="0"/>
              <a:t>LO: TO write the resolution and ending to a story</a:t>
            </a:r>
          </a:p>
          <a:p>
            <a:r>
              <a:rPr lang="en-GB" sz="2200" dirty="0"/>
              <a:t>C: Finding something tale</a:t>
            </a:r>
          </a:p>
        </p:txBody>
      </p:sp>
    </p:spTree>
    <p:extLst>
      <p:ext uri="{BB962C8B-B14F-4D97-AF65-F5344CB8AC3E}">
        <p14:creationId xmlns:p14="http://schemas.microsoft.com/office/powerpoint/2010/main" val="2095165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49238-00D6-45CD-9ECC-976F72CF1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Autofit/>
          </a:bodyPr>
          <a:lstStyle/>
          <a:p>
            <a:pPr algn="ctr"/>
            <a:r>
              <a:rPr lang="en-GB" sz="4000" dirty="0"/>
              <a:t>Let’s recap the grammar we have learnt so far…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FC65FD4-3E15-470A-9DA8-826F23735F98}"/>
              </a:ext>
            </a:extLst>
          </p:cNvPr>
          <p:cNvSpPr txBox="1">
            <a:spLocks/>
          </p:cNvSpPr>
          <p:nvPr/>
        </p:nvSpPr>
        <p:spPr>
          <a:xfrm>
            <a:off x="1590727" y="2379765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400" dirty="0"/>
              <a:t>Use this picture to help you write:</a:t>
            </a:r>
          </a:p>
          <a:p>
            <a:pPr algn="ctr"/>
            <a:r>
              <a:rPr lang="en-GB" sz="2400" dirty="0"/>
              <a:t>One adverbial phrase</a:t>
            </a:r>
          </a:p>
          <a:p>
            <a:pPr algn="ctr"/>
            <a:r>
              <a:rPr lang="en-GB" sz="2400" dirty="0"/>
              <a:t>One compound sentence</a:t>
            </a:r>
          </a:p>
          <a:p>
            <a:pPr algn="ctr"/>
            <a:r>
              <a:rPr lang="en-GB" sz="2400" dirty="0"/>
              <a:t>One expanded noun phrase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403A1BA-196C-407B-BF8D-B2B7E8EA73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822"/>
          <a:stretch/>
        </p:blipFill>
        <p:spPr>
          <a:xfrm>
            <a:off x="4232152" y="3429000"/>
            <a:ext cx="4505954" cy="2798678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15ED2C13-503E-456C-8BDB-84C8DC591BCF}"/>
              </a:ext>
            </a:extLst>
          </p:cNvPr>
          <p:cNvSpPr txBox="1">
            <a:spLocks/>
          </p:cNvSpPr>
          <p:nvPr/>
        </p:nvSpPr>
        <p:spPr>
          <a:xfrm>
            <a:off x="117819" y="5004247"/>
            <a:ext cx="3849290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400" dirty="0"/>
              <a:t>If you are stuck recap the grammar lessons from this week and last week</a:t>
            </a:r>
          </a:p>
        </p:txBody>
      </p:sp>
    </p:spTree>
    <p:extLst>
      <p:ext uri="{BB962C8B-B14F-4D97-AF65-F5344CB8AC3E}">
        <p14:creationId xmlns:p14="http://schemas.microsoft.com/office/powerpoint/2010/main" val="685891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5AED40A-0AA7-48D5-AF7C-AA056D2DEC9D}"/>
              </a:ext>
            </a:extLst>
          </p:cNvPr>
          <p:cNvSpPr txBox="1">
            <a:spLocks/>
          </p:cNvSpPr>
          <p:nvPr/>
        </p:nvSpPr>
        <p:spPr>
          <a:xfrm>
            <a:off x="1296536" y="1363424"/>
            <a:ext cx="10022995" cy="12854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What needs to go in the resolution section?</a:t>
            </a:r>
          </a:p>
        </p:txBody>
      </p:sp>
      <p:pic>
        <p:nvPicPr>
          <p:cNvPr id="3074" name="Picture 2" descr="Stickman Thinking Images, Stock Photos &amp; Vectors | Shutterstock">
            <a:extLst>
              <a:ext uri="{FF2B5EF4-FFF2-40B4-BE49-F238E27FC236}">
                <a16:creationId xmlns:a16="http://schemas.microsoft.com/office/drawing/2014/main" id="{D88FCDF8-18D2-4996-A777-5F7012CAB5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6" b="9818"/>
          <a:stretch/>
        </p:blipFill>
        <p:spPr bwMode="auto">
          <a:xfrm flipH="1">
            <a:off x="5201655" y="1934815"/>
            <a:ext cx="2212756" cy="413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EA54A9F-57FC-4BC9-8F32-01620A944553}"/>
              </a:ext>
            </a:extLst>
          </p:cNvPr>
          <p:cNvSpPr txBox="1"/>
          <p:nvPr/>
        </p:nvSpPr>
        <p:spPr>
          <a:xfrm>
            <a:off x="679174" y="4401883"/>
            <a:ext cx="429039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If you cannot remember, click on the link below: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https://www.talk4writing.com/wp-content/uploads/2013/08/Adapted_Generic_Story_Plots_MR2.pdf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6078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BDA284F8-7373-4371-B728-71B73E53805B}"/>
              </a:ext>
            </a:extLst>
          </p:cNvPr>
          <p:cNvSpPr txBox="1">
            <a:spLocks/>
          </p:cNvSpPr>
          <p:nvPr/>
        </p:nvSpPr>
        <p:spPr>
          <a:xfrm>
            <a:off x="1168464" y="1005616"/>
            <a:ext cx="10022995" cy="12854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Let’s have a go at writing the start of the resolution section together!</a:t>
            </a:r>
          </a:p>
        </p:txBody>
      </p:sp>
      <p:pic>
        <p:nvPicPr>
          <p:cNvPr id="1028" name="Picture 4" descr="Think-Pair-Share - Teaching Reading Comprehension Strategies">
            <a:extLst>
              <a:ext uri="{FF2B5EF4-FFF2-40B4-BE49-F238E27FC236}">
                <a16:creationId xmlns:a16="http://schemas.microsoft.com/office/drawing/2014/main" id="{E8025908-5D09-4798-B1CD-7048BEBEE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282" y="1967948"/>
            <a:ext cx="5114925" cy="4011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234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90700E9-DDB5-4A7A-87F5-3E22808E7790}"/>
              </a:ext>
            </a:extLst>
          </p:cNvPr>
          <p:cNvSpPr txBox="1">
            <a:spLocks/>
          </p:cNvSpPr>
          <p:nvPr/>
        </p:nvSpPr>
        <p:spPr>
          <a:xfrm>
            <a:off x="1241718" y="515285"/>
            <a:ext cx="10022995" cy="12854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Working as a pair, take it in turns to read over one persons  work. Could they add in any expanded noun phrases?</a:t>
            </a:r>
          </a:p>
        </p:txBody>
      </p:sp>
      <p:pic>
        <p:nvPicPr>
          <p:cNvPr id="4098" name="Picture 2" descr="Think-Pair-Share - Teaching Reading Comprehension Strategies">
            <a:extLst>
              <a:ext uri="{FF2B5EF4-FFF2-40B4-BE49-F238E27FC236}">
                <a16:creationId xmlns:a16="http://schemas.microsoft.com/office/drawing/2014/main" id="{740F45AB-D2BD-4B70-918E-E95158089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335" y="2034208"/>
            <a:ext cx="4505325" cy="353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374293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CAA6F9B-D024-410F-806A-C78A9D6E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C95CECE-B90A-4317-8796-F3EBF3086D2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2A42B64-5C47-4E7B-9423-70A9F0B7413A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131</TotalTime>
  <Words>146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Gill Sans MT</vt:lpstr>
      <vt:lpstr>Gallery</vt:lpstr>
      <vt:lpstr>Thursday 15th September 2020</vt:lpstr>
      <vt:lpstr>Let’s recap the grammar we have learnt so far…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12th October 2020</dc:title>
  <dc:creator>Sophie George</dc:creator>
  <cp:lastModifiedBy>Sophie George</cp:lastModifiedBy>
  <cp:revision>11</cp:revision>
  <dcterms:created xsi:type="dcterms:W3CDTF">2020-10-10T17:03:43Z</dcterms:created>
  <dcterms:modified xsi:type="dcterms:W3CDTF">2020-10-10T19:15:29Z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