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4"/>
  </p:sldMasterIdLst>
  <p:notesMasterIdLst>
    <p:notesMasterId r:id="rId35"/>
  </p:notesMasterIdLst>
  <p:sldIdLst>
    <p:sldId id="1290" r:id="rId5"/>
    <p:sldId id="983" r:id="rId6"/>
    <p:sldId id="1578" r:id="rId7"/>
    <p:sldId id="1577" r:id="rId8"/>
    <p:sldId id="1493" r:id="rId9"/>
    <p:sldId id="1535" r:id="rId10"/>
    <p:sldId id="1511" r:id="rId11"/>
    <p:sldId id="1492" r:id="rId12"/>
    <p:sldId id="1647" r:id="rId13"/>
    <p:sldId id="1654" r:id="rId14"/>
    <p:sldId id="1653" r:id="rId15"/>
    <p:sldId id="1652" r:id="rId16"/>
    <p:sldId id="1651" r:id="rId17"/>
    <p:sldId id="1650" r:id="rId18"/>
    <p:sldId id="1649" r:id="rId19"/>
    <p:sldId id="1648" r:id="rId20"/>
    <p:sldId id="1678" r:id="rId21"/>
    <p:sldId id="1679" r:id="rId22"/>
    <p:sldId id="1680" r:id="rId23"/>
    <p:sldId id="1681" r:id="rId24"/>
    <p:sldId id="1705" r:id="rId25"/>
    <p:sldId id="1479" r:id="rId26"/>
    <p:sldId id="1657" r:id="rId27"/>
    <p:sldId id="1706" r:id="rId28"/>
    <p:sldId id="1707" r:id="rId29"/>
    <p:sldId id="1710" r:id="rId30"/>
    <p:sldId id="1708" r:id="rId31"/>
    <p:sldId id="1709" r:id="rId32"/>
    <p:sldId id="1673" r:id="rId33"/>
    <p:sldId id="1675" r:id="rId34"/>
  </p:sldIdLst>
  <p:sldSz cx="12192000" cy="6858000"/>
  <p:notesSz cx="6858000" cy="9144000"/>
  <p:defaultTextStyle>
    <a:defPPr>
      <a:defRPr lang="en-US"/>
    </a:defPPr>
    <a:lvl1pPr algn="l" defTabSz="457200" rtl="0" eaLnBrk="0" fontAlgn="base" hangingPunct="0">
      <a:spcBef>
        <a:spcPct val="0"/>
      </a:spcBef>
      <a:spcAft>
        <a:spcPct val="0"/>
      </a:spcAft>
      <a:defRPr kern="1200">
        <a:solidFill>
          <a:schemeClr val="tx1"/>
        </a:solidFill>
        <a:latin typeface="Impact" panose="020B080603090205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Impact" panose="020B080603090205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Impact" panose="020B080603090205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Impact" panose="020B080603090205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Impact" panose="020B0806030902050204" pitchFamily="34" charset="0"/>
        <a:ea typeface="+mn-ea"/>
        <a:cs typeface="+mn-cs"/>
      </a:defRPr>
    </a:lvl5pPr>
    <a:lvl6pPr marL="2286000" algn="l" defTabSz="914400" rtl="0" eaLnBrk="1" latinLnBrk="0" hangingPunct="1">
      <a:defRPr kern="1200">
        <a:solidFill>
          <a:schemeClr val="tx1"/>
        </a:solidFill>
        <a:latin typeface="Impact" panose="020B0806030902050204" pitchFamily="34" charset="0"/>
        <a:ea typeface="+mn-ea"/>
        <a:cs typeface="+mn-cs"/>
      </a:defRPr>
    </a:lvl6pPr>
    <a:lvl7pPr marL="2743200" algn="l" defTabSz="914400" rtl="0" eaLnBrk="1" latinLnBrk="0" hangingPunct="1">
      <a:defRPr kern="1200">
        <a:solidFill>
          <a:schemeClr val="tx1"/>
        </a:solidFill>
        <a:latin typeface="Impact" panose="020B0806030902050204" pitchFamily="34" charset="0"/>
        <a:ea typeface="+mn-ea"/>
        <a:cs typeface="+mn-cs"/>
      </a:defRPr>
    </a:lvl7pPr>
    <a:lvl8pPr marL="3200400" algn="l" defTabSz="914400" rtl="0" eaLnBrk="1" latinLnBrk="0" hangingPunct="1">
      <a:defRPr kern="1200">
        <a:solidFill>
          <a:schemeClr val="tx1"/>
        </a:solidFill>
        <a:latin typeface="Impact" panose="020B0806030902050204" pitchFamily="34" charset="0"/>
        <a:ea typeface="+mn-ea"/>
        <a:cs typeface="+mn-cs"/>
      </a:defRPr>
    </a:lvl8pPr>
    <a:lvl9pPr marL="3657600" algn="l" defTabSz="914400" rtl="0" eaLnBrk="1" latinLnBrk="0" hangingPunct="1">
      <a:defRPr kern="1200">
        <a:solidFill>
          <a:schemeClr val="tx1"/>
        </a:solidFill>
        <a:latin typeface="Impact" panose="020B0806030902050204" pitchFamily="34" charset="0"/>
        <a:ea typeface="+mn-ea"/>
        <a:cs typeface="+mn-cs"/>
      </a:defRPr>
    </a:lvl9pPr>
  </p:defaultTextStyle>
  <p:extLst>
    <p:ext uri="{521415D9-36F7-43E2-AB2F-B90AF26B5E84}">
      <p14:sectionLst xmlns:p14="http://schemas.microsoft.com/office/powerpoint/2010/main">
        <p14:section name="Default Section" id="{4F027DCC-4A60-4BCC-A35A-DBB1C7C9CA55}">
          <p14:sldIdLst>
            <p14:sldId id="1290"/>
            <p14:sldId id="983"/>
            <p14:sldId id="1578"/>
            <p14:sldId id="1577"/>
            <p14:sldId id="1493"/>
            <p14:sldId id="1535"/>
            <p14:sldId id="1511"/>
            <p14:sldId id="1492"/>
            <p14:sldId id="1647"/>
            <p14:sldId id="1654"/>
            <p14:sldId id="1653"/>
            <p14:sldId id="1652"/>
            <p14:sldId id="1651"/>
            <p14:sldId id="1650"/>
            <p14:sldId id="1649"/>
            <p14:sldId id="1648"/>
            <p14:sldId id="1678"/>
            <p14:sldId id="1679"/>
            <p14:sldId id="1680"/>
            <p14:sldId id="1681"/>
            <p14:sldId id="1705"/>
            <p14:sldId id="1479"/>
            <p14:sldId id="1657"/>
            <p14:sldId id="1706"/>
            <p14:sldId id="1707"/>
            <p14:sldId id="1710"/>
            <p14:sldId id="1708"/>
            <p14:sldId id="1709"/>
            <p14:sldId id="1673"/>
            <p14:sldId id="1675"/>
          </p14:sldIdLst>
        </p14:section>
        <p14:section name="Untitled Section" id="{C1ADD5DB-3306-4231-BE04-D9F9AF13D2DA}">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00"/>
    <a:srgbClr val="E2F905"/>
    <a:srgbClr val="EDEDED"/>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0662" autoAdjust="0"/>
    <p:restoredTop sz="94434" autoAdjust="0"/>
  </p:normalViewPr>
  <p:slideViewPr>
    <p:cSldViewPr snapToGrid="0">
      <p:cViewPr varScale="1">
        <p:scale>
          <a:sx n="70" d="100"/>
          <a:sy n="70" d="100"/>
        </p:scale>
        <p:origin x="834" y="5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3" Type="http://schemas.openxmlformats.org/officeDocument/2006/relationships/customXml" Target="../customXml/item3.xml"/><Relationship Id="rId21" Type="http://schemas.openxmlformats.org/officeDocument/2006/relationships/slide" Target="slides/slide17.xml"/><Relationship Id="rId34" Type="http://schemas.openxmlformats.org/officeDocument/2006/relationships/slide" Target="slides/slide30.xml"/><Relationship Id="rId55" Type="http://schemas.microsoft.com/office/2015/10/relationships/revisionInfo" Target="revisionInfo.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pPr>
              <a:defRPr/>
            </a:pPr>
            <a:endParaRPr lang="en-GB"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pPr>
              <a:defRPr/>
            </a:pPr>
            <a:fld id="{025AF009-72AF-4014-8C46-2CF6E95C899E}" type="datetimeFigureOut">
              <a:rPr lang="en-GB"/>
              <a:pPr>
                <a:defRPr/>
              </a:pPr>
              <a:t>14/05/2020</a:t>
            </a:fld>
            <a:endParaRPr lang="en-GB"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pPr lvl="0"/>
            <a:endParaRPr lang="en-GB" noProof="0"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endParaRPr lang="en-GB" noProof="0"/>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pPr>
              <a:defRPr/>
            </a:pPr>
            <a:endParaRPr lang="en-GB"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pPr>
              <a:defRPr/>
            </a:pPr>
            <a:fld id="{CCCD5C5D-4635-4948-888C-3EF6D5328988}" type="slidenum">
              <a:rPr lang="en-GB"/>
              <a:pPr>
                <a:defRPr/>
              </a:pPr>
              <a:t>‹#›</a:t>
            </a:fld>
            <a:endParaRPr lang="en-GB" dirty="0"/>
          </a:p>
        </p:txBody>
      </p:sp>
    </p:spTree>
    <p:extLst>
      <p:ext uri="{BB962C8B-B14F-4D97-AF65-F5344CB8AC3E}">
        <p14:creationId xmlns:p14="http://schemas.microsoft.com/office/powerpoint/2010/main" val="3421456972"/>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CCD5C5D-4635-4948-888C-3EF6D5328988}" type="slidenum">
              <a:rPr lang="en-GB" smtClean="0"/>
              <a:pPr>
                <a:defRPr/>
              </a:pPr>
              <a:t>1</a:t>
            </a:fld>
            <a:endParaRPr lang="en-GB" dirty="0"/>
          </a:p>
        </p:txBody>
      </p:sp>
    </p:spTree>
    <p:extLst>
      <p:ext uri="{BB962C8B-B14F-4D97-AF65-F5344CB8AC3E}">
        <p14:creationId xmlns:p14="http://schemas.microsoft.com/office/powerpoint/2010/main" val="1639029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CCD5C5D-4635-4948-888C-3EF6D5328988}" type="slidenum">
              <a:rPr lang="en-GB" smtClean="0"/>
              <a:pPr>
                <a:defRPr/>
              </a:pPr>
              <a:t>22</a:t>
            </a:fld>
            <a:endParaRPr lang="en-GB" dirty="0"/>
          </a:p>
        </p:txBody>
      </p:sp>
    </p:spTree>
    <p:extLst>
      <p:ext uri="{BB962C8B-B14F-4D97-AF65-F5344CB8AC3E}">
        <p14:creationId xmlns:p14="http://schemas.microsoft.com/office/powerpoint/2010/main" val="289999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CCD5C5D-4635-4948-888C-3EF6D5328988}" type="slidenum">
              <a:rPr lang="en-GB" smtClean="0"/>
              <a:pPr>
                <a:defRPr/>
              </a:pPr>
              <a:t>24</a:t>
            </a:fld>
            <a:endParaRPr lang="en-GB" dirty="0"/>
          </a:p>
        </p:txBody>
      </p:sp>
    </p:spTree>
    <p:extLst>
      <p:ext uri="{BB962C8B-B14F-4D97-AF65-F5344CB8AC3E}">
        <p14:creationId xmlns:p14="http://schemas.microsoft.com/office/powerpoint/2010/main" val="33655914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CCD5C5D-4635-4948-888C-3EF6D5328988}" type="slidenum">
              <a:rPr lang="en-GB" smtClean="0"/>
              <a:pPr>
                <a:defRPr/>
              </a:pPr>
              <a:t>25</a:t>
            </a:fld>
            <a:endParaRPr lang="en-GB" dirty="0"/>
          </a:p>
        </p:txBody>
      </p:sp>
    </p:spTree>
    <p:extLst>
      <p:ext uri="{BB962C8B-B14F-4D97-AF65-F5344CB8AC3E}">
        <p14:creationId xmlns:p14="http://schemas.microsoft.com/office/powerpoint/2010/main" val="228843932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CCD5C5D-4635-4948-888C-3EF6D5328988}" type="slidenum">
              <a:rPr lang="en-GB" smtClean="0"/>
              <a:pPr>
                <a:defRPr/>
              </a:pPr>
              <a:t>27</a:t>
            </a:fld>
            <a:endParaRPr lang="en-GB" dirty="0"/>
          </a:p>
        </p:txBody>
      </p:sp>
    </p:spTree>
    <p:extLst>
      <p:ext uri="{BB962C8B-B14F-4D97-AF65-F5344CB8AC3E}">
        <p14:creationId xmlns:p14="http://schemas.microsoft.com/office/powerpoint/2010/main" val="206826233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pPr>
              <a:defRPr/>
            </a:pPr>
            <a:fld id="{CCCD5C5D-4635-4948-888C-3EF6D5328988}" type="slidenum">
              <a:rPr lang="en-GB" smtClean="0"/>
              <a:pPr>
                <a:defRPr/>
              </a:pPr>
              <a:t>28</a:t>
            </a:fld>
            <a:endParaRPr lang="en-GB" dirty="0"/>
          </a:p>
        </p:txBody>
      </p:sp>
    </p:spTree>
    <p:extLst>
      <p:ext uri="{BB962C8B-B14F-4D97-AF65-F5344CB8AC3E}">
        <p14:creationId xmlns:p14="http://schemas.microsoft.com/office/powerpoint/2010/main" val="305255640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Picture 13" descr="Brickwork-HD-R1a.jpg"/>
          <p:cNvSpPr>
            <a:spLocks noChangeAspect="1"/>
          </p:cNvSpPr>
          <p:nvPr/>
        </p:nvSpPr>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mpact" panose="020B0806030902050204" pitchFamily="34" charset="0"/>
              </a:defRPr>
            </a:lvl1pPr>
            <a:lvl2pPr marL="742950" indent="-285750">
              <a:defRPr>
                <a:solidFill>
                  <a:schemeClr val="tx1"/>
                </a:solidFill>
                <a:latin typeface="Impact" panose="020B0806030902050204" pitchFamily="34" charset="0"/>
              </a:defRPr>
            </a:lvl2pPr>
            <a:lvl3pPr marL="1143000" indent="-228600">
              <a:defRPr>
                <a:solidFill>
                  <a:schemeClr val="tx1"/>
                </a:solidFill>
                <a:latin typeface="Impact" panose="020B0806030902050204" pitchFamily="34" charset="0"/>
              </a:defRPr>
            </a:lvl3pPr>
            <a:lvl4pPr marL="1600200" indent="-228600">
              <a:defRPr>
                <a:solidFill>
                  <a:schemeClr val="tx1"/>
                </a:solidFill>
                <a:latin typeface="Impact" panose="020B0806030902050204" pitchFamily="34" charset="0"/>
              </a:defRPr>
            </a:lvl4pPr>
            <a:lvl5pPr marL="2057400" indent="-228600">
              <a:defRPr>
                <a:solidFill>
                  <a:schemeClr val="tx1"/>
                </a:solidFill>
                <a:latin typeface="Impact" panose="020B0806030902050204" pitchFamily="34" charset="0"/>
              </a:defRPr>
            </a:lvl5pPr>
            <a:lvl6pPr marL="2514600" indent="-228600" defTabSz="457200" eaLnBrk="0" fontAlgn="base" hangingPunct="0">
              <a:spcBef>
                <a:spcPct val="0"/>
              </a:spcBef>
              <a:spcAft>
                <a:spcPct val="0"/>
              </a:spcAft>
              <a:defRPr>
                <a:solidFill>
                  <a:schemeClr val="tx1"/>
                </a:solidFill>
                <a:latin typeface="Impact" panose="020B0806030902050204" pitchFamily="34" charset="0"/>
              </a:defRPr>
            </a:lvl6pPr>
            <a:lvl7pPr marL="2971800" indent="-228600" defTabSz="457200" eaLnBrk="0" fontAlgn="base" hangingPunct="0">
              <a:spcBef>
                <a:spcPct val="0"/>
              </a:spcBef>
              <a:spcAft>
                <a:spcPct val="0"/>
              </a:spcAft>
              <a:defRPr>
                <a:solidFill>
                  <a:schemeClr val="tx1"/>
                </a:solidFill>
                <a:latin typeface="Impact" panose="020B0806030902050204" pitchFamily="34" charset="0"/>
              </a:defRPr>
            </a:lvl7pPr>
            <a:lvl8pPr marL="3429000" indent="-228600" defTabSz="457200" eaLnBrk="0" fontAlgn="base" hangingPunct="0">
              <a:spcBef>
                <a:spcPct val="0"/>
              </a:spcBef>
              <a:spcAft>
                <a:spcPct val="0"/>
              </a:spcAft>
              <a:defRPr>
                <a:solidFill>
                  <a:schemeClr val="tx1"/>
                </a:solidFill>
                <a:latin typeface="Impact" panose="020B0806030902050204" pitchFamily="34" charset="0"/>
              </a:defRPr>
            </a:lvl8pPr>
            <a:lvl9pPr marL="3886200" indent="-228600" defTabSz="457200" eaLnBrk="0" fontAlgn="base" hangingPunct="0">
              <a:spcBef>
                <a:spcPct val="0"/>
              </a:spcBef>
              <a:spcAft>
                <a:spcPct val="0"/>
              </a:spcAft>
              <a:defRPr>
                <a:solidFill>
                  <a:schemeClr val="tx1"/>
                </a:solidFill>
                <a:latin typeface="Impact" panose="020B0806030902050204" pitchFamily="34" charset="0"/>
              </a:defRPr>
            </a:lvl9pPr>
          </a:lstStyle>
          <a:p>
            <a:pPr>
              <a:defRPr/>
            </a:pPr>
            <a:endParaRPr lang="en-GB" dirty="0"/>
          </a:p>
        </p:txBody>
      </p:sp>
      <p:sp useBgFill="1">
        <p:nvSpPr>
          <p:cNvPr id="5" name="Freeform 4"/>
          <p:cNvSpPr/>
          <p:nvPr/>
        </p:nvSpPr>
        <p:spPr>
          <a:xfrm>
            <a:off x="-15875" y="0"/>
            <a:ext cx="11683810" cy="6588125"/>
          </a:xfrm>
          <a:custGeom>
            <a:avLst/>
            <a:gdLst/>
            <a:ahLst/>
            <a:cxnLst/>
            <a:rect l="l" t="t" r="r" b="b"/>
            <a:pathLst>
              <a:path w="11683810" h="6588125">
                <a:moveTo>
                  <a:pt x="0" y="0"/>
                </a:moveTo>
                <a:lnTo>
                  <a:pt x="11318691" y="0"/>
                </a:lnTo>
                <a:lnTo>
                  <a:pt x="11683810" y="5976938"/>
                </a:lnTo>
                <a:lnTo>
                  <a:pt x="15875" y="6588125"/>
                </a:lnTo>
                <a:cubicBezTo>
                  <a:pt x="10583" y="4386792"/>
                  <a:pt x="5292" y="2185458"/>
                  <a:pt x="0" y="0"/>
                </a:cubicBezTo>
                <a:close/>
              </a:path>
            </a:pathLst>
          </a:custGeom>
          <a:ln>
            <a:noFill/>
          </a:ln>
          <a:effectLst>
            <a:outerShdw blurRad="101600" dist="152400" dir="4380000" algn="tl" rotWithShape="0">
              <a:srgbClr val="000000">
                <a:alpha val="43000"/>
              </a:srgbClr>
            </a:outerShdw>
          </a:effectLst>
        </p:spPr>
        <p:style>
          <a:lnRef idx="1">
            <a:schemeClr val="accent1"/>
          </a:lnRef>
          <a:fillRef idx="3">
            <a:schemeClr val="accent1"/>
          </a:fillRef>
          <a:effectRef idx="2">
            <a:schemeClr val="accent1"/>
          </a:effectRef>
          <a:fontRef idx="minor">
            <a:schemeClr val="lt1"/>
          </a:fontRef>
        </p:style>
      </p:sp>
      <p:sp>
        <p:nvSpPr>
          <p:cNvPr id="6" name="Freeform 5"/>
          <p:cNvSpPr/>
          <p:nvPr/>
        </p:nvSpPr>
        <p:spPr>
          <a:xfrm>
            <a:off x="0" y="4282257"/>
            <a:ext cx="11329257" cy="2028845"/>
          </a:xfrm>
          <a:custGeom>
            <a:avLst/>
            <a:gdLst/>
            <a:ahLst/>
            <a:cxnLst/>
            <a:rect l="l" t="t" r="r" b="b"/>
            <a:pathLst>
              <a:path w="11329257" h="2028845">
                <a:moveTo>
                  <a:pt x="0" y="588520"/>
                </a:moveTo>
                <a:lnTo>
                  <a:pt x="11244075" y="0"/>
                </a:lnTo>
                <a:lnTo>
                  <a:pt x="11329257" y="1424838"/>
                </a:lnTo>
                <a:lnTo>
                  <a:pt x="0" y="2028845"/>
                </a:lnTo>
                <a:lnTo>
                  <a:pt x="0" y="58852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7" name="Freeform 6"/>
          <p:cNvSpPr/>
          <p:nvPr/>
        </p:nvSpPr>
        <p:spPr>
          <a:xfrm>
            <a:off x="0" y="0"/>
            <a:ext cx="8719579" cy="456877"/>
          </a:xfrm>
          <a:custGeom>
            <a:avLst/>
            <a:gdLst/>
            <a:ahLst/>
            <a:cxnLst/>
            <a:rect l="l" t="t" r="r" b="b"/>
            <a:pathLst>
              <a:path w="8719579" h="456877">
                <a:moveTo>
                  <a:pt x="0" y="0"/>
                </a:moveTo>
                <a:lnTo>
                  <a:pt x="8719579" y="0"/>
                </a:lnTo>
                <a:lnTo>
                  <a:pt x="0" y="456877"/>
                </a:lnTo>
                <a:lnTo>
                  <a:pt x="0" y="0"/>
                </a:lnTo>
                <a:close/>
              </a:path>
            </a:pathLst>
          </a:cu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sp>
        <p:nvSpPr>
          <p:cNvPr id="8" name="Freeform 7"/>
          <p:cNvSpPr/>
          <p:nvPr/>
        </p:nvSpPr>
        <p:spPr>
          <a:xfrm rot="21420000">
            <a:off x="-161925" y="293688"/>
            <a:ext cx="11366500" cy="5751512"/>
          </a:xfrm>
          <a:custGeom>
            <a:avLst/>
            <a:gdLst/>
            <a:ahLst/>
            <a:cxnLst/>
            <a:rect l="l" t="t" r="r" b="b"/>
            <a:pathLst>
              <a:path w="11367116" h="5751804">
                <a:moveTo>
                  <a:pt x="11346705" y="0"/>
                </a:moveTo>
                <a:cubicBezTo>
                  <a:pt x="11353509" y="1915114"/>
                  <a:pt x="11360312" y="3830229"/>
                  <a:pt x="11367116" y="5745343"/>
                </a:cubicBezTo>
                <a:lnTo>
                  <a:pt x="0" y="5751804"/>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9" name="5-Point Star 8"/>
          <p:cNvSpPr/>
          <p:nvPr/>
        </p:nvSpPr>
        <p:spPr>
          <a:xfrm rot="21420000">
            <a:off x="4221163" y="5111750"/>
            <a:ext cx="515937" cy="514350"/>
          </a:xfrm>
          <a:prstGeom prst="star5">
            <a:avLst>
              <a:gd name="adj" fmla="val 26693"/>
              <a:gd name="hf" fmla="val 105146"/>
              <a:gd name="vf" fmla="val 110557"/>
            </a:avLst>
          </a:prstGeom>
          <a:solidFill>
            <a:schemeClr val="tx1">
              <a:alpha val="40000"/>
            </a:schemeClr>
          </a:solidFill>
          <a:ln>
            <a:no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rot="21420000">
            <a:off x="891201" y="662656"/>
            <a:ext cx="9755187" cy="2766528"/>
          </a:xfrm>
        </p:spPr>
        <p:txBody>
          <a:bodyPr anchor="b"/>
          <a:lstStyle>
            <a:lvl1pPr algn="r">
              <a:defRPr sz="8000"/>
            </a:lvl1pPr>
          </a:lstStyle>
          <a:p>
            <a:r>
              <a:rPr lang="en-US"/>
              <a:t>Click to edit Master title style</a:t>
            </a:r>
            <a:endParaRPr lang="en-US" dirty="0"/>
          </a:p>
        </p:txBody>
      </p:sp>
      <p:sp>
        <p:nvSpPr>
          <p:cNvPr id="3" name="Subtitle 2"/>
          <p:cNvSpPr>
            <a:spLocks noGrp="1"/>
          </p:cNvSpPr>
          <p:nvPr>
            <p:ph type="subTitle" idx="1"/>
          </p:nvPr>
        </p:nvSpPr>
        <p:spPr>
          <a:xfrm rot="21420000">
            <a:off x="983062" y="3505209"/>
            <a:ext cx="9755187" cy="550333"/>
          </a:xfrm>
        </p:spPr>
        <p:txBody>
          <a:bodyPr anchor="t">
            <a:noAutofit/>
          </a:bodyPr>
          <a:lstStyle>
            <a:lvl1pPr marL="0" indent="0" algn="r">
              <a:buNone/>
              <a:defRPr sz="28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10" name="Date Placeholder 3"/>
          <p:cNvSpPr>
            <a:spLocks noGrp="1"/>
          </p:cNvSpPr>
          <p:nvPr>
            <p:ph type="dt" sz="half" idx="10"/>
          </p:nvPr>
        </p:nvSpPr>
        <p:spPr>
          <a:xfrm rot="21420000">
            <a:off x="4948238" y="4578350"/>
            <a:ext cx="6143625" cy="1163638"/>
          </a:xfrm>
        </p:spPr>
        <p:txBody>
          <a:bodyPr/>
          <a:lstStyle>
            <a:lvl1pPr algn="ctr">
              <a:defRPr sz="5400">
                <a:solidFill>
                  <a:schemeClr val="accent1">
                    <a:lumMod val="50000"/>
                  </a:schemeClr>
                </a:solidFill>
              </a:defRPr>
            </a:lvl1pPr>
          </a:lstStyle>
          <a:p>
            <a:pPr>
              <a:defRPr/>
            </a:pPr>
            <a:fld id="{1EDE8D4B-F2D4-4589-AB56-6FDFD0B91DBF}" type="datetimeFigureOut">
              <a:rPr lang="en-US"/>
              <a:pPr>
                <a:defRPr/>
              </a:pPr>
              <a:t>5/14/2020</a:t>
            </a:fld>
            <a:endParaRPr lang="en-US" dirty="0"/>
          </a:p>
        </p:txBody>
      </p:sp>
      <p:sp>
        <p:nvSpPr>
          <p:cNvPr id="11" name="Footer Placeholder 4"/>
          <p:cNvSpPr>
            <a:spLocks noGrp="1"/>
          </p:cNvSpPr>
          <p:nvPr>
            <p:ph type="ftr" sz="quarter" idx="11"/>
          </p:nvPr>
        </p:nvSpPr>
        <p:spPr>
          <a:xfrm rot="21420000">
            <a:off x="-6350" y="4883150"/>
            <a:ext cx="4048125" cy="1195388"/>
          </a:xfrm>
        </p:spPr>
        <p:txBody>
          <a:bodyPr/>
          <a:lstStyle>
            <a:lvl1pPr algn="r">
              <a:defRPr lang="en-US" sz="5400"/>
            </a:lvl1pPr>
          </a:lstStyle>
          <a:p>
            <a:pPr>
              <a:defRPr/>
            </a:pPr>
            <a:endParaRPr dirty="0"/>
          </a:p>
        </p:txBody>
      </p:sp>
      <p:sp>
        <p:nvSpPr>
          <p:cNvPr id="12" name="Slide Number Placeholder 5"/>
          <p:cNvSpPr>
            <a:spLocks noGrp="1"/>
          </p:cNvSpPr>
          <p:nvPr>
            <p:ph type="sldNum" sz="quarter" idx="12"/>
          </p:nvPr>
        </p:nvSpPr>
        <p:spPr>
          <a:xfrm rot="21420000">
            <a:off x="9852025" y="3832225"/>
            <a:ext cx="906463" cy="498475"/>
          </a:xfrm>
        </p:spPr>
        <p:txBody>
          <a:bodyPr/>
          <a:lstStyle>
            <a:lvl1pPr>
              <a:defRPr sz="2400">
                <a:solidFill>
                  <a:schemeClr val="tx1">
                    <a:lumMod val="75000"/>
                    <a:lumOff val="25000"/>
                  </a:schemeClr>
                </a:solidFill>
              </a:defRPr>
            </a:lvl1pPr>
          </a:lstStyle>
          <a:p>
            <a:pPr>
              <a:defRPr/>
            </a:pPr>
            <a:fld id="{08868932-69A1-470E-BFAA-8ECE22635B6E}" type="slidenum">
              <a:rPr lang="en-US"/>
              <a:pPr>
                <a:defRPr/>
              </a:pPr>
              <a:t>‹#›</a:t>
            </a:fld>
            <a:endParaRPr lang="en-US" dirty="0"/>
          </a:p>
        </p:txBody>
      </p:sp>
    </p:spTree>
    <p:extLst>
      <p:ext uri="{BB962C8B-B14F-4D97-AF65-F5344CB8AC3E}">
        <p14:creationId xmlns:p14="http://schemas.microsoft.com/office/powerpoint/2010/main" val="1973210591"/>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10394707" cy="33111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fld id="{AA58A2A3-2724-4689-A226-92D0F71BCB7C}" type="datetimeFigureOut">
              <a:rPr lang="en-US"/>
              <a:pPr>
                <a:defRPr/>
              </a:pPr>
              <a:t>5/14/2020</a:t>
            </a:fld>
            <a:endParaRPr lang="en-US" dirty="0"/>
          </a:p>
        </p:txBody>
      </p:sp>
      <p:sp>
        <p:nvSpPr>
          <p:cNvPr id="5" name="Footer Placeholder 4"/>
          <p:cNvSpPr>
            <a:spLocks noGrp="1"/>
          </p:cNvSpPr>
          <p:nvPr>
            <p:ph type="ftr" sz="quarter" idx="15"/>
          </p:nvPr>
        </p:nvSpPr>
        <p:spPr/>
        <p:txBody>
          <a:bodyPr/>
          <a:lstStyle>
            <a:lvl1pPr>
              <a:defRPr/>
            </a:lvl1pPr>
          </a:lstStyle>
          <a:p>
            <a:pPr>
              <a:defRPr/>
            </a:pPr>
            <a:endParaRPr lang="en-US" dirty="0"/>
          </a:p>
        </p:txBody>
      </p:sp>
      <p:sp>
        <p:nvSpPr>
          <p:cNvPr id="6" name="Slide Number Placeholder 5"/>
          <p:cNvSpPr>
            <a:spLocks noGrp="1"/>
          </p:cNvSpPr>
          <p:nvPr>
            <p:ph type="sldNum" sz="quarter" idx="16"/>
          </p:nvPr>
        </p:nvSpPr>
        <p:spPr/>
        <p:txBody>
          <a:bodyPr/>
          <a:lstStyle>
            <a:lvl1pPr>
              <a:defRPr/>
            </a:lvl1pPr>
          </a:lstStyle>
          <a:p>
            <a:pPr>
              <a:defRPr/>
            </a:pPr>
            <a:fld id="{A5D2A860-981F-46FA-A8E4-26D131157620}" type="slidenum">
              <a:rPr lang="en-US"/>
              <a:pPr>
                <a:defRPr/>
              </a:pPr>
              <a:t>‹#›</a:t>
            </a:fld>
            <a:endParaRPr lang="en-US" dirty="0"/>
          </a:p>
        </p:txBody>
      </p:sp>
    </p:spTree>
    <p:extLst>
      <p:ext uri="{BB962C8B-B14F-4D97-AF65-F5344CB8AC3E}">
        <p14:creationId xmlns:p14="http://schemas.microsoft.com/office/powerpoint/2010/main" val="2428357121"/>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4707" cy="3193487"/>
          </a:xfrm>
        </p:spPr>
        <p:txBody>
          <a:bodyPr anchor="b"/>
          <a:lstStyle>
            <a:lvl1pPr algn="l">
              <a:defRPr sz="5400"/>
            </a:lvl1pPr>
          </a:lstStyle>
          <a:p>
            <a:r>
              <a:rPr lang="en-US"/>
              <a:t>Click to edit Master title style</a:t>
            </a:r>
            <a:endParaRPr lang="en-US" dirty="0"/>
          </a:p>
        </p:txBody>
      </p:sp>
      <p:sp>
        <p:nvSpPr>
          <p:cNvPr id="3" name="Text Placeholder 2"/>
          <p:cNvSpPr>
            <a:spLocks noGrp="1"/>
          </p:cNvSpPr>
          <p:nvPr>
            <p:ph type="body" idx="1"/>
          </p:nvPr>
        </p:nvSpPr>
        <p:spPr>
          <a:xfrm>
            <a:off x="685801" y="3742267"/>
            <a:ext cx="10394707" cy="1639614"/>
          </a:xfrm>
        </p:spPr>
        <p:txBody>
          <a:bodyPr anchor="t"/>
          <a:lstStyle>
            <a:lvl1pPr marL="0" indent="0" algn="l">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a:defRPr/>
            </a:lvl1pPr>
          </a:lstStyle>
          <a:p>
            <a:pPr>
              <a:defRPr/>
            </a:pPr>
            <a:fld id="{FB255995-742A-4499-9D04-01EEB7925C1B}" type="datetimeFigureOut">
              <a:rPr lang="en-US"/>
              <a:pPr>
                <a:defRPr/>
              </a:pPr>
              <a:t>5/14/2020</a:t>
            </a:fld>
            <a:endParaRPr lang="en-US" dirty="0"/>
          </a:p>
        </p:txBody>
      </p:sp>
      <p:sp>
        <p:nvSpPr>
          <p:cNvPr id="5" name="Footer Placeholder 4"/>
          <p:cNvSpPr>
            <a:spLocks noGrp="1"/>
          </p:cNvSpPr>
          <p:nvPr>
            <p:ph type="ftr" sz="quarter" idx="11"/>
          </p:nvPr>
        </p:nvSpPr>
        <p:spPr/>
        <p:txBody>
          <a:bodyPr/>
          <a:lstStyle>
            <a:lvl1pPr>
              <a:defRPr/>
            </a:lvl1pPr>
          </a:lstStyle>
          <a:p>
            <a:pPr>
              <a:defRPr/>
            </a:pPr>
            <a:endParaRPr lang="en-US" dirty="0"/>
          </a:p>
        </p:txBody>
      </p:sp>
      <p:sp>
        <p:nvSpPr>
          <p:cNvPr id="6" name="Slide Number Placeholder 5"/>
          <p:cNvSpPr>
            <a:spLocks noGrp="1"/>
          </p:cNvSpPr>
          <p:nvPr>
            <p:ph type="sldNum" sz="quarter" idx="12"/>
          </p:nvPr>
        </p:nvSpPr>
        <p:spPr/>
        <p:txBody>
          <a:bodyPr/>
          <a:lstStyle>
            <a:lvl1pPr>
              <a:defRPr/>
            </a:lvl1pPr>
          </a:lstStyle>
          <a:p>
            <a:pPr>
              <a:defRPr/>
            </a:pPr>
            <a:fld id="{C9544314-A989-45DA-B246-EEA7ECF99732}" type="slidenum">
              <a:rPr lang="en-US"/>
              <a:pPr>
                <a:defRPr/>
              </a:pPr>
              <a:t>‹#›</a:t>
            </a:fld>
            <a:endParaRPr lang="en-US" dirty="0"/>
          </a:p>
        </p:txBody>
      </p:sp>
    </p:spTree>
    <p:extLst>
      <p:ext uri="{BB962C8B-B14F-4D97-AF65-F5344CB8AC3E}">
        <p14:creationId xmlns:p14="http://schemas.microsoft.com/office/powerpoint/2010/main" val="301992357"/>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6882" cy="1158140"/>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685800" y="2063396"/>
            <a:ext cx="5088714"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5993971" y="2063396"/>
            <a:ext cx="5086538" cy="3311189"/>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3"/>
          <p:cNvSpPr>
            <a:spLocks noGrp="1"/>
          </p:cNvSpPr>
          <p:nvPr>
            <p:ph type="dt" sz="half" idx="15"/>
          </p:nvPr>
        </p:nvSpPr>
        <p:spPr/>
        <p:txBody>
          <a:bodyPr/>
          <a:lstStyle>
            <a:lvl1pPr>
              <a:defRPr/>
            </a:lvl1pPr>
          </a:lstStyle>
          <a:p>
            <a:pPr>
              <a:defRPr/>
            </a:pPr>
            <a:fld id="{A7DBD988-E414-4AA1-B96C-74EA73F9AB24}" type="datetimeFigureOut">
              <a:rPr lang="en-US"/>
              <a:pPr>
                <a:defRPr/>
              </a:pPr>
              <a:t>5/14/2020</a:t>
            </a:fld>
            <a:endParaRPr lang="en-US" dirty="0"/>
          </a:p>
        </p:txBody>
      </p:sp>
      <p:sp>
        <p:nvSpPr>
          <p:cNvPr id="6" name="Footer Placeholder 4"/>
          <p:cNvSpPr>
            <a:spLocks noGrp="1"/>
          </p:cNvSpPr>
          <p:nvPr>
            <p:ph type="ftr" sz="quarter" idx="16"/>
          </p:nvPr>
        </p:nvSpPr>
        <p:spPr/>
        <p:txBody>
          <a:bodyPr/>
          <a:lstStyle>
            <a:lvl1pPr>
              <a:defRPr/>
            </a:lvl1pPr>
          </a:lstStyle>
          <a:p>
            <a:pPr>
              <a:defRPr/>
            </a:pPr>
            <a:endParaRPr lang="en-US" dirty="0"/>
          </a:p>
        </p:txBody>
      </p:sp>
      <p:sp>
        <p:nvSpPr>
          <p:cNvPr id="7" name="Slide Number Placeholder 5"/>
          <p:cNvSpPr>
            <a:spLocks noGrp="1"/>
          </p:cNvSpPr>
          <p:nvPr>
            <p:ph type="sldNum" sz="quarter" idx="17"/>
          </p:nvPr>
        </p:nvSpPr>
        <p:spPr/>
        <p:txBody>
          <a:bodyPr/>
          <a:lstStyle>
            <a:lvl1pPr>
              <a:defRPr/>
            </a:lvl1pPr>
          </a:lstStyle>
          <a:p>
            <a:pPr>
              <a:defRPr/>
            </a:pPr>
            <a:fld id="{69AD0ADB-6C03-441F-A0DE-441071E311AD}" type="slidenum">
              <a:rPr lang="en-US"/>
              <a:pPr>
                <a:defRPr/>
              </a:pPr>
              <a:t>‹#›</a:t>
            </a:fld>
            <a:endParaRPr lang="en-US" dirty="0"/>
          </a:p>
        </p:txBody>
      </p:sp>
    </p:spTree>
    <p:extLst>
      <p:ext uri="{BB962C8B-B14F-4D97-AF65-F5344CB8AC3E}">
        <p14:creationId xmlns:p14="http://schemas.microsoft.com/office/powerpoint/2010/main" val="2903717386"/>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685801" y="685800"/>
            <a:ext cx="10394707" cy="1158140"/>
          </a:xfrm>
        </p:spPr>
        <p:txBody>
          <a:bodyPr/>
          <a:lstStyle/>
          <a:p>
            <a:r>
              <a:rPr lang="en-US"/>
              <a:t>Click to edit Master title style</a:t>
            </a:r>
            <a:endParaRPr lang="en-US" dirty="0"/>
          </a:p>
        </p:txBody>
      </p:sp>
      <p:sp>
        <p:nvSpPr>
          <p:cNvPr id="3" name="Text Placeholder 2"/>
          <p:cNvSpPr>
            <a:spLocks noGrp="1"/>
          </p:cNvSpPr>
          <p:nvPr>
            <p:ph type="body" idx="1"/>
          </p:nvPr>
        </p:nvSpPr>
        <p:spPr>
          <a:xfrm>
            <a:off x="918356" y="2063396"/>
            <a:ext cx="4856158"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685802" y="2861733"/>
            <a:ext cx="5088712"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8191" y="2063396"/>
            <a:ext cx="4864491" cy="679994"/>
          </a:xfrm>
        </p:spPr>
        <p:txBody>
          <a:bodyPr anchor="b">
            <a:noAutofit/>
          </a:bodyPr>
          <a:lstStyle>
            <a:lvl1pPr marL="0" indent="0">
              <a:lnSpc>
                <a:spcPct val="90000"/>
              </a:lnSpc>
              <a:buNone/>
              <a:defRPr sz="26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5993969" y="2861733"/>
            <a:ext cx="5088713" cy="2512852"/>
          </a:xfrm>
        </p:spPr>
        <p:txBody>
          <a:bodyPr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5"/>
          </p:nvPr>
        </p:nvSpPr>
        <p:spPr/>
        <p:txBody>
          <a:bodyPr/>
          <a:lstStyle>
            <a:lvl1pPr>
              <a:defRPr/>
            </a:lvl1pPr>
          </a:lstStyle>
          <a:p>
            <a:pPr>
              <a:defRPr/>
            </a:pPr>
            <a:fld id="{7E7F4C5C-EC7E-4412-86D1-05BD65D37D28}" type="datetimeFigureOut">
              <a:rPr lang="en-US"/>
              <a:pPr>
                <a:defRPr/>
              </a:pPr>
              <a:t>5/14/2020</a:t>
            </a:fld>
            <a:endParaRPr lang="en-US" dirty="0"/>
          </a:p>
        </p:txBody>
      </p:sp>
      <p:sp>
        <p:nvSpPr>
          <p:cNvPr id="8" name="Footer Placeholder 4"/>
          <p:cNvSpPr>
            <a:spLocks noGrp="1"/>
          </p:cNvSpPr>
          <p:nvPr>
            <p:ph type="ftr" sz="quarter" idx="16"/>
          </p:nvPr>
        </p:nvSpPr>
        <p:spPr/>
        <p:txBody>
          <a:bodyPr/>
          <a:lstStyle>
            <a:lvl1pPr>
              <a:defRPr/>
            </a:lvl1pPr>
          </a:lstStyle>
          <a:p>
            <a:pPr>
              <a:defRPr/>
            </a:pPr>
            <a:endParaRPr lang="en-US" dirty="0"/>
          </a:p>
        </p:txBody>
      </p:sp>
      <p:sp>
        <p:nvSpPr>
          <p:cNvPr id="9" name="Slide Number Placeholder 5"/>
          <p:cNvSpPr>
            <a:spLocks noGrp="1"/>
          </p:cNvSpPr>
          <p:nvPr>
            <p:ph type="sldNum" sz="quarter" idx="17"/>
          </p:nvPr>
        </p:nvSpPr>
        <p:spPr/>
        <p:txBody>
          <a:bodyPr/>
          <a:lstStyle>
            <a:lvl1pPr>
              <a:defRPr/>
            </a:lvl1pPr>
          </a:lstStyle>
          <a:p>
            <a:pPr>
              <a:defRPr/>
            </a:pPr>
            <a:fld id="{8C1D0ECE-C617-43CB-9511-63BBD133C6FC}" type="slidenum">
              <a:rPr lang="en-US"/>
              <a:pPr>
                <a:defRPr/>
              </a:pPr>
              <a:t>‹#›</a:t>
            </a:fld>
            <a:endParaRPr lang="en-US" dirty="0"/>
          </a:p>
        </p:txBody>
      </p:sp>
    </p:spTree>
    <p:extLst>
      <p:ext uri="{BB962C8B-B14F-4D97-AF65-F5344CB8AC3E}">
        <p14:creationId xmlns:p14="http://schemas.microsoft.com/office/powerpoint/2010/main" val="1296454811"/>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3"/>
          <p:cNvSpPr>
            <a:spLocks noGrp="1"/>
          </p:cNvSpPr>
          <p:nvPr>
            <p:ph type="dt" sz="half" idx="10"/>
          </p:nvPr>
        </p:nvSpPr>
        <p:spPr/>
        <p:txBody>
          <a:bodyPr/>
          <a:lstStyle>
            <a:lvl1pPr>
              <a:defRPr/>
            </a:lvl1pPr>
          </a:lstStyle>
          <a:p>
            <a:pPr>
              <a:defRPr/>
            </a:pPr>
            <a:fld id="{10A5D935-3CFC-41D2-9EEB-174EC58E1905}" type="datetimeFigureOut">
              <a:rPr lang="en-US"/>
              <a:pPr>
                <a:defRPr/>
              </a:pPr>
              <a:t>5/14/2020</a:t>
            </a:fld>
            <a:endParaRPr lang="en-US" dirty="0"/>
          </a:p>
        </p:txBody>
      </p:sp>
      <p:sp>
        <p:nvSpPr>
          <p:cNvPr id="4" name="Footer Placeholder 4"/>
          <p:cNvSpPr>
            <a:spLocks noGrp="1"/>
          </p:cNvSpPr>
          <p:nvPr>
            <p:ph type="ftr" sz="quarter" idx="11"/>
          </p:nvPr>
        </p:nvSpPr>
        <p:spPr/>
        <p:txBody>
          <a:bodyPr/>
          <a:lstStyle>
            <a:lvl1pPr>
              <a:defRPr/>
            </a:lvl1pPr>
          </a:lstStyle>
          <a:p>
            <a:pPr>
              <a:defRPr/>
            </a:pPr>
            <a:endParaRPr lang="en-US" dirty="0"/>
          </a:p>
        </p:txBody>
      </p:sp>
      <p:sp>
        <p:nvSpPr>
          <p:cNvPr id="5" name="Slide Number Placeholder 5"/>
          <p:cNvSpPr>
            <a:spLocks noGrp="1"/>
          </p:cNvSpPr>
          <p:nvPr>
            <p:ph type="sldNum" sz="quarter" idx="12"/>
          </p:nvPr>
        </p:nvSpPr>
        <p:spPr/>
        <p:txBody>
          <a:bodyPr/>
          <a:lstStyle>
            <a:lvl1pPr>
              <a:defRPr/>
            </a:lvl1pPr>
          </a:lstStyle>
          <a:p>
            <a:pPr>
              <a:defRPr/>
            </a:pPr>
            <a:fld id="{DF5264C4-B86C-4C8D-A982-0805887B9F9C}" type="slidenum">
              <a:rPr lang="en-US"/>
              <a:pPr>
                <a:defRPr/>
              </a:pPr>
              <a:t>‹#›</a:t>
            </a:fld>
            <a:endParaRPr lang="en-US" dirty="0"/>
          </a:p>
        </p:txBody>
      </p:sp>
    </p:spTree>
    <p:extLst>
      <p:ext uri="{BB962C8B-B14F-4D97-AF65-F5344CB8AC3E}">
        <p14:creationId xmlns:p14="http://schemas.microsoft.com/office/powerpoint/2010/main" val="581467200"/>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47579797-3B75-4EBF-B511-C96F12513C5B}" type="datetimeFigureOut">
              <a:rPr lang="en-US"/>
              <a:pPr>
                <a:defRPr/>
              </a:pPr>
              <a:t>5/14/2020</a:t>
            </a:fld>
            <a:endParaRPr lang="en-US" dirty="0"/>
          </a:p>
        </p:txBody>
      </p:sp>
      <p:sp>
        <p:nvSpPr>
          <p:cNvPr id="3" name="Footer Placeholder 4"/>
          <p:cNvSpPr>
            <a:spLocks noGrp="1"/>
          </p:cNvSpPr>
          <p:nvPr>
            <p:ph type="ftr" sz="quarter" idx="11"/>
          </p:nvPr>
        </p:nvSpPr>
        <p:spPr/>
        <p:txBody>
          <a:bodyPr/>
          <a:lstStyle>
            <a:lvl1pPr>
              <a:defRPr/>
            </a:lvl1pPr>
          </a:lstStyle>
          <a:p>
            <a:pPr>
              <a:defRPr/>
            </a:pPr>
            <a:endParaRPr lang="en-US" dirty="0"/>
          </a:p>
        </p:txBody>
      </p:sp>
      <p:sp>
        <p:nvSpPr>
          <p:cNvPr id="4" name="Slide Number Placeholder 5"/>
          <p:cNvSpPr>
            <a:spLocks noGrp="1"/>
          </p:cNvSpPr>
          <p:nvPr>
            <p:ph type="sldNum" sz="quarter" idx="12"/>
          </p:nvPr>
        </p:nvSpPr>
        <p:spPr/>
        <p:txBody>
          <a:bodyPr/>
          <a:lstStyle>
            <a:lvl1pPr>
              <a:defRPr/>
            </a:lvl1pPr>
          </a:lstStyle>
          <a:p>
            <a:pPr>
              <a:defRPr/>
            </a:pPr>
            <a:fld id="{D359D903-868F-4500-9C93-53C963CEACD5}" type="slidenum">
              <a:rPr lang="en-US"/>
              <a:pPr>
                <a:defRPr/>
              </a:pPr>
              <a:t>‹#›</a:t>
            </a:fld>
            <a:endParaRPr lang="en-US" dirty="0"/>
          </a:p>
        </p:txBody>
      </p:sp>
    </p:spTree>
    <p:extLst>
      <p:ext uri="{BB962C8B-B14F-4D97-AF65-F5344CB8AC3E}">
        <p14:creationId xmlns:p14="http://schemas.microsoft.com/office/powerpoint/2010/main" val="1237840564"/>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643" y="685800"/>
            <a:ext cx="4126860" cy="2023252"/>
          </a:xfrm>
        </p:spPr>
        <p:txBody>
          <a:bodyPr anchor="b"/>
          <a:lstStyle>
            <a:lvl1pPr algn="ctr">
              <a:defRPr sz="3600"/>
            </a:lvl1pPr>
          </a:lstStyle>
          <a:p>
            <a:r>
              <a:rPr lang="en-US"/>
              <a:t>Click to edit Master title style</a:t>
            </a:r>
            <a:endParaRPr lang="en-US" dirty="0"/>
          </a:p>
        </p:txBody>
      </p:sp>
      <p:sp>
        <p:nvSpPr>
          <p:cNvPr id="10" name="Content Placeholder 2"/>
          <p:cNvSpPr>
            <a:spLocks noGrp="1"/>
          </p:cNvSpPr>
          <p:nvPr>
            <p:ph sz="quarter" idx="13"/>
          </p:nvPr>
        </p:nvSpPr>
        <p:spPr>
          <a:xfrm>
            <a:off x="5046132" y="685800"/>
            <a:ext cx="6034375" cy="468878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3642" y="2709052"/>
            <a:ext cx="4126861" cy="2665533"/>
          </a:xfrm>
        </p:spPr>
        <p:txBody>
          <a:bodyPr anchor="t"/>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4"/>
          </p:nvPr>
        </p:nvSpPr>
        <p:spPr/>
        <p:txBody>
          <a:bodyPr/>
          <a:lstStyle>
            <a:lvl1pPr>
              <a:defRPr/>
            </a:lvl1pPr>
          </a:lstStyle>
          <a:p>
            <a:pPr>
              <a:defRPr/>
            </a:pPr>
            <a:fld id="{F9D4CD86-6BCB-4027-ADB3-7EF63E7A8830}" type="datetimeFigureOut">
              <a:rPr lang="en-US"/>
              <a:pPr>
                <a:defRPr/>
              </a:pPr>
              <a:t>5/14/2020</a:t>
            </a:fld>
            <a:endParaRPr lang="en-US" dirty="0"/>
          </a:p>
        </p:txBody>
      </p:sp>
      <p:sp>
        <p:nvSpPr>
          <p:cNvPr id="6" name="Footer Placeholder 4"/>
          <p:cNvSpPr>
            <a:spLocks noGrp="1"/>
          </p:cNvSpPr>
          <p:nvPr>
            <p:ph type="ftr" sz="quarter" idx="15"/>
          </p:nvPr>
        </p:nvSpPr>
        <p:spPr/>
        <p:txBody>
          <a:bodyPr/>
          <a:lstStyle>
            <a:lvl1pPr>
              <a:defRPr/>
            </a:lvl1pPr>
          </a:lstStyle>
          <a:p>
            <a:pPr>
              <a:defRPr/>
            </a:pPr>
            <a:endParaRPr lang="en-US" dirty="0"/>
          </a:p>
        </p:txBody>
      </p:sp>
      <p:sp>
        <p:nvSpPr>
          <p:cNvPr id="7" name="Slide Number Placeholder 5"/>
          <p:cNvSpPr>
            <a:spLocks noGrp="1"/>
          </p:cNvSpPr>
          <p:nvPr>
            <p:ph type="sldNum" sz="quarter" idx="16"/>
          </p:nvPr>
        </p:nvSpPr>
        <p:spPr/>
        <p:txBody>
          <a:bodyPr/>
          <a:lstStyle>
            <a:lvl1pPr>
              <a:defRPr/>
            </a:lvl1pPr>
          </a:lstStyle>
          <a:p>
            <a:pPr>
              <a:defRPr/>
            </a:pPr>
            <a:fld id="{8C39C42F-6250-460D-935C-66BCBDA33E16}" type="slidenum">
              <a:rPr lang="en-US"/>
              <a:pPr>
                <a:defRPr/>
              </a:pPr>
              <a:t>‹#›</a:t>
            </a:fld>
            <a:endParaRPr lang="en-US" dirty="0"/>
          </a:p>
        </p:txBody>
      </p:sp>
    </p:spTree>
    <p:extLst>
      <p:ext uri="{BB962C8B-B14F-4D97-AF65-F5344CB8AC3E}">
        <p14:creationId xmlns:p14="http://schemas.microsoft.com/office/powerpoint/2010/main" val="4227827546"/>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685800"/>
            <a:ext cx="6345302" cy="2023252"/>
          </a:xfrm>
        </p:spPr>
        <p:txBody>
          <a:bodyPr anchor="b"/>
          <a:lstStyle>
            <a:lvl1pPr algn="ctr">
              <a:defRPr sz="36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82362" y="0"/>
            <a:ext cx="3598146" cy="507153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685801" y="2709052"/>
            <a:ext cx="6345301" cy="2362481"/>
          </a:xfrm>
        </p:spPr>
        <p:txBody>
          <a:bodyPr anchor="t"/>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8EC1C7E4-B140-44E5-85B4-B6886F5C18DC}" type="datetimeFigureOut">
              <a:rPr lang="en-US"/>
              <a:pPr>
                <a:defRPr/>
              </a:pPr>
              <a:t>5/14/2020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3962660C-4DDF-46ED-97D6-5516AF7431A3}" type="slidenum">
              <a:rPr lang="en-US"/>
              <a:pPr>
                <a:defRPr/>
              </a:pPr>
              <a:t>‹#›</a:t>
            </a:fld>
            <a:endParaRPr lang="en-US" dirty="0"/>
          </a:p>
        </p:txBody>
      </p:sp>
    </p:spTree>
    <p:extLst>
      <p:ext uri="{BB962C8B-B14F-4D97-AF65-F5344CB8AC3E}">
        <p14:creationId xmlns:p14="http://schemas.microsoft.com/office/powerpoint/2010/main" val="382831695"/>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4106333"/>
            <a:ext cx="10394708" cy="588846"/>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685801" y="685799"/>
            <a:ext cx="10392513" cy="3194903"/>
          </a:xfrm>
          <a:ln w="57150" cmpd="thinThick">
            <a:solidFill>
              <a:schemeClr val="bg1">
                <a:lumMod val="50000"/>
              </a:schemeClr>
            </a:solidFill>
            <a:miter lim="800000"/>
          </a:ln>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dirty="0"/>
              <a:t>Click icon to add picture</a:t>
            </a:r>
          </a:p>
        </p:txBody>
      </p:sp>
      <p:sp>
        <p:nvSpPr>
          <p:cNvPr id="4" name="Text Placeholder 3"/>
          <p:cNvSpPr>
            <a:spLocks noGrp="1"/>
          </p:cNvSpPr>
          <p:nvPr>
            <p:ph type="body" sz="half" idx="2"/>
          </p:nvPr>
        </p:nvSpPr>
        <p:spPr>
          <a:xfrm>
            <a:off x="685780" y="4702923"/>
            <a:ext cx="10394728" cy="682472"/>
          </a:xfrm>
        </p:spPr>
        <p:txBody>
          <a:bodyPr anchor="t"/>
          <a:lstStyle>
            <a:lvl1pPr marL="0" indent="0" algn="l">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E734D4CB-2390-4CEE-8651-8BA8124A277F}" type="datetimeFigureOut">
              <a:rPr lang="en-US"/>
              <a:pPr>
                <a:defRPr/>
              </a:pPr>
              <a:t>5/14/2020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3AB121DF-4D1E-4995-A328-9F89E24E98D5}" type="slidenum">
              <a:rPr lang="en-US"/>
              <a:pPr>
                <a:defRPr/>
              </a:pPr>
              <a:t>‹#›</a:t>
            </a:fld>
            <a:endParaRPr lang="en-US" dirty="0"/>
          </a:p>
        </p:txBody>
      </p:sp>
    </p:spTree>
    <p:extLst>
      <p:ext uri="{BB962C8B-B14F-4D97-AF65-F5344CB8AC3E}">
        <p14:creationId xmlns:p14="http://schemas.microsoft.com/office/powerpoint/2010/main" val="4095778290"/>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1" y="685800"/>
            <a:ext cx="10396902" cy="3194903"/>
          </a:xfrm>
        </p:spPr>
        <p:txBody>
          <a:bodyPr/>
          <a:lstStyle>
            <a:lvl1pPr algn="ctr">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779" y="4106333"/>
            <a:ext cx="10394729" cy="1273606"/>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57ABC401-67D3-46FB-8F63-30C8732CA8F3}" type="datetimeFigureOut">
              <a:rPr lang="en-US"/>
              <a:pPr>
                <a:defRPr/>
              </a:pPr>
              <a:t>5/14/2020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3FABC6C8-9AE4-43E2-BE6E-4BC69FAFA5C8}" type="slidenum">
              <a:rPr lang="en-US"/>
              <a:pPr>
                <a:defRPr/>
              </a:pPr>
              <a:t>‹#›</a:t>
            </a:fld>
            <a:endParaRPr lang="en-US" dirty="0"/>
          </a:p>
        </p:txBody>
      </p:sp>
    </p:spTree>
    <p:extLst>
      <p:ext uri="{BB962C8B-B14F-4D97-AF65-F5344CB8AC3E}">
        <p14:creationId xmlns:p14="http://schemas.microsoft.com/office/powerpoint/2010/main" val="3986884692"/>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5" name="TextBox 4"/>
          <p:cNvSpPr txBox="1"/>
          <p:nvPr/>
        </p:nvSpPr>
        <p:spPr>
          <a:xfrm>
            <a:off x="685800" y="892175"/>
            <a:ext cx="609600" cy="585788"/>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eaLnBrk="1" fontAlgn="auto" hangingPunct="1">
              <a:spcAft>
                <a:spcPts val="0"/>
              </a:spcAft>
              <a:defRPr/>
            </a:pPr>
            <a:r>
              <a:rPr lang="en-US" sz="8000" dirty="0">
                <a:effectLst/>
                <a:latin typeface="+mn-lt"/>
              </a:rPr>
              <a:t>“</a:t>
            </a:r>
          </a:p>
        </p:txBody>
      </p:sp>
      <p:sp>
        <p:nvSpPr>
          <p:cNvPr id="6" name="TextBox 5"/>
          <p:cNvSpPr txBox="1"/>
          <p:nvPr/>
        </p:nvSpPr>
        <p:spPr>
          <a:xfrm>
            <a:off x="10472738" y="2922588"/>
            <a:ext cx="609600" cy="585787"/>
          </a:xfrm>
          <a:prstGeom prst="rect">
            <a:avLst/>
          </a:prstGeom>
        </p:spPr>
        <p:txBody>
          <a:bodyPr anchor="ct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algn="r" eaLnBrk="1" fontAlgn="auto" hangingPunct="1">
              <a:spcAft>
                <a:spcPts val="0"/>
              </a:spcAft>
              <a:defRPr/>
            </a:pPr>
            <a:r>
              <a:rPr lang="en-US" sz="8000" dirty="0">
                <a:effectLst/>
                <a:latin typeface="+mn-lt"/>
              </a:rPr>
              <a:t>”</a:t>
            </a:r>
          </a:p>
        </p:txBody>
      </p:sp>
      <p:sp>
        <p:nvSpPr>
          <p:cNvPr id="2" name="Title 1"/>
          <p:cNvSpPr>
            <a:spLocks noGrp="1"/>
          </p:cNvSpPr>
          <p:nvPr>
            <p:ph type="title"/>
          </p:nvPr>
        </p:nvSpPr>
        <p:spPr>
          <a:xfrm>
            <a:off x="1121732" y="685800"/>
            <a:ext cx="9525020" cy="2916704"/>
          </a:xfrm>
        </p:spPr>
        <p:txBody>
          <a:bodyPr/>
          <a:lstStyle>
            <a:lvl1pPr algn="ctr">
              <a:defRPr sz="4800"/>
            </a:lvl1pPr>
          </a:lstStyle>
          <a:p>
            <a:r>
              <a:rPr lang="en-US"/>
              <a:t>Click to edit Master title style</a:t>
            </a:r>
            <a:endParaRPr lang="en-US" dirty="0"/>
          </a:p>
        </p:txBody>
      </p:sp>
      <p:sp>
        <p:nvSpPr>
          <p:cNvPr id="12" name="Text Placeholder 3"/>
          <p:cNvSpPr>
            <a:spLocks noGrp="1"/>
          </p:cNvSpPr>
          <p:nvPr>
            <p:ph type="body" sz="half" idx="13"/>
          </p:nvPr>
        </p:nvSpPr>
        <p:spPr>
          <a:xfrm>
            <a:off x="1550264" y="3610032"/>
            <a:ext cx="8667956" cy="377768"/>
          </a:xfrm>
        </p:spPr>
        <p:txBody>
          <a:bodyPr anchor="t"/>
          <a:lstStyle>
            <a:lvl1pPr marL="0" indent="0" algn="r">
              <a:buNone/>
              <a:defRPr sz="1400">
                <a:solidFill>
                  <a:schemeClr val="tx1">
                    <a:lumMod val="50000"/>
                    <a:lumOff val="50000"/>
                  </a:schemeClr>
                </a:solidFill>
              </a:defRPr>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685801" y="4106334"/>
            <a:ext cx="10396882" cy="1268252"/>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7" name="Date Placeholder 4"/>
          <p:cNvSpPr>
            <a:spLocks noGrp="1"/>
          </p:cNvSpPr>
          <p:nvPr>
            <p:ph type="dt" sz="half" idx="14"/>
          </p:nvPr>
        </p:nvSpPr>
        <p:spPr/>
        <p:txBody>
          <a:bodyPr/>
          <a:lstStyle>
            <a:lvl1pPr>
              <a:defRPr/>
            </a:lvl1pPr>
          </a:lstStyle>
          <a:p>
            <a:pPr>
              <a:defRPr/>
            </a:pPr>
            <a:fld id="{BF3E0E27-F665-41D5-9243-D434B147AB6A}" type="datetimeFigureOut">
              <a:rPr lang="en-US"/>
              <a:pPr>
                <a:defRPr/>
              </a:pPr>
              <a:t>5/14/2020</a:t>
            </a:fld>
            <a:endParaRPr lang="en-US" dirty="0"/>
          </a:p>
        </p:txBody>
      </p:sp>
      <p:sp>
        <p:nvSpPr>
          <p:cNvPr id="8" name="Footer Placeholder 5"/>
          <p:cNvSpPr>
            <a:spLocks noGrp="1"/>
          </p:cNvSpPr>
          <p:nvPr>
            <p:ph type="ftr" sz="quarter" idx="15"/>
          </p:nvPr>
        </p:nvSpPr>
        <p:spPr/>
        <p:txBody>
          <a:bodyPr/>
          <a:lstStyle>
            <a:lvl1pPr>
              <a:defRPr/>
            </a:lvl1pPr>
          </a:lstStyle>
          <a:p>
            <a:pPr>
              <a:defRPr/>
            </a:pPr>
            <a:endParaRPr lang="en-US" dirty="0"/>
          </a:p>
        </p:txBody>
      </p:sp>
      <p:sp>
        <p:nvSpPr>
          <p:cNvPr id="9" name="Slide Number Placeholder 6"/>
          <p:cNvSpPr>
            <a:spLocks noGrp="1"/>
          </p:cNvSpPr>
          <p:nvPr>
            <p:ph type="sldNum" sz="quarter" idx="16"/>
          </p:nvPr>
        </p:nvSpPr>
        <p:spPr/>
        <p:txBody>
          <a:bodyPr/>
          <a:lstStyle>
            <a:lvl1pPr>
              <a:defRPr/>
            </a:lvl1pPr>
          </a:lstStyle>
          <a:p>
            <a:pPr>
              <a:defRPr/>
            </a:pPr>
            <a:fld id="{5411A606-C930-458A-95B4-DD7E52450838}" type="slidenum">
              <a:rPr lang="en-US"/>
              <a:pPr>
                <a:defRPr/>
              </a:pPr>
              <a:t>‹#›</a:t>
            </a:fld>
            <a:endParaRPr lang="en-US" dirty="0"/>
          </a:p>
        </p:txBody>
      </p:sp>
    </p:spTree>
    <p:extLst>
      <p:ext uri="{BB962C8B-B14F-4D97-AF65-F5344CB8AC3E}">
        <p14:creationId xmlns:p14="http://schemas.microsoft.com/office/powerpoint/2010/main" val="935539987"/>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85800" y="1723854"/>
            <a:ext cx="10394707" cy="2511835"/>
          </a:xfrm>
        </p:spPr>
        <p:txBody>
          <a:bodyPr anchor="b"/>
          <a:lstStyle>
            <a:lvl1pPr algn="l">
              <a:defRPr sz="4800"/>
            </a:lvl1pPr>
          </a:lstStyle>
          <a:p>
            <a:r>
              <a:rPr lang="en-US"/>
              <a:t>Click to edit Master title style</a:t>
            </a:r>
            <a:endParaRPr lang="en-US" dirty="0"/>
          </a:p>
        </p:txBody>
      </p:sp>
      <p:sp>
        <p:nvSpPr>
          <p:cNvPr id="4" name="Text Placeholder 3"/>
          <p:cNvSpPr>
            <a:spLocks noGrp="1"/>
          </p:cNvSpPr>
          <p:nvPr>
            <p:ph type="body" sz="half" idx="2"/>
          </p:nvPr>
        </p:nvSpPr>
        <p:spPr>
          <a:xfrm>
            <a:off x="685800" y="4247468"/>
            <a:ext cx="10394707" cy="1140644"/>
          </a:xfrm>
        </p:spPr>
        <p:txBody>
          <a:bodyPr anchor="t"/>
          <a:lstStyle>
            <a:lvl1pPr marL="0" indent="0" algn="l">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3"/>
          <p:cNvSpPr>
            <a:spLocks noGrp="1"/>
          </p:cNvSpPr>
          <p:nvPr>
            <p:ph type="dt" sz="half" idx="10"/>
          </p:nvPr>
        </p:nvSpPr>
        <p:spPr/>
        <p:txBody>
          <a:bodyPr/>
          <a:lstStyle>
            <a:lvl1pPr>
              <a:defRPr/>
            </a:lvl1pPr>
          </a:lstStyle>
          <a:p>
            <a:pPr>
              <a:defRPr/>
            </a:pPr>
            <a:fld id="{70ADC47D-4F50-4C15-927D-AA877C3958F2}" type="datetimeFigureOut">
              <a:rPr lang="en-US"/>
              <a:pPr>
                <a:defRPr/>
              </a:pPr>
              <a:t>5/14/2020</a:t>
            </a:fld>
            <a:endParaRPr lang="en-US" dirty="0"/>
          </a:p>
        </p:txBody>
      </p:sp>
      <p:sp>
        <p:nvSpPr>
          <p:cNvPr id="6" name="Footer Placeholder 4"/>
          <p:cNvSpPr>
            <a:spLocks noGrp="1"/>
          </p:cNvSpPr>
          <p:nvPr>
            <p:ph type="ftr" sz="quarter" idx="11"/>
          </p:nvPr>
        </p:nvSpPr>
        <p:spPr/>
        <p:txBody>
          <a:bodyPr/>
          <a:lstStyle>
            <a:lvl1pPr>
              <a:defRPr/>
            </a:lvl1pPr>
          </a:lstStyle>
          <a:p>
            <a:pPr>
              <a:defRPr/>
            </a:pPr>
            <a:endParaRPr lang="en-US" dirty="0"/>
          </a:p>
        </p:txBody>
      </p:sp>
      <p:sp>
        <p:nvSpPr>
          <p:cNvPr id="7" name="Slide Number Placeholder 5"/>
          <p:cNvSpPr>
            <a:spLocks noGrp="1"/>
          </p:cNvSpPr>
          <p:nvPr>
            <p:ph type="sldNum" sz="quarter" idx="12"/>
          </p:nvPr>
        </p:nvSpPr>
        <p:spPr/>
        <p:txBody>
          <a:bodyPr/>
          <a:lstStyle>
            <a:lvl1pPr>
              <a:defRPr/>
            </a:lvl1pPr>
          </a:lstStyle>
          <a:p>
            <a:pPr>
              <a:defRPr/>
            </a:pPr>
            <a:fld id="{4EE38C95-6E4F-4585-AF7D-C8CE4D37A79E}" type="slidenum">
              <a:rPr lang="en-US"/>
              <a:pPr>
                <a:defRPr/>
              </a:pPr>
              <a:t>‹#›</a:t>
            </a:fld>
            <a:endParaRPr lang="en-US" dirty="0"/>
          </a:p>
        </p:txBody>
      </p:sp>
    </p:spTree>
    <p:extLst>
      <p:ext uri="{BB962C8B-B14F-4D97-AF65-F5344CB8AC3E}">
        <p14:creationId xmlns:p14="http://schemas.microsoft.com/office/powerpoint/2010/main" val="2344459776"/>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685802" y="685800"/>
            <a:ext cx="10394706" cy="1151965"/>
          </a:xfrm>
        </p:spPr>
        <p:txBody>
          <a:bodyPr/>
          <a:lstStyle>
            <a:lvl1pPr algn="ctr">
              <a:defRPr/>
            </a:lvl1pPr>
          </a:lstStyle>
          <a:p>
            <a:r>
              <a:rPr lang="en-US"/>
              <a:t>Click to edit Master title style</a:t>
            </a:r>
            <a:endParaRPr lang="en-US" dirty="0"/>
          </a:p>
        </p:txBody>
      </p:sp>
      <p:sp>
        <p:nvSpPr>
          <p:cNvPr id="7" name="Text Placeholder 2"/>
          <p:cNvSpPr>
            <a:spLocks noGrp="1"/>
          </p:cNvSpPr>
          <p:nvPr>
            <p:ph type="body" idx="1"/>
          </p:nvPr>
        </p:nvSpPr>
        <p:spPr>
          <a:xfrm>
            <a:off x="68580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685802" y="2639658"/>
            <a:ext cx="3310128" cy="273492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234622"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234621" y="2639658"/>
            <a:ext cx="3310128" cy="273492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770380" y="2063395"/>
            <a:ext cx="3310128" cy="576262"/>
          </a:xfrm>
        </p:spPr>
        <p:txBody>
          <a:bodyPr anchor="b">
            <a:noAutofit/>
          </a:bodyPr>
          <a:lstStyle>
            <a:lvl1pPr marL="0" indent="0" algn="ctr">
              <a:lnSpc>
                <a:spcPct val="90000"/>
              </a:lnSpc>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770380" y="2639658"/>
            <a:ext cx="3310128" cy="2734928"/>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3" name="Date Placeholder 3"/>
          <p:cNvSpPr>
            <a:spLocks noGrp="1"/>
          </p:cNvSpPr>
          <p:nvPr>
            <p:ph type="dt" sz="half" idx="18"/>
          </p:nvPr>
        </p:nvSpPr>
        <p:spPr/>
        <p:txBody>
          <a:bodyPr/>
          <a:lstStyle>
            <a:lvl1pPr>
              <a:defRPr/>
            </a:lvl1pPr>
          </a:lstStyle>
          <a:p>
            <a:pPr>
              <a:defRPr/>
            </a:pPr>
            <a:fld id="{AB5BC72D-3F0C-40AB-940C-9F4A388C6B91}" type="datetimeFigureOut">
              <a:rPr lang="en-US"/>
              <a:pPr>
                <a:defRPr/>
              </a:pPr>
              <a:t>5/14/2020</a:t>
            </a:fld>
            <a:endParaRPr lang="en-US" dirty="0"/>
          </a:p>
        </p:txBody>
      </p:sp>
      <p:sp>
        <p:nvSpPr>
          <p:cNvPr id="14" name="Footer Placeholder 4"/>
          <p:cNvSpPr>
            <a:spLocks noGrp="1"/>
          </p:cNvSpPr>
          <p:nvPr>
            <p:ph type="ftr" sz="quarter" idx="19"/>
          </p:nvPr>
        </p:nvSpPr>
        <p:spPr/>
        <p:txBody>
          <a:bodyPr/>
          <a:lstStyle>
            <a:lvl1pPr>
              <a:defRPr/>
            </a:lvl1pPr>
          </a:lstStyle>
          <a:p>
            <a:pPr>
              <a:defRPr/>
            </a:pPr>
            <a:endParaRPr lang="en-US" dirty="0"/>
          </a:p>
        </p:txBody>
      </p:sp>
      <p:sp>
        <p:nvSpPr>
          <p:cNvPr id="16" name="Slide Number Placeholder 5"/>
          <p:cNvSpPr>
            <a:spLocks noGrp="1"/>
          </p:cNvSpPr>
          <p:nvPr>
            <p:ph type="sldNum" sz="quarter" idx="20"/>
          </p:nvPr>
        </p:nvSpPr>
        <p:spPr/>
        <p:txBody>
          <a:bodyPr/>
          <a:lstStyle>
            <a:lvl1pPr>
              <a:defRPr/>
            </a:lvl1pPr>
          </a:lstStyle>
          <a:p>
            <a:pPr>
              <a:defRPr/>
            </a:pPr>
            <a:fld id="{C7C55FD8-EC6C-45D6-AACA-C270D4E01DEA}" type="slidenum">
              <a:rPr lang="en-US"/>
              <a:pPr>
                <a:defRPr/>
              </a:pPr>
              <a:t>‹#›</a:t>
            </a:fld>
            <a:endParaRPr lang="en-US" dirty="0"/>
          </a:p>
        </p:txBody>
      </p:sp>
    </p:spTree>
    <p:extLst>
      <p:ext uri="{BB962C8B-B14F-4D97-AF65-F5344CB8AC3E}">
        <p14:creationId xmlns:p14="http://schemas.microsoft.com/office/powerpoint/2010/main" val="3247778875"/>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685801" y="685800"/>
            <a:ext cx="10396882" cy="1151965"/>
          </a:xfrm>
        </p:spPr>
        <p:txBody>
          <a:bodyPr/>
          <a:lstStyle>
            <a:lvl1pPr algn="ctr">
              <a:defRPr/>
            </a:lvl1pPr>
          </a:lstStyle>
          <a:p>
            <a:r>
              <a:rPr lang="en-US"/>
              <a:t>Click to edit Master title style</a:t>
            </a:r>
            <a:endParaRPr lang="en-US" dirty="0"/>
          </a:p>
        </p:txBody>
      </p:sp>
      <p:sp>
        <p:nvSpPr>
          <p:cNvPr id="19" name="Text Placeholder 2"/>
          <p:cNvSpPr>
            <a:spLocks noGrp="1"/>
          </p:cNvSpPr>
          <p:nvPr>
            <p:ph type="body" idx="1"/>
          </p:nvPr>
        </p:nvSpPr>
        <p:spPr>
          <a:xfrm>
            <a:off x="69184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685780" y="2063395"/>
            <a:ext cx="3310128" cy="1536725"/>
          </a:xfrm>
          <a:prstGeom prst="roundRect">
            <a:avLst>
              <a:gd name="adj" fmla="val 0"/>
            </a:avLst>
          </a:prstGeom>
          <a:ln w="57150" cmpd="thinThick">
            <a:solidFill>
              <a:schemeClr val="bg1">
                <a:lumMod val="50000"/>
              </a:schemeClr>
            </a:solidFill>
            <a:miter lim="800000"/>
          </a:ln>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Click icon to add picture</a:t>
            </a:r>
          </a:p>
        </p:txBody>
      </p:sp>
      <p:sp>
        <p:nvSpPr>
          <p:cNvPr id="21" name="Text Placeholder 3"/>
          <p:cNvSpPr>
            <a:spLocks noGrp="1"/>
          </p:cNvSpPr>
          <p:nvPr>
            <p:ph type="body" sz="half" idx="18"/>
          </p:nvPr>
        </p:nvSpPr>
        <p:spPr>
          <a:xfrm>
            <a:off x="691840" y="4389287"/>
            <a:ext cx="3310128" cy="985299"/>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237410"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235999" y="2063395"/>
            <a:ext cx="3310128" cy="1535237"/>
          </a:xfrm>
          <a:prstGeom prst="roundRect">
            <a:avLst>
              <a:gd name="adj" fmla="val 0"/>
            </a:avLst>
          </a:prstGeom>
          <a:ln w="57150" cmpd="thinThick">
            <a:solidFill>
              <a:schemeClr val="bg1">
                <a:lumMod val="50000"/>
              </a:schemeClr>
            </a:solidFill>
            <a:miter lim="800000"/>
          </a:ln>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Click icon to add picture</a:t>
            </a:r>
          </a:p>
        </p:txBody>
      </p:sp>
      <p:sp>
        <p:nvSpPr>
          <p:cNvPr id="24" name="Text Placeholder 3"/>
          <p:cNvSpPr>
            <a:spLocks noGrp="1"/>
          </p:cNvSpPr>
          <p:nvPr>
            <p:ph type="body" sz="half" idx="19"/>
          </p:nvPr>
        </p:nvSpPr>
        <p:spPr>
          <a:xfrm>
            <a:off x="4235999" y="4389286"/>
            <a:ext cx="3310128" cy="985300"/>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768944" y="3813025"/>
            <a:ext cx="3310128" cy="576262"/>
          </a:xfrm>
        </p:spPr>
        <p:txBody>
          <a:bodyPr anchor="b">
            <a:noAutofit/>
          </a:bodyPr>
          <a:lstStyle>
            <a:lvl1pPr marL="0" indent="0" algn="ctr">
              <a:lnSpc>
                <a:spcPct val="90000"/>
              </a:lnSpc>
              <a:buNone/>
              <a:defRPr sz="22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768819" y="2063394"/>
            <a:ext cx="3310128" cy="1537196"/>
          </a:xfrm>
          <a:prstGeom prst="roundRect">
            <a:avLst>
              <a:gd name="adj" fmla="val 0"/>
            </a:avLst>
          </a:prstGeom>
          <a:ln w="57150" cmpd="thinThick">
            <a:solidFill>
              <a:schemeClr val="bg1">
                <a:lumMod val="50000"/>
              </a:schemeClr>
            </a:solidFill>
            <a:miter lim="800000"/>
          </a:ln>
        </p:spPr>
        <p:txBody>
          <a:bodyPr anchor="t"/>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noProof="0" dirty="0"/>
              <a:t>Click icon to add picture</a:t>
            </a:r>
          </a:p>
        </p:txBody>
      </p:sp>
      <p:sp>
        <p:nvSpPr>
          <p:cNvPr id="27" name="Text Placeholder 3"/>
          <p:cNvSpPr>
            <a:spLocks noGrp="1"/>
          </p:cNvSpPr>
          <p:nvPr>
            <p:ph type="body" sz="half" idx="20"/>
          </p:nvPr>
        </p:nvSpPr>
        <p:spPr>
          <a:xfrm>
            <a:off x="7768819" y="4389284"/>
            <a:ext cx="3310128" cy="985302"/>
          </a:xfrm>
        </p:spPr>
        <p:txBody>
          <a:bodyPr anchor="t"/>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2" name="Date Placeholder 3"/>
          <p:cNvSpPr>
            <a:spLocks noGrp="1"/>
          </p:cNvSpPr>
          <p:nvPr>
            <p:ph type="dt" sz="half" idx="23"/>
          </p:nvPr>
        </p:nvSpPr>
        <p:spPr/>
        <p:txBody>
          <a:bodyPr/>
          <a:lstStyle>
            <a:lvl1pPr>
              <a:defRPr/>
            </a:lvl1pPr>
          </a:lstStyle>
          <a:p>
            <a:pPr>
              <a:defRPr/>
            </a:pPr>
            <a:fld id="{A62929AE-C8F0-4CC8-A979-8B0D1D9C40C7}" type="datetimeFigureOut">
              <a:rPr lang="en-US"/>
              <a:pPr>
                <a:defRPr/>
              </a:pPr>
              <a:t>5/14/2020</a:t>
            </a:fld>
            <a:endParaRPr lang="en-US" dirty="0"/>
          </a:p>
        </p:txBody>
      </p:sp>
      <p:sp>
        <p:nvSpPr>
          <p:cNvPr id="13" name="Footer Placeholder 4"/>
          <p:cNvSpPr>
            <a:spLocks noGrp="1"/>
          </p:cNvSpPr>
          <p:nvPr>
            <p:ph type="ftr" sz="quarter" idx="24"/>
          </p:nvPr>
        </p:nvSpPr>
        <p:spPr/>
        <p:txBody>
          <a:bodyPr/>
          <a:lstStyle>
            <a:lvl1pPr>
              <a:defRPr/>
            </a:lvl1pPr>
          </a:lstStyle>
          <a:p>
            <a:pPr>
              <a:defRPr/>
            </a:pPr>
            <a:endParaRPr lang="en-US" dirty="0"/>
          </a:p>
        </p:txBody>
      </p:sp>
      <p:sp>
        <p:nvSpPr>
          <p:cNvPr id="14" name="Slide Number Placeholder 5"/>
          <p:cNvSpPr>
            <a:spLocks noGrp="1"/>
          </p:cNvSpPr>
          <p:nvPr>
            <p:ph type="sldNum" sz="quarter" idx="25"/>
          </p:nvPr>
        </p:nvSpPr>
        <p:spPr/>
        <p:txBody>
          <a:bodyPr/>
          <a:lstStyle>
            <a:lvl1pPr>
              <a:defRPr/>
            </a:lvl1pPr>
          </a:lstStyle>
          <a:p>
            <a:pPr>
              <a:defRPr/>
            </a:pPr>
            <a:fld id="{7BF712CE-2226-4443-BFA5-5C034538C43F}" type="slidenum">
              <a:rPr lang="en-US"/>
              <a:pPr>
                <a:defRPr/>
              </a:pPr>
              <a:t>‹#›</a:t>
            </a:fld>
            <a:endParaRPr lang="en-US" dirty="0"/>
          </a:p>
        </p:txBody>
      </p:sp>
    </p:spTree>
    <p:extLst>
      <p:ext uri="{BB962C8B-B14F-4D97-AF65-F5344CB8AC3E}">
        <p14:creationId xmlns:p14="http://schemas.microsoft.com/office/powerpoint/2010/main" val="467547082"/>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r">
              <a:defRPr/>
            </a:lvl1p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685800" y="2063396"/>
            <a:ext cx="10394707" cy="331119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fld id="{B6550EB4-BC87-451E-8A49-52798C2EE124}" type="datetimeFigureOut">
              <a:rPr lang="en-US"/>
              <a:pPr>
                <a:defRPr/>
              </a:pPr>
              <a:t>5/14/2020</a:t>
            </a:fld>
            <a:endParaRPr lang="en-US" dirty="0"/>
          </a:p>
        </p:txBody>
      </p:sp>
      <p:sp>
        <p:nvSpPr>
          <p:cNvPr id="5" name="Footer Placeholder 4"/>
          <p:cNvSpPr>
            <a:spLocks noGrp="1"/>
          </p:cNvSpPr>
          <p:nvPr>
            <p:ph type="ftr" sz="quarter" idx="15"/>
          </p:nvPr>
        </p:nvSpPr>
        <p:spPr/>
        <p:txBody>
          <a:bodyPr/>
          <a:lstStyle>
            <a:lvl1pPr>
              <a:defRPr/>
            </a:lvl1pPr>
          </a:lstStyle>
          <a:p>
            <a:pPr>
              <a:defRPr/>
            </a:pPr>
            <a:endParaRPr lang="en-US" dirty="0"/>
          </a:p>
        </p:txBody>
      </p:sp>
      <p:sp>
        <p:nvSpPr>
          <p:cNvPr id="6" name="Slide Number Placeholder 5"/>
          <p:cNvSpPr>
            <a:spLocks noGrp="1"/>
          </p:cNvSpPr>
          <p:nvPr>
            <p:ph type="sldNum" sz="quarter" idx="16"/>
          </p:nvPr>
        </p:nvSpPr>
        <p:spPr/>
        <p:txBody>
          <a:bodyPr/>
          <a:lstStyle>
            <a:lvl1pPr>
              <a:defRPr/>
            </a:lvl1pPr>
          </a:lstStyle>
          <a:p>
            <a:pPr>
              <a:defRPr/>
            </a:pPr>
            <a:fld id="{B34EA74B-60D9-4DF6-AEE8-32E8E774050F}" type="slidenum">
              <a:rPr lang="en-US"/>
              <a:pPr>
                <a:defRPr/>
              </a:pPr>
              <a:t>‹#›</a:t>
            </a:fld>
            <a:endParaRPr lang="en-US" dirty="0"/>
          </a:p>
        </p:txBody>
      </p:sp>
    </p:spTree>
    <p:extLst>
      <p:ext uri="{BB962C8B-B14F-4D97-AF65-F5344CB8AC3E}">
        <p14:creationId xmlns:p14="http://schemas.microsoft.com/office/powerpoint/2010/main" val="2064193702"/>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15862" y="685800"/>
            <a:ext cx="2264646" cy="4688785"/>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685800" y="685800"/>
            <a:ext cx="7904431" cy="4688785"/>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4"/>
          </p:nvPr>
        </p:nvSpPr>
        <p:spPr/>
        <p:txBody>
          <a:bodyPr/>
          <a:lstStyle>
            <a:lvl1pPr>
              <a:defRPr/>
            </a:lvl1pPr>
          </a:lstStyle>
          <a:p>
            <a:pPr>
              <a:defRPr/>
            </a:pPr>
            <a:fld id="{25583837-11A8-4423-8ECC-002561F0634B}" type="datetimeFigureOut">
              <a:rPr lang="en-US"/>
              <a:pPr>
                <a:defRPr/>
              </a:pPr>
              <a:t>5/14/2020</a:t>
            </a:fld>
            <a:endParaRPr lang="en-US" dirty="0"/>
          </a:p>
        </p:txBody>
      </p:sp>
      <p:sp>
        <p:nvSpPr>
          <p:cNvPr id="5" name="Footer Placeholder 4"/>
          <p:cNvSpPr>
            <a:spLocks noGrp="1"/>
          </p:cNvSpPr>
          <p:nvPr>
            <p:ph type="ftr" sz="quarter" idx="15"/>
          </p:nvPr>
        </p:nvSpPr>
        <p:spPr/>
        <p:txBody>
          <a:bodyPr/>
          <a:lstStyle>
            <a:lvl1pPr>
              <a:defRPr/>
            </a:lvl1pPr>
          </a:lstStyle>
          <a:p>
            <a:pPr>
              <a:defRPr/>
            </a:pPr>
            <a:endParaRPr lang="en-US" dirty="0"/>
          </a:p>
        </p:txBody>
      </p:sp>
      <p:sp>
        <p:nvSpPr>
          <p:cNvPr id="6" name="Slide Number Placeholder 5"/>
          <p:cNvSpPr>
            <a:spLocks noGrp="1"/>
          </p:cNvSpPr>
          <p:nvPr>
            <p:ph type="sldNum" sz="quarter" idx="16"/>
          </p:nvPr>
        </p:nvSpPr>
        <p:spPr/>
        <p:txBody>
          <a:bodyPr/>
          <a:lstStyle>
            <a:lvl1pPr>
              <a:defRPr/>
            </a:lvl1pPr>
          </a:lstStyle>
          <a:p>
            <a:pPr>
              <a:defRPr/>
            </a:pPr>
            <a:fld id="{B091B7F1-AE8E-4A9F-921A-A38AAEECA573}" type="slidenum">
              <a:rPr lang="en-US"/>
              <a:pPr>
                <a:defRPr/>
              </a:pPr>
              <a:t>‹#›</a:t>
            </a:fld>
            <a:endParaRPr lang="en-US" dirty="0"/>
          </a:p>
        </p:txBody>
      </p:sp>
    </p:spTree>
    <p:extLst>
      <p:ext uri="{BB962C8B-B14F-4D97-AF65-F5344CB8AC3E}">
        <p14:creationId xmlns:p14="http://schemas.microsoft.com/office/powerpoint/2010/main" val="669973361"/>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C000"/>
        </a:solidFill>
        <a:effectLst/>
      </p:bgPr>
    </p:bg>
    <p:spTree>
      <p:nvGrpSpPr>
        <p:cNvPr id="1" name=""/>
        <p:cNvGrpSpPr/>
        <p:nvPr/>
      </p:nvGrpSpPr>
      <p:grpSpPr>
        <a:xfrm>
          <a:off x="0" y="0"/>
          <a:ext cx="0" cy="0"/>
          <a:chOff x="0" y="0"/>
          <a:chExt cx="0" cy="0"/>
        </a:xfrm>
      </p:grpSpPr>
      <p:sp>
        <p:nvSpPr>
          <p:cNvPr id="1026" name="Picture 6" descr="Brickwork-HD-R1a.jpg"/>
          <p:cNvSpPr>
            <a:spLocks noChangeAspect="1"/>
          </p:cNvSpPr>
          <p:nvPr/>
        </p:nvSpPr>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Impact" panose="020B0806030902050204" pitchFamily="34" charset="0"/>
              </a:defRPr>
            </a:lvl1pPr>
            <a:lvl2pPr marL="742950" indent="-285750">
              <a:defRPr>
                <a:solidFill>
                  <a:schemeClr val="tx1"/>
                </a:solidFill>
                <a:latin typeface="Impact" panose="020B0806030902050204" pitchFamily="34" charset="0"/>
              </a:defRPr>
            </a:lvl2pPr>
            <a:lvl3pPr marL="1143000" indent="-228600">
              <a:defRPr>
                <a:solidFill>
                  <a:schemeClr val="tx1"/>
                </a:solidFill>
                <a:latin typeface="Impact" panose="020B0806030902050204" pitchFamily="34" charset="0"/>
              </a:defRPr>
            </a:lvl3pPr>
            <a:lvl4pPr marL="1600200" indent="-228600">
              <a:defRPr>
                <a:solidFill>
                  <a:schemeClr val="tx1"/>
                </a:solidFill>
                <a:latin typeface="Impact" panose="020B0806030902050204" pitchFamily="34" charset="0"/>
              </a:defRPr>
            </a:lvl4pPr>
            <a:lvl5pPr marL="2057400" indent="-228600">
              <a:defRPr>
                <a:solidFill>
                  <a:schemeClr val="tx1"/>
                </a:solidFill>
                <a:latin typeface="Impact" panose="020B0806030902050204" pitchFamily="34" charset="0"/>
              </a:defRPr>
            </a:lvl5pPr>
            <a:lvl6pPr marL="2514600" indent="-228600" defTabSz="457200" eaLnBrk="0" fontAlgn="base" hangingPunct="0">
              <a:spcBef>
                <a:spcPct val="0"/>
              </a:spcBef>
              <a:spcAft>
                <a:spcPct val="0"/>
              </a:spcAft>
              <a:defRPr>
                <a:solidFill>
                  <a:schemeClr val="tx1"/>
                </a:solidFill>
                <a:latin typeface="Impact" panose="020B0806030902050204" pitchFamily="34" charset="0"/>
              </a:defRPr>
            </a:lvl6pPr>
            <a:lvl7pPr marL="2971800" indent="-228600" defTabSz="457200" eaLnBrk="0" fontAlgn="base" hangingPunct="0">
              <a:spcBef>
                <a:spcPct val="0"/>
              </a:spcBef>
              <a:spcAft>
                <a:spcPct val="0"/>
              </a:spcAft>
              <a:defRPr>
                <a:solidFill>
                  <a:schemeClr val="tx1"/>
                </a:solidFill>
                <a:latin typeface="Impact" panose="020B0806030902050204" pitchFamily="34" charset="0"/>
              </a:defRPr>
            </a:lvl7pPr>
            <a:lvl8pPr marL="3429000" indent="-228600" defTabSz="457200" eaLnBrk="0" fontAlgn="base" hangingPunct="0">
              <a:spcBef>
                <a:spcPct val="0"/>
              </a:spcBef>
              <a:spcAft>
                <a:spcPct val="0"/>
              </a:spcAft>
              <a:defRPr>
                <a:solidFill>
                  <a:schemeClr val="tx1"/>
                </a:solidFill>
                <a:latin typeface="Impact" panose="020B0806030902050204" pitchFamily="34" charset="0"/>
              </a:defRPr>
            </a:lvl8pPr>
            <a:lvl9pPr marL="3886200" indent="-228600" defTabSz="457200" eaLnBrk="0" fontAlgn="base" hangingPunct="0">
              <a:spcBef>
                <a:spcPct val="0"/>
              </a:spcBef>
              <a:spcAft>
                <a:spcPct val="0"/>
              </a:spcAft>
              <a:defRPr>
                <a:solidFill>
                  <a:schemeClr val="tx1"/>
                </a:solidFill>
                <a:latin typeface="Impact" panose="020B0806030902050204" pitchFamily="34" charset="0"/>
              </a:defRPr>
            </a:lvl9pPr>
          </a:lstStyle>
          <a:p>
            <a:pPr>
              <a:defRPr/>
            </a:pPr>
            <a:endParaRPr lang="en-GB" dirty="0"/>
          </a:p>
        </p:txBody>
      </p:sp>
      <p:grpSp>
        <p:nvGrpSpPr>
          <p:cNvPr id="1027" name="Group 9"/>
          <p:cNvGrpSpPr>
            <a:grpSpLocks/>
          </p:cNvGrpSpPr>
          <p:nvPr/>
        </p:nvGrpSpPr>
        <p:grpSpPr bwMode="auto">
          <a:xfrm>
            <a:off x="-25400" y="0"/>
            <a:ext cx="12004675" cy="6643688"/>
            <a:chOff x="-25397" y="0"/>
            <a:chExt cx="12005350" cy="6644081"/>
          </a:xfrm>
        </p:grpSpPr>
        <p:sp useBgFill="1">
          <p:nvSpPr>
            <p:cNvPr id="11" name="Rectangle 10"/>
            <p:cNvSpPr/>
            <p:nvPr/>
          </p:nvSpPr>
          <p:spPr>
            <a:xfrm>
              <a:off x="1" y="0"/>
              <a:ext cx="11979952" cy="6644081"/>
            </a:xfrm>
            <a:prstGeom prst="rect">
              <a:avLst/>
            </a:prstGeom>
            <a:ln>
              <a:noFill/>
            </a:ln>
            <a:effectLst>
              <a:outerShdw blurRad="98425" dist="76200" dir="4380000" algn="tl" rotWithShape="0">
                <a:srgbClr val="000000">
                  <a:alpha val="68000"/>
                </a:srgbClr>
              </a:outerShdw>
            </a:effectLst>
          </p:spPr>
          <p:style>
            <a:lnRef idx="1">
              <a:schemeClr val="accent1"/>
            </a:lnRef>
            <a:fillRef idx="3">
              <a:schemeClr val="accent1"/>
            </a:fillRef>
            <a:effectRef idx="2">
              <a:schemeClr val="accent1"/>
            </a:effectRef>
            <a:fontRef idx="minor">
              <a:schemeClr val="lt1"/>
            </a:fontRef>
          </p:style>
        </p:sp>
        <p:sp>
          <p:nvSpPr>
            <p:cNvPr id="12" name="Freeform 11"/>
            <p:cNvSpPr/>
            <p:nvPr/>
          </p:nvSpPr>
          <p:spPr>
            <a:xfrm>
              <a:off x="-25397" y="0"/>
              <a:ext cx="11773562" cy="6420230"/>
            </a:xfrm>
            <a:custGeom>
              <a:avLst/>
              <a:gdLst/>
              <a:ahLst/>
              <a:cxnLst/>
              <a:rect l="l" t="t" r="r" b="b"/>
              <a:pathLst>
                <a:path w="11773291" h="6419514">
                  <a:moveTo>
                    <a:pt x="11750059" y="0"/>
                  </a:moveTo>
                  <a:lnTo>
                    <a:pt x="11773291" y="6419514"/>
                  </a:lnTo>
                  <a:lnTo>
                    <a:pt x="0" y="6411047"/>
                  </a:lnTo>
                </a:path>
              </a:pathLst>
            </a:custGeom>
            <a:ln w="82550">
              <a:solidFill>
                <a:schemeClr val="tx1">
                  <a:lumMod val="50000"/>
                  <a:lumOff val="50000"/>
                </a:schemeClr>
              </a:solidFill>
              <a:miter lim="800000"/>
            </a:ln>
          </p:spPr>
          <p:style>
            <a:lnRef idx="2">
              <a:schemeClr val="accent1"/>
            </a:lnRef>
            <a:fillRef idx="0">
              <a:schemeClr val="accent1"/>
            </a:fillRef>
            <a:effectRef idx="1">
              <a:schemeClr val="accent1"/>
            </a:effectRef>
            <a:fontRef idx="minor">
              <a:schemeClr val="tx1"/>
            </a:fontRef>
          </p:style>
        </p:sp>
        <p:sp>
          <p:nvSpPr>
            <p:cNvPr id="13" name="Rectangle 12"/>
            <p:cNvSpPr/>
            <p:nvPr/>
          </p:nvSpPr>
          <p:spPr>
            <a:xfrm>
              <a:off x="1" y="5600215"/>
              <a:ext cx="11706512" cy="780581"/>
            </a:xfrm>
            <a:prstGeom prst="rect">
              <a:avLst/>
            </a:prstGeom>
            <a:gradFill flip="none" rotWithShape="1">
              <a:gsLst>
                <a:gs pos="34000">
                  <a:schemeClr val="accent1"/>
                </a:gs>
                <a:gs pos="100000">
                  <a:schemeClr val="accent1">
                    <a:lumMod val="50000"/>
                  </a:schemeClr>
                </a:gs>
              </a:gsLst>
              <a:path path="circle">
                <a:fillToRect l="50000" t="50000" r="50000" b="50000"/>
              </a:path>
              <a:tileRect/>
            </a:gradFill>
            <a:ln>
              <a:noFill/>
            </a:ln>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85800" y="685800"/>
            <a:ext cx="10396538" cy="115252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85800" y="2063750"/>
            <a:ext cx="10396538" cy="3311525"/>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97738" y="5757863"/>
            <a:ext cx="3784600" cy="498475"/>
          </a:xfrm>
          <a:prstGeom prst="rect">
            <a:avLst/>
          </a:prstGeom>
        </p:spPr>
        <p:txBody>
          <a:bodyPr vert="horz" lIns="91440" tIns="45720" rIns="91440" bIns="45720" rtlCol="0" anchor="ctr"/>
          <a:lstStyle>
            <a:lvl1pPr algn="r" eaLnBrk="1" fontAlgn="auto" hangingPunct="1">
              <a:spcBef>
                <a:spcPts val="0"/>
              </a:spcBef>
              <a:spcAft>
                <a:spcPts val="0"/>
              </a:spcAft>
              <a:defRPr sz="3200" cap="all" baseline="0">
                <a:solidFill>
                  <a:schemeClr val="accent1">
                    <a:lumMod val="50000"/>
                  </a:schemeClr>
                </a:solidFill>
                <a:latin typeface="+mn-lt"/>
              </a:defRPr>
            </a:lvl1pPr>
          </a:lstStyle>
          <a:p>
            <a:pPr>
              <a:defRPr/>
            </a:pPr>
            <a:fld id="{38DA9AD7-C21A-4A05-A6E1-6D0E347F5777}" type="datetimeFigureOut">
              <a:rPr lang="en-US"/>
              <a:pPr>
                <a:defRPr/>
              </a:pPr>
              <a:t>5/14/2020</a:t>
            </a:fld>
            <a:endParaRPr lang="en-US" dirty="0"/>
          </a:p>
        </p:txBody>
      </p:sp>
      <p:sp>
        <p:nvSpPr>
          <p:cNvPr id="5" name="Footer Placeholder 4"/>
          <p:cNvSpPr>
            <a:spLocks noGrp="1"/>
          </p:cNvSpPr>
          <p:nvPr>
            <p:ph type="ftr" sz="quarter" idx="3"/>
          </p:nvPr>
        </p:nvSpPr>
        <p:spPr>
          <a:xfrm>
            <a:off x="685800" y="5757863"/>
            <a:ext cx="5499100" cy="498475"/>
          </a:xfrm>
          <a:prstGeom prst="rect">
            <a:avLst/>
          </a:prstGeom>
        </p:spPr>
        <p:txBody>
          <a:bodyPr vert="horz" lIns="91440" tIns="45720" rIns="91440" bIns="45720" rtlCol="0" anchor="ctr"/>
          <a:lstStyle>
            <a:lvl1pPr algn="l" eaLnBrk="1" fontAlgn="auto" hangingPunct="1">
              <a:spcBef>
                <a:spcPts val="0"/>
              </a:spcBef>
              <a:spcAft>
                <a:spcPts val="0"/>
              </a:spcAft>
              <a:defRPr sz="3200" cap="all" baseline="0">
                <a:solidFill>
                  <a:schemeClr val="accent1">
                    <a:lumMod val="50000"/>
                  </a:schemeClr>
                </a:solidFill>
                <a:latin typeface="+mn-lt"/>
              </a:defRPr>
            </a:lvl1pPr>
          </a:lstStyle>
          <a:p>
            <a:pPr>
              <a:defRPr/>
            </a:pPr>
            <a:endParaRPr lang="en-US" dirty="0"/>
          </a:p>
        </p:txBody>
      </p:sp>
      <p:sp>
        <p:nvSpPr>
          <p:cNvPr id="6" name="Slide Number Placeholder 5"/>
          <p:cNvSpPr>
            <a:spLocks noGrp="1"/>
          </p:cNvSpPr>
          <p:nvPr>
            <p:ph type="sldNum" sz="quarter" idx="4"/>
          </p:nvPr>
        </p:nvSpPr>
        <p:spPr>
          <a:xfrm>
            <a:off x="6286500" y="5757863"/>
            <a:ext cx="908050" cy="498475"/>
          </a:xfrm>
          <a:prstGeom prst="rect">
            <a:avLst/>
          </a:prstGeom>
        </p:spPr>
        <p:txBody>
          <a:bodyPr vert="horz" lIns="91440" tIns="45720" rIns="91440" bIns="45720" rtlCol="0" anchor="ctr"/>
          <a:lstStyle>
            <a:lvl1pPr algn="ctr" eaLnBrk="1" fontAlgn="auto" hangingPunct="1">
              <a:spcBef>
                <a:spcPts val="0"/>
              </a:spcBef>
              <a:spcAft>
                <a:spcPts val="0"/>
              </a:spcAft>
              <a:defRPr sz="3200" cap="all" baseline="0">
                <a:solidFill>
                  <a:schemeClr val="accent1">
                    <a:lumMod val="50000"/>
                  </a:schemeClr>
                </a:solidFill>
                <a:latin typeface="+mn-lt"/>
              </a:defRPr>
            </a:lvl1pPr>
          </a:lstStyle>
          <a:p>
            <a:pPr>
              <a:defRPr/>
            </a:pPr>
            <a:fld id="{5F4035D6-B1D7-4E3D-9DFD-5F3EBABC64F6}" type="slidenum">
              <a:rPr lang="en-US"/>
              <a:pPr>
                <a:defRPr/>
              </a:pPr>
              <a:t>‹#›</a:t>
            </a:fld>
            <a:endParaRPr lang="en-US" dirty="0"/>
          </a:p>
        </p:txBody>
      </p:sp>
    </p:spTree>
  </p:cSld>
  <p:clrMap bg1="lt1" tx1="dk1" bg2="lt2" tx2="dk2" accent1="accent1" accent2="accent2" accent3="accent3" accent4="accent4" accent5="accent5" accent6="accent6" hlink="hlink" folHlink="folHlink"/>
  <p:sldLayoutIdLst>
    <p:sldLayoutId id="2147483762" r:id="rId1"/>
    <p:sldLayoutId id="2147483747" r:id="rId2"/>
    <p:sldLayoutId id="2147483748" r:id="rId3"/>
    <p:sldLayoutId id="2147483749" r:id="rId4"/>
    <p:sldLayoutId id="2147483750" r:id="rId5"/>
    <p:sldLayoutId id="2147483751" r:id="rId6"/>
    <p:sldLayoutId id="2147483752" r:id="rId7"/>
    <p:sldLayoutId id="2147483753" r:id="rId8"/>
    <p:sldLayoutId id="2147483754" r:id="rId9"/>
    <p:sldLayoutId id="2147483755" r:id="rId10"/>
    <p:sldLayoutId id="2147483756" r:id="rId11"/>
    <p:sldLayoutId id="2147483763" r:id="rId12"/>
    <p:sldLayoutId id="2147483757" r:id="rId13"/>
    <p:sldLayoutId id="2147483758" r:id="rId14"/>
    <p:sldLayoutId id="2147483759" r:id="rId15"/>
    <p:sldLayoutId id="2147483760" r:id="rId16"/>
    <p:sldLayoutId id="2147483761" r:id="rId17"/>
  </p:sldLayoutIdLst>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hf sldNum="0" hdr="0" ftr="0" dt="0"/>
  <p:txStyles>
    <p:title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p:titleStyle>
    <p:bodyStyle>
      <a:lvl1pPr marL="228600" indent="-228600" algn="l" rtl="0" eaLnBrk="0" fontAlgn="base" hangingPunct="0">
        <a:lnSpc>
          <a:spcPct val="120000"/>
        </a:lnSpc>
        <a:spcBef>
          <a:spcPts val="1000"/>
        </a:spcBef>
        <a:spcAft>
          <a:spcPct val="0"/>
        </a:spcAft>
        <a:buClr>
          <a:schemeClr val="accent1"/>
        </a:buClr>
        <a:buSzPct val="160000"/>
        <a:buFont typeface="Arial" panose="020B0604020202020204" pitchFamily="34" charset="0"/>
        <a:buChar char="•"/>
        <a:defRPr sz="2000" kern="1200" cap="all">
          <a:solidFill>
            <a:schemeClr val="tx1"/>
          </a:solidFill>
          <a:latin typeface="+mn-lt"/>
          <a:ea typeface="+mn-ea"/>
          <a:cs typeface="+mn-cs"/>
        </a:defRPr>
      </a:lvl1pPr>
      <a:lvl2pPr marL="685800" indent="-228600" algn="l" rtl="0" eaLnBrk="0" fontAlgn="base" hangingPunct="0">
        <a:lnSpc>
          <a:spcPct val="120000"/>
        </a:lnSpc>
        <a:spcBef>
          <a:spcPts val="500"/>
        </a:spcBef>
        <a:spcAft>
          <a:spcPct val="0"/>
        </a:spcAft>
        <a:buClr>
          <a:schemeClr val="accent1"/>
        </a:buClr>
        <a:buSzPct val="160000"/>
        <a:buFont typeface="Arial" panose="020B0604020202020204" pitchFamily="34" charset="0"/>
        <a:buChar char="•"/>
        <a:defRPr kern="1200" cap="all">
          <a:solidFill>
            <a:schemeClr val="tx1"/>
          </a:solidFill>
          <a:latin typeface="+mn-lt"/>
          <a:ea typeface="+mn-ea"/>
          <a:cs typeface="+mn-cs"/>
        </a:defRPr>
      </a:lvl2pPr>
      <a:lvl3pPr marL="1143000" indent="-228600" algn="l" rtl="0" eaLnBrk="0" fontAlgn="base" hangingPunct="0">
        <a:lnSpc>
          <a:spcPct val="120000"/>
        </a:lnSpc>
        <a:spcBef>
          <a:spcPts val="500"/>
        </a:spcBef>
        <a:spcAft>
          <a:spcPct val="0"/>
        </a:spcAft>
        <a:buClr>
          <a:schemeClr val="accent1"/>
        </a:buClr>
        <a:buSzPct val="160000"/>
        <a:buFont typeface="Arial" panose="020B0604020202020204" pitchFamily="34" charset="0"/>
        <a:buChar char="•"/>
        <a:defRPr sz="1600" kern="1200" cap="all">
          <a:solidFill>
            <a:schemeClr val="tx1"/>
          </a:solidFill>
          <a:latin typeface="+mn-lt"/>
          <a:ea typeface="+mn-ea"/>
          <a:cs typeface="+mn-cs"/>
        </a:defRPr>
      </a:lvl3pPr>
      <a:lvl4pPr marL="1600200" indent="-228600" algn="l" rtl="0" eaLnBrk="0" fontAlgn="base" hangingPunct="0">
        <a:lnSpc>
          <a:spcPct val="120000"/>
        </a:lnSpc>
        <a:spcBef>
          <a:spcPts val="500"/>
        </a:spcBef>
        <a:spcAft>
          <a:spcPct val="0"/>
        </a:spcAft>
        <a:buClr>
          <a:schemeClr val="accent1"/>
        </a:buClr>
        <a:buSzPct val="160000"/>
        <a:buFont typeface="Arial" panose="020B0604020202020204" pitchFamily="34" charset="0"/>
        <a:buChar char="•"/>
        <a:defRPr sz="1400" kern="1200" cap="all">
          <a:solidFill>
            <a:schemeClr val="tx1"/>
          </a:solidFill>
          <a:latin typeface="+mn-lt"/>
          <a:ea typeface="+mn-ea"/>
          <a:cs typeface="+mn-cs"/>
        </a:defRPr>
      </a:lvl4pPr>
      <a:lvl5pPr marL="2057400" indent="-228600" algn="l" rtl="0" eaLnBrk="0" fontAlgn="base" hangingPunct="0">
        <a:lnSpc>
          <a:spcPct val="120000"/>
        </a:lnSpc>
        <a:spcBef>
          <a:spcPts val="500"/>
        </a:spcBef>
        <a:spcAft>
          <a:spcPct val="0"/>
        </a:spcAft>
        <a:buClr>
          <a:schemeClr val="accent1"/>
        </a:buClr>
        <a:buSzPct val="160000"/>
        <a:buFont typeface="Arial" panose="020B0604020202020204" pitchFamily="34" charset="0"/>
        <a:buChar char="•"/>
        <a:defRPr sz="1400" kern="1200" cap="all">
          <a:solidFill>
            <a:schemeClr val="tx1"/>
          </a:solidFill>
          <a:latin typeface="+mn-lt"/>
          <a:ea typeface="+mn-ea"/>
          <a:cs typeface="+mn-cs"/>
        </a:defRPr>
      </a:lvl5pPr>
      <a:lvl6pPr marL="25146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accent1"/>
        </a:buClr>
        <a:buSzPct val="160000"/>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19.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3.jpg"/><Relationship Id="rId1" Type="http://schemas.openxmlformats.org/officeDocument/2006/relationships/slideLayout" Target="../slideLayouts/slideLayout6.xml"/></Relationships>
</file>

<file path=ppt/slides/_rels/slide22.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6.xml"/></Relationships>
</file>

<file path=ppt/slides/_rels/slide24.xml.rels><?xml version="1.0" encoding="UTF-8" standalone="yes"?>
<Relationships xmlns="http://schemas.openxmlformats.org/package/2006/relationships"><Relationship Id="rId3" Type="http://schemas.openxmlformats.org/officeDocument/2006/relationships/image" Target="../media/image25.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image" Target="../media/image27.jp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0" y="1906073"/>
            <a:ext cx="7208519" cy="4951928"/>
          </a:xfrm>
          <a:prstGeom prst="rect">
            <a:avLst/>
          </a:prstGeom>
          <a:solidFill>
            <a:srgbClr val="FFFF00"/>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defTabSz="914400"/>
            <a:endParaRPr lang="en-GB" sz="4800" cap="none" dirty="0" smtClean="0">
              <a:solidFill>
                <a:srgbClr val="0070C0"/>
              </a:solidFill>
            </a:endParaRPr>
          </a:p>
          <a:p>
            <a:pPr defTabSz="914400"/>
            <a:endParaRPr lang="en-GB" sz="4800" cap="none" dirty="0">
              <a:solidFill>
                <a:srgbClr val="0070C0"/>
              </a:solidFill>
            </a:endParaRPr>
          </a:p>
          <a:p>
            <a:pPr defTabSz="914400"/>
            <a:endParaRPr lang="en-GB" sz="4800" cap="none" dirty="0" smtClean="0">
              <a:solidFill>
                <a:srgbClr val="0070C0"/>
              </a:solidFill>
            </a:endParaRPr>
          </a:p>
          <a:p>
            <a:pPr defTabSz="914400"/>
            <a:r>
              <a:rPr lang="en-GB" sz="4800" cap="none" dirty="0" smtClean="0">
                <a:solidFill>
                  <a:srgbClr val="0070C0"/>
                </a:solidFill>
              </a:rPr>
              <a:t>Understand Muslim beliefs about predestination and human freedom.</a:t>
            </a:r>
          </a:p>
          <a:p>
            <a:pPr defTabSz="914400"/>
            <a:endParaRPr lang="en-GB" sz="4800" cap="none" dirty="0">
              <a:solidFill>
                <a:srgbClr val="0070C0"/>
              </a:solidFill>
            </a:endParaRPr>
          </a:p>
          <a:p>
            <a:pPr defTabSz="914400"/>
            <a:r>
              <a:rPr lang="en-GB" sz="4800" cap="none" dirty="0" smtClean="0">
                <a:solidFill>
                  <a:srgbClr val="7030A0"/>
                </a:solidFill>
              </a:rPr>
              <a:t>Know how these beliefs relate to the Day of Judgement.</a:t>
            </a:r>
          </a:p>
          <a:p>
            <a:pPr defTabSz="914400"/>
            <a:endParaRPr lang="en-GB" sz="4800" cap="none" dirty="0">
              <a:solidFill>
                <a:srgbClr val="0070C0"/>
              </a:solidFill>
            </a:endParaRPr>
          </a:p>
          <a:p>
            <a:pPr defTabSz="914400"/>
            <a:endParaRPr lang="en-GB" sz="4800" cap="none" dirty="0" smtClean="0">
              <a:solidFill>
                <a:srgbClr val="0070C0"/>
              </a:solidFill>
            </a:endParaRPr>
          </a:p>
          <a:p>
            <a:pPr defTabSz="914400"/>
            <a:endParaRPr lang="en-GB" sz="3200" cap="none" dirty="0">
              <a:solidFill>
                <a:srgbClr val="C00000"/>
              </a:solidFill>
            </a:endParaRPr>
          </a:p>
        </p:txBody>
      </p:sp>
      <p:pic>
        <p:nvPicPr>
          <p:cNvPr id="8" name="Picture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1028888"/>
            <a:ext cx="7208519" cy="1083248"/>
          </a:xfrm>
          <a:prstGeom prst="rect">
            <a:avLst/>
          </a:prstGeom>
        </p:spPr>
      </p:pic>
      <p:sp>
        <p:nvSpPr>
          <p:cNvPr id="9" name="Title 2">
            <a:extLst>
              <a:ext uri="{FF2B5EF4-FFF2-40B4-BE49-F238E27FC236}">
                <a16:creationId xmlns:a16="http://schemas.microsoft.com/office/drawing/2014/main" id="{DA9B70F4-F2B7-4893-96DB-D50C61D79BBE}"/>
              </a:ext>
            </a:extLst>
          </p:cNvPr>
          <p:cNvSpPr>
            <a:spLocks noGrp="1"/>
          </p:cNvSpPr>
          <p:nvPr>
            <p:ph type="title"/>
          </p:nvPr>
        </p:nvSpPr>
        <p:spPr>
          <a:xfrm>
            <a:off x="0" y="-34580"/>
            <a:ext cx="12192000" cy="1063468"/>
          </a:xfr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a:noAutofit/>
          </a:bodyPr>
          <a:lstStyle/>
          <a:p>
            <a:pPr algn="ctr"/>
            <a:r>
              <a:rPr lang="en-GB" sz="8000" cap="none" dirty="0" smtClean="0">
                <a:solidFill>
                  <a:srgbClr val="FFFF00"/>
                </a:solidFill>
              </a:rPr>
              <a:t> </a:t>
            </a:r>
            <a:r>
              <a:rPr lang="en-GB" sz="8000" cap="none" dirty="0" smtClean="0">
                <a:solidFill>
                  <a:schemeClr val="bg1"/>
                </a:solidFill>
              </a:rPr>
              <a:t>Predestination</a:t>
            </a:r>
            <a:endParaRPr lang="en-GB" sz="8000" cap="none" dirty="0">
              <a:solidFill>
                <a:schemeClr val="bg1"/>
              </a:solidFill>
            </a:endParaRPr>
          </a:p>
        </p:txBody>
      </p:sp>
      <p:pic>
        <p:nvPicPr>
          <p:cNvPr id="1028" name="Picture 4" descr="Image result for the milky way"/>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208519" y="1028888"/>
            <a:ext cx="4983481" cy="5829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838401"/>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0" y="2402006"/>
            <a:ext cx="12192000" cy="1187355"/>
          </a:xfr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a:ln>
            <a:solidFill>
              <a:schemeClr val="accent1"/>
            </a:solidFill>
          </a:ln>
        </p:spPr>
        <p:txBody>
          <a:bodyPr>
            <a:noAutofit/>
          </a:bodyPr>
          <a:lstStyle/>
          <a:p>
            <a:pPr algn="ctr" eaLnBrk="1" fontAlgn="auto" hangingPunct="1">
              <a:spcAft>
                <a:spcPts val="0"/>
              </a:spcAft>
              <a:defRPr/>
            </a:pPr>
            <a:r>
              <a:rPr lang="en-GB" sz="4800" b="1" cap="none" dirty="0">
                <a:latin typeface="+mn-lt"/>
              </a:rPr>
              <a:t>AQA</a:t>
            </a:r>
            <a:r>
              <a:rPr lang="en-GB" sz="6000" b="1" cap="none" dirty="0">
                <a:latin typeface="+mn-lt"/>
              </a:rPr>
              <a:t/>
            </a:r>
            <a:br>
              <a:rPr lang="en-GB" sz="60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3600" b="1" cap="none" dirty="0">
                <a:latin typeface="+mn-lt"/>
              </a:rPr>
              <a:t/>
            </a:r>
            <a:br>
              <a:rPr lang="en-GB" sz="3600" b="1" cap="none" dirty="0">
                <a:latin typeface="+mn-lt"/>
              </a:rPr>
            </a:br>
            <a:r>
              <a:rPr lang="en-GB" sz="6600" cap="none" dirty="0" smtClean="0">
                <a:solidFill>
                  <a:schemeClr val="accent1">
                    <a:lumMod val="20000"/>
                    <a:lumOff val="80000"/>
                  </a:schemeClr>
                </a:solidFill>
                <a:latin typeface="+mn-lt"/>
              </a:rPr>
              <a:t>Islam</a:t>
            </a:r>
            <a:r>
              <a:rPr lang="en-GB" sz="6600" cap="none" dirty="0" smtClean="0">
                <a:solidFill>
                  <a:schemeClr val="accent1">
                    <a:lumMod val="20000"/>
                    <a:lumOff val="80000"/>
                  </a:schemeClr>
                </a:solidFill>
                <a:latin typeface="+mn-lt"/>
              </a:rPr>
              <a:t>:  </a:t>
            </a:r>
            <a:r>
              <a:rPr lang="en-GB" sz="6600" cap="none" dirty="0" smtClean="0">
                <a:solidFill>
                  <a:schemeClr val="bg1"/>
                </a:solidFill>
              </a:rPr>
              <a:t>Predestination</a:t>
            </a:r>
            <a:endParaRPr lang="en-GB" sz="1200" cap="none" dirty="0">
              <a:solidFill>
                <a:srgbClr val="FFFF00"/>
              </a:solidFill>
              <a:latin typeface="+mn-lt"/>
            </a:endParaRPr>
          </a:p>
        </p:txBody>
      </p:sp>
    </p:spTree>
    <p:extLst>
      <p:ext uri="{BB962C8B-B14F-4D97-AF65-F5344CB8AC3E}">
        <p14:creationId xmlns:p14="http://schemas.microsoft.com/office/powerpoint/2010/main" val="3597631191"/>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000" cap="none" dirty="0" smtClean="0">
                <a:solidFill>
                  <a:srgbClr val="FF0000"/>
                </a:solidFill>
              </a:rPr>
              <a:t>Muslim:</a:t>
            </a:r>
            <a:r>
              <a:rPr lang="en-GB" sz="8000" cap="none" dirty="0">
                <a:solidFill>
                  <a:srgbClr val="FF0000"/>
                </a:solidFill>
              </a:rPr>
              <a:t/>
            </a:r>
            <a:br>
              <a:rPr lang="en-GB" sz="8000" cap="none" dirty="0">
                <a:solidFill>
                  <a:srgbClr val="FF0000"/>
                </a:solidFill>
              </a:rPr>
            </a:br>
            <a:r>
              <a:rPr lang="en-GB" sz="3600" cap="none" dirty="0">
                <a:solidFill>
                  <a:schemeClr val="tx1"/>
                </a:solidFill>
              </a:rPr>
              <a:t/>
            </a:r>
            <a:br>
              <a:rPr lang="en-GB" sz="3600" cap="none" dirty="0">
                <a:solidFill>
                  <a:schemeClr val="tx1"/>
                </a:solidFill>
              </a:rPr>
            </a:br>
            <a:r>
              <a:rPr lang="en-GB" sz="4400" cap="none" dirty="0" smtClean="0">
                <a:solidFill>
                  <a:schemeClr val="tx1"/>
                </a:solidFill>
              </a:rPr>
              <a:t>one who has submitted to the will of God and has accepted Islam.</a:t>
            </a:r>
            <a:endParaRPr lang="en-GB" sz="1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24026"/>
            <a:ext cx="6500191" cy="1243288"/>
          </a:xfrm>
          <a:prstGeom prst="rect">
            <a:avLst/>
          </a:prstGeom>
          <a:solidFill>
            <a:schemeClr val="bg1"/>
          </a:solidFill>
        </p:spPr>
      </p:pic>
      <p:pic>
        <p:nvPicPr>
          <p:cNvPr id="3" name="Picture 2" descr="Image result for Musli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719944" cy="585727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36309598"/>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15" y="2189625"/>
            <a:ext cx="6551705" cy="4696541"/>
          </a:xfrm>
          <a:solidFill>
            <a:schemeClr val="bg1"/>
          </a:solidFill>
        </p:spPr>
        <p:txBody>
          <a:bodyPr>
            <a:noAutofit/>
          </a:bodyPr>
          <a:lstStyle/>
          <a:p>
            <a:pPr marL="457200" indent="-457200">
              <a:buFont typeface="Arial" panose="020B0604020202020204" pitchFamily="34" charset="0"/>
              <a:buChar char="•"/>
            </a:pPr>
            <a:r>
              <a:rPr lang="en-GB" sz="9600" cap="none" dirty="0" smtClean="0">
                <a:solidFill>
                  <a:srgbClr val="FF0000"/>
                </a:solidFill>
              </a:rPr>
              <a:t>Islam:</a:t>
            </a:r>
            <a:r>
              <a:rPr lang="en-GB" sz="8000" cap="none" dirty="0">
                <a:solidFill>
                  <a:srgbClr val="FF0000"/>
                </a:solidFill>
              </a:rPr>
              <a:t/>
            </a:r>
            <a:br>
              <a:rPr lang="en-GB" sz="8000" cap="none" dirty="0">
                <a:solidFill>
                  <a:srgbClr val="FF0000"/>
                </a:solidFill>
              </a:rPr>
            </a:br>
            <a:r>
              <a:rPr lang="en-GB" sz="3600" cap="none" dirty="0">
                <a:solidFill>
                  <a:schemeClr val="tx1"/>
                </a:solidFill>
              </a:rPr>
              <a:t/>
            </a:r>
            <a:br>
              <a:rPr lang="en-GB" sz="3600" cap="none" dirty="0">
                <a:solidFill>
                  <a:schemeClr val="tx1"/>
                </a:solidFill>
              </a:rPr>
            </a:br>
            <a:r>
              <a:rPr lang="en-GB" sz="3600" cap="none" dirty="0" smtClean="0">
                <a:solidFill>
                  <a:schemeClr val="tx1"/>
                </a:solidFill>
              </a:rPr>
              <a:t>the name of the religion followed by Muslims; to surrender to the will of God; peace</a:t>
            </a:r>
            <a:r>
              <a:rPr lang="en-GB" sz="4000" cap="none" dirty="0" smtClean="0">
                <a:solidFill>
                  <a:schemeClr val="tx1"/>
                </a:solidFill>
              </a:rPr>
              <a:t>.</a:t>
            </a:r>
            <a:endParaRPr lang="en-GB" sz="138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24026"/>
            <a:ext cx="6500191" cy="1243288"/>
          </a:xfrm>
          <a:prstGeom prst="rect">
            <a:avLst/>
          </a:prstGeom>
          <a:solidFill>
            <a:schemeClr val="bg1"/>
          </a:solidFill>
        </p:spPr>
      </p:pic>
      <p:pic>
        <p:nvPicPr>
          <p:cNvPr id="3" name="Picture 2" descr="Image result for Islam "/>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38540"/>
            <a:ext cx="5691810" cy="6172200"/>
          </a:xfrm>
          <a:prstGeom prst="rect">
            <a:avLst/>
          </a:prstGeom>
          <a:noFill/>
          <a:extLst>
            <a:ext uri="{909E8E84-426E-40DD-AFC4-6F175D3DCCD1}">
              <a14:hiddenFill xmlns:a14="http://schemas.microsoft.com/office/drawing/2010/main">
                <a:solidFill>
                  <a:srgbClr val="FFFFFF"/>
                </a:solidFill>
              </a14:hiddenFill>
            </a:ext>
          </a:extLst>
        </p:spPr>
      </p:pic>
      <p:sp>
        <p:nvSpPr>
          <p:cNvPr id="6"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2232639169"/>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1515" y="2189625"/>
            <a:ext cx="6551705" cy="4696541"/>
          </a:xfrm>
          <a:solidFill>
            <a:schemeClr val="bg1"/>
          </a:solidFill>
        </p:spPr>
        <p:txBody>
          <a:bodyPr>
            <a:noAutofit/>
          </a:bodyPr>
          <a:lstStyle/>
          <a:p>
            <a:pPr marL="457200" indent="-457200">
              <a:buFont typeface="Arial" panose="020B0604020202020204" pitchFamily="34" charset="0"/>
              <a:buChar char="•"/>
            </a:pPr>
            <a:r>
              <a:rPr lang="en-GB" sz="11500" cap="none" dirty="0" smtClean="0">
                <a:solidFill>
                  <a:srgbClr val="FF0000"/>
                </a:solidFill>
              </a:rPr>
              <a:t>Allah:</a:t>
            </a:r>
            <a:r>
              <a:rPr lang="en-GB" sz="8800" cap="none" dirty="0">
                <a:solidFill>
                  <a:srgbClr val="FF0000"/>
                </a:solidFill>
              </a:rPr>
              <a:t/>
            </a:r>
            <a:br>
              <a:rPr lang="en-GB" sz="88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the Arabic name for God.</a:t>
            </a:r>
            <a:endParaRPr lang="en-GB" sz="138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36905"/>
            <a:ext cx="6500191" cy="1243288"/>
          </a:xfrm>
          <a:prstGeom prst="rect">
            <a:avLst/>
          </a:prstGeom>
          <a:solidFill>
            <a:schemeClr val="bg1"/>
          </a:solidFill>
        </p:spPr>
      </p:pic>
      <p:pic>
        <p:nvPicPr>
          <p:cNvPr id="4100" name="Picture 4" descr="Image result for the Arabic name for Go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29112"/>
          </a:xfrm>
          <a:prstGeom prst="rect">
            <a:avLst/>
          </a:prstGeom>
          <a:noFill/>
          <a:extLst>
            <a:ext uri="{909E8E84-426E-40DD-AFC4-6F175D3DCCD1}">
              <a14:hiddenFill xmlns:a14="http://schemas.microsoft.com/office/drawing/2010/main">
                <a:solidFill>
                  <a:srgbClr val="FFFFFF"/>
                </a:solidFill>
              </a14:hiddenFill>
            </a:ext>
          </a:extLst>
        </p:spPr>
      </p:pic>
      <p:sp>
        <p:nvSpPr>
          <p:cNvPr id="6"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1494074288"/>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000" cap="none" dirty="0" smtClean="0">
                <a:solidFill>
                  <a:srgbClr val="FF0000"/>
                </a:solidFill>
              </a:rPr>
              <a:t>Monotheistic:</a:t>
            </a:r>
            <a:r>
              <a:rPr lang="en-GB" sz="6600" cap="none" dirty="0">
                <a:solidFill>
                  <a:srgbClr val="FF0000"/>
                </a:solidFill>
              </a:rPr>
              <a:t/>
            </a:r>
            <a:br>
              <a:rPr lang="en-GB" sz="6600" cap="none" dirty="0">
                <a:solidFill>
                  <a:srgbClr val="FF0000"/>
                </a:solidFill>
              </a:rPr>
            </a:br>
            <a:r>
              <a:rPr lang="en-GB" sz="2800" cap="none" dirty="0">
                <a:solidFill>
                  <a:schemeClr val="tx1"/>
                </a:solidFill>
              </a:rPr>
              <a:t/>
            </a:r>
            <a:br>
              <a:rPr lang="en-GB" sz="2800" cap="none" dirty="0">
                <a:solidFill>
                  <a:schemeClr val="tx1"/>
                </a:solidFill>
              </a:rPr>
            </a:br>
            <a:r>
              <a:rPr lang="en-GB" sz="3600" cap="none" dirty="0" smtClean="0">
                <a:solidFill>
                  <a:schemeClr val="tx1"/>
                </a:solidFill>
              </a:rPr>
              <a:t>a religion that believes there is only one God.</a:t>
            </a:r>
            <a:endParaRPr lang="en-GB" sz="115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24026"/>
            <a:ext cx="6500191" cy="1243288"/>
          </a:xfrm>
          <a:prstGeom prst="rect">
            <a:avLst/>
          </a:prstGeom>
          <a:solidFill>
            <a:schemeClr val="bg1"/>
          </a:solidFill>
        </p:spPr>
      </p:pic>
      <p:pic>
        <p:nvPicPr>
          <p:cNvPr id="5122" name="Picture 2" descr="Image result for Monotheism religion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09" cy="585727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1237182332"/>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9600" cap="none" dirty="0" smtClean="0">
                <a:solidFill>
                  <a:srgbClr val="FF0000"/>
                </a:solidFill>
              </a:rPr>
              <a:t>Tawhid:</a:t>
            </a:r>
            <a:r>
              <a:rPr lang="en-GB" sz="8000" cap="none" dirty="0">
                <a:solidFill>
                  <a:srgbClr val="FF0000"/>
                </a:solidFill>
              </a:rPr>
              <a:t/>
            </a:r>
            <a:br>
              <a:rPr lang="en-GB" sz="8000" cap="none" dirty="0">
                <a:solidFill>
                  <a:srgbClr val="FF0000"/>
                </a:solidFill>
              </a:rPr>
            </a:br>
            <a:r>
              <a:rPr lang="en-GB" sz="3600" cap="none" dirty="0">
                <a:solidFill>
                  <a:schemeClr val="tx1"/>
                </a:solidFill>
              </a:rPr>
              <a:t/>
            </a:r>
            <a:br>
              <a:rPr lang="en-GB" sz="3600" cap="none" dirty="0">
                <a:solidFill>
                  <a:schemeClr val="tx1"/>
                </a:solidFill>
              </a:rPr>
            </a:br>
            <a:r>
              <a:rPr lang="en-GB" sz="3600" cap="none" dirty="0" smtClean="0">
                <a:solidFill>
                  <a:schemeClr val="tx1"/>
                </a:solidFill>
              </a:rPr>
              <a:t>the Oneness and unity of God</a:t>
            </a:r>
            <a:r>
              <a:rPr lang="en-GB" cap="none" dirty="0" smtClean="0">
                <a:solidFill>
                  <a:schemeClr val="tx1"/>
                </a:solidFill>
              </a:rPr>
              <a:t>.</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1025661"/>
            <a:ext cx="6500191" cy="1243288"/>
          </a:xfrm>
          <a:prstGeom prst="rect">
            <a:avLst/>
          </a:prstGeom>
          <a:solidFill>
            <a:schemeClr val="bg1"/>
          </a:solidFill>
        </p:spPr>
      </p:pic>
      <p:pic>
        <p:nvPicPr>
          <p:cNvPr id="6146" name="Picture 2" descr="Image result for Tawhid onenes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2911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3128307808"/>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800" cap="none" dirty="0" smtClean="0">
                <a:solidFill>
                  <a:srgbClr val="FF0000"/>
                </a:solidFill>
              </a:rPr>
              <a:t>Supremacy:</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supreme power or authority; a quality of God</a:t>
            </a:r>
            <a:r>
              <a:rPr lang="en-GB" cap="none" dirty="0" smtClean="0">
                <a:solidFill>
                  <a:schemeClr val="tx1"/>
                </a:solidFill>
              </a:rPr>
              <a:t>.</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7170" name="Picture 2" descr="Image result for powerful go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28324" y="1030310"/>
            <a:ext cx="5663676" cy="5855856"/>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691804494"/>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800" cap="none" dirty="0" smtClean="0">
                <a:solidFill>
                  <a:srgbClr val="FF0000"/>
                </a:solidFill>
              </a:rPr>
              <a:t>Immanent:</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the idea that God is present in and involved with life on earth and in the universe; a quality of God.</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2050" name="Picture 2" descr="https://egregores.files.wordpress.com/2009/06/sun-salutation1.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2911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1868647104"/>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849849" cy="4696541"/>
          </a:xfrm>
          <a:solidFill>
            <a:schemeClr val="bg1"/>
          </a:solidFill>
        </p:spPr>
        <p:txBody>
          <a:bodyPr>
            <a:noAutofit/>
          </a:bodyPr>
          <a:lstStyle/>
          <a:p>
            <a:pPr marL="457200" indent="-457200">
              <a:buFont typeface="Arial" panose="020B0604020202020204" pitchFamily="34" charset="0"/>
              <a:buChar char="•"/>
            </a:pPr>
            <a:r>
              <a:rPr lang="en-GB" sz="8000" cap="none" dirty="0" smtClean="0">
                <a:solidFill>
                  <a:srgbClr val="FF0000"/>
                </a:solidFill>
              </a:rPr>
              <a:t>Transcendent :</a:t>
            </a:r>
            <a:r>
              <a:rPr lang="en-GB" sz="6600" cap="none" dirty="0">
                <a:solidFill>
                  <a:srgbClr val="FF0000"/>
                </a:solidFill>
              </a:rPr>
              <a:t/>
            </a:r>
            <a:br>
              <a:rPr lang="en-GB" sz="6600" cap="none" dirty="0">
                <a:solidFill>
                  <a:srgbClr val="FF0000"/>
                </a:solidFill>
              </a:rPr>
            </a:br>
            <a:r>
              <a:rPr lang="en-GB" sz="3600" cap="none" dirty="0">
                <a:solidFill>
                  <a:schemeClr val="tx1"/>
                </a:solidFill>
              </a:rPr>
              <a:t/>
            </a:r>
            <a:br>
              <a:rPr lang="en-GB" sz="3600" cap="none" dirty="0">
                <a:solidFill>
                  <a:schemeClr val="tx1"/>
                </a:solidFill>
              </a:rPr>
            </a:br>
            <a:r>
              <a:rPr lang="en-GB" sz="4000" cap="none" dirty="0" smtClean="0">
                <a:solidFill>
                  <a:schemeClr val="tx1"/>
                </a:solidFill>
              </a:rPr>
              <a:t>the idea that God is beyond and outside life on earth and the universe, a quality of God.</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821715" cy="1243288"/>
          </a:xfrm>
          <a:prstGeom prst="rect">
            <a:avLst/>
          </a:prstGeom>
          <a:solidFill>
            <a:schemeClr val="bg1"/>
          </a:solidFill>
        </p:spPr>
      </p:pic>
      <p:pic>
        <p:nvPicPr>
          <p:cNvPr id="3074" name="Picture 2" descr="Image result for transcendent isl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821714" y="1028888"/>
            <a:ext cx="5370286" cy="585727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3837840099"/>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800" cap="none" dirty="0" smtClean="0">
                <a:solidFill>
                  <a:srgbClr val="FF0000"/>
                </a:solidFill>
              </a:rPr>
              <a:t>Omnipotent:</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almighty, having unlimited power; a quality of God.</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4098" name="Picture 2" descr="Image result for Omnipot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719944" cy="585727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2256325048"/>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800" cap="none" dirty="0" smtClean="0">
                <a:solidFill>
                  <a:srgbClr val="FF0000"/>
                </a:solidFill>
              </a:rPr>
              <a:t>Beneficent:</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benevolent, all-loving, all-good; a quality of God.</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1026" name="Picture 2" descr="Image result for Beneficent Islam all loving all goo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2911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4198604336"/>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000" cap="none" dirty="0" smtClean="0">
                <a:solidFill>
                  <a:srgbClr val="FF0000"/>
                </a:solidFill>
              </a:rPr>
              <a:t>Merciful:</a:t>
            </a:r>
            <a:r>
              <a:rPr lang="en-GB" sz="6600" cap="none" dirty="0">
                <a:solidFill>
                  <a:srgbClr val="FF0000"/>
                </a:solidFill>
              </a:rPr>
              <a:t/>
            </a:r>
            <a:br>
              <a:rPr lang="en-GB" sz="6600" cap="none" dirty="0">
                <a:solidFill>
                  <a:srgbClr val="FF0000"/>
                </a:solidFill>
              </a:rPr>
            </a:br>
            <a:r>
              <a:rPr lang="en-GB" sz="3600" cap="none" dirty="0">
                <a:solidFill>
                  <a:schemeClr val="tx1"/>
                </a:solidFill>
              </a:rPr>
              <a:t/>
            </a:r>
            <a:br>
              <a:rPr lang="en-GB" sz="3600" cap="none" dirty="0">
                <a:solidFill>
                  <a:schemeClr val="tx1"/>
                </a:solidFill>
              </a:rPr>
            </a:br>
            <a:r>
              <a:rPr lang="en-GB" sz="3600" cap="none" dirty="0" smtClean="0">
                <a:solidFill>
                  <a:schemeClr val="tx1"/>
                </a:solidFill>
              </a:rPr>
              <a:t>the quality of God that shows compassion or forgiveness to humans, even though he has the power to punish them.</a:t>
            </a:r>
            <a:endParaRPr lang="en-GB" sz="60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2050" name="Picture 2" descr="Image result for Merciful Samarita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998268"/>
            <a:ext cx="5691810" cy="585973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564502490"/>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800" cap="none" dirty="0" smtClean="0">
                <a:solidFill>
                  <a:srgbClr val="FF0000"/>
                </a:solidFill>
              </a:rPr>
              <a:t>Fairness:</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the idea that God treats people fairly and impartially without favour or discrimination.</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5122" name="Picture 2" descr="Image result for Fairness in Isl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1" y="1028888"/>
            <a:ext cx="5691810" cy="582911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3426350819"/>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9600" cap="none" dirty="0" smtClean="0">
                <a:solidFill>
                  <a:srgbClr val="FF0000"/>
                </a:solidFill>
              </a:rPr>
              <a:t>Justice:</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the idea that God is just and fair and judges human actions, rewarding the good and punishing the bad.</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4098" name="Picture 2" descr="Image result for justice in isl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1474" y="998268"/>
            <a:ext cx="5690526" cy="585973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2713592344"/>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800" cap="none" dirty="0" smtClean="0">
                <a:solidFill>
                  <a:srgbClr val="FF0000"/>
                </a:solidFill>
              </a:rPr>
              <a:t>Adalat:</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the concept of justice in Shi’a Islam.</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5122" name="Picture 2" descr="Image result for Shi’a muslim judg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5727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1739766974"/>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800" cap="none" dirty="0" smtClean="0">
                <a:solidFill>
                  <a:srgbClr val="FF0000"/>
                </a:solidFill>
              </a:rPr>
              <a:t>Angels:</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4000" cap="none" dirty="0" smtClean="0">
                <a:solidFill>
                  <a:schemeClr val="tx1"/>
                </a:solidFill>
              </a:rPr>
              <a:t>spiritual beings believed to act as messengers of God.</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2050" name="Picture 2" descr="Image result for angel jibril speaking to muhamma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715000" cy="585727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653933950"/>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6000" cap="none" dirty="0" smtClean="0">
                <a:solidFill>
                  <a:srgbClr val="FF0000"/>
                </a:solidFill>
              </a:rPr>
              <a:t>Day of judgement:</a:t>
            </a:r>
            <a:r>
              <a:rPr lang="en-GB" sz="4800" cap="none" dirty="0">
                <a:solidFill>
                  <a:srgbClr val="FF0000"/>
                </a:solidFill>
              </a:rPr>
              <a:t/>
            </a:r>
            <a:br>
              <a:rPr lang="en-GB" sz="4800" cap="none" dirty="0">
                <a:solidFill>
                  <a:srgbClr val="FF0000"/>
                </a:solidFill>
              </a:rPr>
            </a:br>
            <a:r>
              <a:rPr lang="en-GB" sz="2400" cap="none" dirty="0">
                <a:solidFill>
                  <a:schemeClr val="tx1"/>
                </a:solidFill>
              </a:rPr>
              <a:t/>
            </a:r>
            <a:br>
              <a:rPr lang="en-GB" sz="2400" cap="none" dirty="0">
                <a:solidFill>
                  <a:schemeClr val="tx1"/>
                </a:solidFill>
              </a:rPr>
            </a:br>
            <a:r>
              <a:rPr lang="en-GB" sz="3200" cap="none" dirty="0" smtClean="0">
                <a:solidFill>
                  <a:schemeClr val="tx1"/>
                </a:solidFill>
              </a:rPr>
              <a:t>a  time when the world will end and every soul will be judged by God, and either rewarded or</a:t>
            </a:r>
            <a:br>
              <a:rPr lang="en-GB" sz="3200" cap="none" dirty="0" smtClean="0">
                <a:solidFill>
                  <a:schemeClr val="tx1"/>
                </a:solidFill>
              </a:rPr>
            </a:br>
            <a:r>
              <a:rPr lang="en-GB" sz="3200" cap="none" dirty="0" smtClean="0">
                <a:solidFill>
                  <a:schemeClr val="tx1"/>
                </a:solidFill>
              </a:rPr>
              <a:t>punished.</a:t>
            </a:r>
            <a:endParaRPr lang="en-GB"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3074" name="Picture 2" descr="Image result for Day of judgement isla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57277"/>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3208722305"/>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11500" cap="none" dirty="0" smtClean="0">
                <a:solidFill>
                  <a:srgbClr val="FF0000"/>
                </a:solidFill>
              </a:rPr>
              <a:t>Jibril:</a:t>
            </a:r>
            <a:r>
              <a:rPr lang="en-GB" sz="7200" cap="none" dirty="0">
                <a:solidFill>
                  <a:srgbClr val="FF0000"/>
                </a:solidFill>
              </a:rPr>
              <a:t/>
            </a:r>
            <a:br>
              <a:rPr lang="en-GB" sz="7200" cap="none" dirty="0">
                <a:solidFill>
                  <a:srgbClr val="FF0000"/>
                </a:solidFill>
              </a:rPr>
            </a:br>
            <a:r>
              <a:rPr lang="en-GB" sz="3600" cap="none" dirty="0">
                <a:solidFill>
                  <a:schemeClr val="tx1"/>
                </a:solidFill>
              </a:rPr>
              <a:t/>
            </a:r>
            <a:br>
              <a:rPr lang="en-GB" sz="3600" cap="none" dirty="0">
                <a:solidFill>
                  <a:schemeClr val="tx1"/>
                </a:solidFill>
              </a:rPr>
            </a:br>
            <a:r>
              <a:rPr lang="en-GB" sz="3600" cap="none" dirty="0" smtClean="0">
                <a:solidFill>
                  <a:schemeClr val="tx1"/>
                </a:solidFill>
              </a:rPr>
              <a:t>the Arabic name for Gabriel, the archangel who brought God’s message to the prophets, particularly to Muhammad.</a:t>
            </a:r>
            <a:endParaRPr lang="en-GB" sz="60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12290" name="Picture 2" descr="Image result for Arabic name for Gabriel, the archang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57278"/>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1447386687"/>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8800" cap="none" dirty="0" smtClean="0">
                <a:solidFill>
                  <a:srgbClr val="FF0000"/>
                </a:solidFill>
              </a:rPr>
              <a:t>Mika’il:</a:t>
            </a:r>
            <a:r>
              <a:rPr lang="en-GB" sz="7200" cap="none" dirty="0">
                <a:solidFill>
                  <a:srgbClr val="FF0000"/>
                </a:solidFill>
              </a:rPr>
              <a:t/>
            </a:r>
            <a:br>
              <a:rPr lang="en-GB" sz="7200" cap="none" dirty="0">
                <a:solidFill>
                  <a:srgbClr val="FF0000"/>
                </a:solidFill>
              </a:rPr>
            </a:br>
            <a:r>
              <a:rPr lang="en-GB" sz="4000" cap="none" dirty="0">
                <a:solidFill>
                  <a:schemeClr val="tx1"/>
                </a:solidFill>
              </a:rPr>
              <a:t/>
            </a:r>
            <a:br>
              <a:rPr lang="en-GB" sz="4000" cap="none" dirty="0">
                <a:solidFill>
                  <a:schemeClr val="tx1"/>
                </a:solidFill>
              </a:rPr>
            </a:br>
            <a:r>
              <a:rPr lang="en-GB" sz="3600" cap="none" dirty="0">
                <a:solidFill>
                  <a:schemeClr val="tx1"/>
                </a:solidFill>
              </a:rPr>
              <a:t>t</a:t>
            </a:r>
            <a:r>
              <a:rPr lang="en-GB" sz="3600" cap="none" dirty="0" smtClean="0">
                <a:solidFill>
                  <a:schemeClr val="tx1"/>
                </a:solidFill>
              </a:rPr>
              <a:t>he Arabic name for Michael, the archangel of mercy who rewards good deeds and provides nourishments.</a:t>
            </a:r>
            <a:endParaRPr lang="en-GB" sz="60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pic>
        <p:nvPicPr>
          <p:cNvPr id="6146" name="Picture 2" descr="Image result for the Arabic name for Michael, the archangel"/>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29112"/>
          </a:xfrm>
          <a:prstGeom prst="rect">
            <a:avLst/>
          </a:prstGeom>
          <a:noFill/>
          <a:extLst>
            <a:ext uri="{909E8E84-426E-40DD-AFC4-6F175D3DCCD1}">
              <a14:hiddenFill xmlns:a14="http://schemas.microsoft.com/office/drawing/2010/main">
                <a:solidFill>
                  <a:srgbClr val="FFFFFF"/>
                </a:solidFill>
              </a14:hiddenFill>
            </a:ext>
          </a:extLst>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spTree>
    <p:extLst>
      <p:ext uri="{BB962C8B-B14F-4D97-AF65-F5344CB8AC3E}">
        <p14:creationId xmlns:p14="http://schemas.microsoft.com/office/powerpoint/2010/main" val="4172404113"/>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8135" y="2189625"/>
            <a:ext cx="6528325" cy="4696541"/>
          </a:xfrm>
          <a:solidFill>
            <a:schemeClr val="bg1"/>
          </a:solidFill>
        </p:spPr>
        <p:txBody>
          <a:bodyPr>
            <a:noAutofit/>
          </a:bodyPr>
          <a:lstStyle/>
          <a:p>
            <a:pPr marL="457200" indent="-457200">
              <a:buFont typeface="Arial" panose="020B0604020202020204" pitchFamily="34" charset="0"/>
              <a:buChar char="•"/>
            </a:pPr>
            <a:r>
              <a:rPr lang="en-GB" sz="7200" cap="none" dirty="0" smtClean="0">
                <a:solidFill>
                  <a:srgbClr val="FF0000"/>
                </a:solidFill>
              </a:rPr>
              <a:t>Predestination:</a:t>
            </a:r>
            <a:r>
              <a:rPr lang="en-GB" sz="6000" cap="none" dirty="0">
                <a:solidFill>
                  <a:srgbClr val="FF0000"/>
                </a:solidFill>
              </a:rPr>
              <a:t/>
            </a:r>
            <a:br>
              <a:rPr lang="en-GB" sz="6000" cap="none" dirty="0">
                <a:solidFill>
                  <a:srgbClr val="FF0000"/>
                </a:solidFill>
              </a:rPr>
            </a:br>
            <a:r>
              <a:rPr lang="en-GB" sz="3200" cap="none" dirty="0">
                <a:solidFill>
                  <a:schemeClr val="tx1"/>
                </a:solidFill>
              </a:rPr>
              <a:t/>
            </a:r>
            <a:br>
              <a:rPr lang="en-GB" sz="3200" cap="none" dirty="0">
                <a:solidFill>
                  <a:schemeClr val="tx1"/>
                </a:solidFill>
              </a:rPr>
            </a:br>
            <a:r>
              <a:rPr lang="en-GB" sz="4000" cap="none" dirty="0">
                <a:solidFill>
                  <a:schemeClr val="tx1"/>
                </a:solidFill>
              </a:rPr>
              <a:t>t</a:t>
            </a:r>
            <a:r>
              <a:rPr lang="en-GB" sz="4000" cap="none" dirty="0" smtClean="0">
                <a:solidFill>
                  <a:schemeClr val="tx1"/>
                </a:solidFill>
              </a:rPr>
              <a:t>he idea that God knows or determines everything that will happen in the universe.</a:t>
            </a:r>
            <a:endParaRPr lang="en-GB" sz="6600" cap="none" dirty="0">
              <a:solidFill>
                <a:srgbClr val="0070C0"/>
              </a:solidFill>
            </a:endParaRPr>
          </a:p>
        </p:txBody>
      </p:sp>
      <p:pic>
        <p:nvPicPr>
          <p:cNvPr id="4" name="Content Placeholder 5"/>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 y="998268"/>
            <a:ext cx="6500191" cy="1243288"/>
          </a:xfrm>
          <a:prstGeom prst="rect">
            <a:avLst/>
          </a:prstGeom>
          <a:solidFill>
            <a:schemeClr val="bg1"/>
          </a:solidFill>
        </p:spPr>
      </p:pic>
      <p:sp>
        <p:nvSpPr>
          <p:cNvPr id="7"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800" cap="none">
                <a:solidFill>
                  <a:schemeClr val="bg1"/>
                </a:solidFill>
              </a:rPr>
              <a:t>Predestination</a:t>
            </a:r>
            <a:endParaRPr lang="en-GB" sz="8800" cap="none" dirty="0">
              <a:solidFill>
                <a:schemeClr val="bg1"/>
              </a:solidFill>
            </a:endParaRPr>
          </a:p>
        </p:txBody>
      </p:sp>
      <p:pic>
        <p:nvPicPr>
          <p:cNvPr id="5" name="Picture 2" descr="Image result for predestination univers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00190" y="1028888"/>
            <a:ext cx="5691810" cy="5829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33693435"/>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2879" y="1028888"/>
            <a:ext cx="6272011" cy="6028735"/>
          </a:xfrm>
          <a:prstGeom prst="rect">
            <a:avLst/>
          </a:prstGeom>
          <a:solidFill>
            <a:schemeClr val="bg1"/>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defTabSz="914400"/>
            <a:r>
              <a:rPr lang="en-GB" sz="3600" cap="none" dirty="0" smtClean="0">
                <a:solidFill>
                  <a:schemeClr val="tx1"/>
                </a:solidFill>
              </a:rPr>
              <a:t>There are different ideas about </a:t>
            </a:r>
            <a:r>
              <a:rPr lang="en-GB" sz="3600" cap="none" dirty="0" smtClean="0">
                <a:solidFill>
                  <a:srgbClr val="C00000"/>
                </a:solidFill>
              </a:rPr>
              <a:t>predestination</a:t>
            </a:r>
            <a:r>
              <a:rPr lang="en-GB" sz="3600" cap="none" dirty="0" smtClean="0">
                <a:solidFill>
                  <a:schemeClr val="tx1"/>
                </a:solidFill>
              </a:rPr>
              <a:t> in Islam. Some Sunni Muslims believe that God has already determined everything that will happen in the universe. He has written down everything in a ‘</a:t>
            </a:r>
            <a:r>
              <a:rPr lang="en-GB" sz="3600" cap="none" dirty="0" smtClean="0">
                <a:solidFill>
                  <a:schemeClr val="bg2">
                    <a:lumMod val="75000"/>
                  </a:schemeClr>
                </a:solidFill>
              </a:rPr>
              <a:t>book of decrees</a:t>
            </a:r>
            <a:r>
              <a:rPr lang="en-GB" sz="3600" cap="none" dirty="0" smtClean="0">
                <a:solidFill>
                  <a:schemeClr val="tx1"/>
                </a:solidFill>
              </a:rPr>
              <a:t>.’ God creates all things, including the actions of his creatures, so they must act accordingly to his will.</a:t>
            </a:r>
            <a:endParaRPr lang="en-GB" sz="3600" cap="none" dirty="0">
              <a:solidFill>
                <a:schemeClr val="tx1"/>
              </a:solidFill>
            </a:endParaRPr>
          </a:p>
        </p:txBody>
      </p:sp>
      <p:sp>
        <p:nvSpPr>
          <p:cNvPr id="2" name="AutoShape 2" descr="Image result for in God's 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Image result for in God's imag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000" cap="none" dirty="0" smtClean="0">
                <a:solidFill>
                  <a:schemeClr val="bg1"/>
                </a:solidFill>
              </a:rPr>
              <a:t>Predestination in Islam</a:t>
            </a:r>
            <a:endParaRPr lang="en-GB" sz="8000" cap="none" dirty="0">
              <a:solidFill>
                <a:schemeClr val="bg1"/>
              </a:solidFill>
            </a:endParaRPr>
          </a:p>
        </p:txBody>
      </p:sp>
      <p:pic>
        <p:nvPicPr>
          <p:cNvPr id="1026" name="Picture 2" descr="http://free-islamic-course.org/newsletters/wp-content/uploads/2014/09/decree-of-allah.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72011" y="1028888"/>
            <a:ext cx="5932868" cy="5829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84226450"/>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879" y="0"/>
            <a:ext cx="6471736" cy="6858000"/>
          </a:xfrm>
          <a:solidFill>
            <a:schemeClr val="bg1"/>
          </a:solidFill>
        </p:spPr>
        <p:txBody>
          <a:bodyPr>
            <a:noAutofit/>
          </a:bodyPr>
          <a:lstStyle/>
          <a:p>
            <a:r>
              <a:rPr lang="en-GB" sz="4800" cap="none" dirty="0" smtClean="0">
                <a:solidFill>
                  <a:schemeClr val="tx1"/>
                </a:solidFill>
                <a:effectLst>
                  <a:outerShdw blurRad="38100" dist="38100" dir="2700000" algn="tl">
                    <a:srgbClr val="000000">
                      <a:alpha val="43137"/>
                    </a:srgbClr>
                  </a:outerShdw>
                </a:effectLst>
              </a:rPr>
              <a:t>“</a:t>
            </a:r>
            <a:r>
              <a:rPr lang="en-GB" sz="4800" b="1" cap="none" dirty="0" smtClean="0">
                <a:solidFill>
                  <a:schemeClr val="tx1"/>
                </a:solidFill>
                <a:effectLst>
                  <a:outerShdw blurRad="38100" dist="38100" dir="2700000" algn="tl">
                    <a:srgbClr val="000000">
                      <a:alpha val="43137"/>
                    </a:srgbClr>
                  </a:outerShdw>
                </a:effectLst>
              </a:rPr>
              <a:t> </a:t>
            </a:r>
            <a:r>
              <a:rPr lang="en-GB" sz="4800" b="1" cap="none" dirty="0" smtClean="0"/>
              <a:t>Say, “</a:t>
            </a:r>
            <a:r>
              <a:rPr lang="en-GB" sz="4800" b="1" cap="none" dirty="0" smtClean="0"/>
              <a:t> Never will we be struck except by what Allah has decreed for us; He is our protector”. And upon Allah let the believers rely.</a:t>
            </a:r>
            <a:r>
              <a:rPr lang="en-GB" sz="3600" cap="none" dirty="0" smtClean="0">
                <a:solidFill>
                  <a:schemeClr val="accent1">
                    <a:lumMod val="40000"/>
                    <a:lumOff val="60000"/>
                  </a:schemeClr>
                </a:solidFill>
                <a:effectLst>
                  <a:outerShdw blurRad="38100" dist="38100" dir="2700000" algn="tl">
                    <a:srgbClr val="000000">
                      <a:alpha val="43137"/>
                    </a:srgbClr>
                  </a:outerShdw>
                </a:effectLst>
              </a:rPr>
              <a:t/>
            </a:r>
            <a:br>
              <a:rPr lang="en-GB" sz="3600" cap="none" dirty="0" smtClean="0">
                <a:solidFill>
                  <a:schemeClr val="accent1">
                    <a:lumMod val="40000"/>
                    <a:lumOff val="60000"/>
                  </a:schemeClr>
                </a:solidFill>
                <a:effectLst>
                  <a:outerShdw blurRad="38100" dist="38100" dir="2700000" algn="tl">
                    <a:srgbClr val="000000">
                      <a:alpha val="43137"/>
                    </a:srgbClr>
                  </a:outerShdw>
                </a:effectLst>
              </a:rPr>
            </a:br>
            <a:r>
              <a:rPr lang="en-GB" sz="3200" cap="none" dirty="0" smtClean="0">
                <a:effectLst>
                  <a:outerShdw blurRad="38100" dist="38100" dir="2700000" algn="tl">
                    <a:srgbClr val="000000">
                      <a:alpha val="43137"/>
                    </a:srgbClr>
                  </a:outerShdw>
                </a:effectLst>
              </a:rPr>
              <a:t>              </a:t>
            </a:r>
            <a:br>
              <a:rPr lang="en-GB" sz="3200" cap="none" dirty="0" smtClean="0">
                <a:effectLst>
                  <a:outerShdw blurRad="38100" dist="38100" dir="2700000" algn="tl">
                    <a:srgbClr val="000000">
                      <a:alpha val="43137"/>
                    </a:srgbClr>
                  </a:outerShdw>
                </a:effectLst>
              </a:rPr>
            </a:br>
            <a:r>
              <a:rPr lang="en-GB" sz="3600" cap="none" dirty="0">
                <a:effectLst>
                  <a:outerShdw blurRad="38100" dist="38100" dir="2700000" algn="tl">
                    <a:srgbClr val="000000">
                      <a:alpha val="43137"/>
                    </a:srgbClr>
                  </a:outerShdw>
                </a:effectLst>
              </a:rPr>
              <a:t> </a:t>
            </a:r>
            <a:r>
              <a:rPr lang="en-GB" sz="3600" cap="none" dirty="0" smtClean="0">
                <a:effectLst>
                  <a:outerShdw blurRad="38100" dist="38100" dir="2700000" algn="tl">
                    <a:srgbClr val="000000">
                      <a:alpha val="43137"/>
                    </a:srgbClr>
                  </a:outerShdw>
                </a:effectLst>
              </a:rPr>
              <a:t>                                            </a:t>
            </a:r>
            <a:r>
              <a:rPr lang="en-GB" sz="4400" cap="none" dirty="0" smtClean="0">
                <a:solidFill>
                  <a:schemeClr val="tx1"/>
                </a:solidFill>
                <a:effectLst>
                  <a:outerShdw blurRad="38100" dist="38100" dir="2700000" algn="tl">
                    <a:srgbClr val="000000">
                      <a:alpha val="43137"/>
                    </a:srgbClr>
                  </a:outerShdw>
                </a:effectLst>
              </a:rPr>
              <a:t>Qur’an 9: 51</a:t>
            </a:r>
            <a:endParaRPr lang="en-GB" sz="4000" cap="none" dirty="0">
              <a:solidFill>
                <a:schemeClr val="tx1"/>
              </a:solidFill>
              <a:effectLst>
                <a:outerShdw blurRad="38100" dist="38100" dir="2700000" algn="tl">
                  <a:srgbClr val="000000">
                    <a:alpha val="43137"/>
                  </a:srgbClr>
                </a:outerShdw>
              </a:effectLst>
            </a:endParaRPr>
          </a:p>
        </p:txBody>
      </p:sp>
      <p:pic>
        <p:nvPicPr>
          <p:cNvPr id="4098" name="Picture 2" descr="Image result for quaran"/>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58856" y="0"/>
            <a:ext cx="5733143"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9217487"/>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12879" y="1028889"/>
            <a:ext cx="6516710" cy="5829112"/>
          </a:xfrm>
          <a:prstGeom prst="rect">
            <a:avLst/>
          </a:prstGeom>
          <a:solidFill>
            <a:schemeClr val="bg1"/>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defTabSz="914400"/>
            <a:r>
              <a:rPr lang="en-GB" sz="3600" cap="none" dirty="0" smtClean="0">
                <a:solidFill>
                  <a:schemeClr val="tx1"/>
                </a:solidFill>
              </a:rPr>
              <a:t>This is linked to the </a:t>
            </a:r>
            <a:r>
              <a:rPr lang="en-GB" sz="3600" cap="none" dirty="0" smtClean="0">
                <a:solidFill>
                  <a:schemeClr val="tx1"/>
                </a:solidFill>
              </a:rPr>
              <a:t>belief </a:t>
            </a:r>
            <a:r>
              <a:rPr lang="en-GB" sz="3600" cap="none" dirty="0" smtClean="0">
                <a:solidFill>
                  <a:schemeClr val="tx1"/>
                </a:solidFill>
              </a:rPr>
              <a:t>in the supremacy of God’s will. </a:t>
            </a:r>
            <a:r>
              <a:rPr lang="en-GB" sz="3600" cap="none" dirty="0" smtClean="0">
                <a:solidFill>
                  <a:schemeClr val="tx1"/>
                </a:solidFill>
              </a:rPr>
              <a:t>Muslims </a:t>
            </a:r>
            <a:r>
              <a:rPr lang="en-GB" sz="3600" cap="none" dirty="0" smtClean="0">
                <a:solidFill>
                  <a:schemeClr val="tx1"/>
                </a:solidFill>
              </a:rPr>
              <a:t>believe that because God’s will is so powerful, he can determine everything that is going to happen. This view places greater emphasis on God’s omniscient and less emphasis on human freedom, but it does not mean that people have no choice about how they behave.</a:t>
            </a:r>
            <a:endParaRPr lang="en-GB" sz="3600" cap="none" dirty="0">
              <a:solidFill>
                <a:schemeClr val="tx1"/>
              </a:solidFill>
            </a:endParaRPr>
          </a:p>
        </p:txBody>
      </p:sp>
      <p:sp>
        <p:nvSpPr>
          <p:cNvPr id="2" name="AutoShape 2" descr="Image result for in God's 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Image result for in God's imag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8" name="Title 2">
            <a:extLst>
              <a:ext uri="{FF2B5EF4-FFF2-40B4-BE49-F238E27FC236}">
                <a16:creationId xmlns:a16="http://schemas.microsoft.com/office/drawing/2014/main" id="{DA9B70F4-F2B7-4893-96DB-D50C61D79BBE}"/>
              </a:ext>
            </a:extLst>
          </p:cNvPr>
          <p:cNvSpPr txBox="1">
            <a:spLocks/>
          </p:cNvSpPr>
          <p:nvPr/>
        </p:nvSpPr>
        <p:spPr>
          <a:xfrm>
            <a:off x="0" y="-34580"/>
            <a:ext cx="12192000" cy="1063468"/>
          </a:xfrm>
          <a:prstGeom prst="rect">
            <a:avLst/>
          </a:prstGeom>
          <a:gradFill flip="none" rotWithShape="1">
            <a:gsLst>
              <a:gs pos="0">
                <a:srgbClr val="FF6600">
                  <a:shade val="30000"/>
                  <a:satMod val="115000"/>
                </a:srgbClr>
              </a:gs>
              <a:gs pos="50000">
                <a:srgbClr val="FF6600">
                  <a:shade val="67500"/>
                  <a:satMod val="115000"/>
                </a:srgbClr>
              </a:gs>
              <a:gs pos="100000">
                <a:srgbClr val="FF6600">
                  <a:shade val="100000"/>
                  <a:satMod val="115000"/>
                </a:srgbClr>
              </a:gs>
            </a:gsLst>
            <a:path path="circle">
              <a:fillToRect l="50000" t="50000" r="50000" b="50000"/>
            </a:path>
            <a:tileRect/>
          </a:gra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000" cap="none" dirty="0" smtClean="0">
                <a:solidFill>
                  <a:schemeClr val="bg1"/>
                </a:solidFill>
              </a:rPr>
              <a:t>Predestination in Islam</a:t>
            </a:r>
            <a:endParaRPr lang="en-GB" sz="8000" cap="none" dirty="0">
              <a:solidFill>
                <a:schemeClr val="bg1"/>
              </a:solidFill>
            </a:endParaRPr>
          </a:p>
        </p:txBody>
      </p:sp>
      <p:pic>
        <p:nvPicPr>
          <p:cNvPr id="2050" name="Picture 2" descr="Image result for unni Muslims believe"/>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516710" y="1028888"/>
            <a:ext cx="5688169" cy="58291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26544488"/>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28137" y="1018602"/>
            <a:ext cx="12220137" cy="5839398"/>
          </a:xfrm>
          <a:prstGeom prst="rect">
            <a:avLst/>
          </a:prstGeom>
          <a:solidFill>
            <a:schemeClr val="bg1"/>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defTabSz="914400"/>
            <a:r>
              <a:rPr lang="en-GB" sz="4000" cap="none" dirty="0" smtClean="0">
                <a:solidFill>
                  <a:srgbClr val="7030A0"/>
                </a:solidFill>
              </a:rPr>
              <a:t>Here is one way to think about it: a mother of a little boy knows her child very well, and knows in advance what he is going to do. If he is given a choice between a bowl of peas and ice cream, she is very sure he will choose the ice cream. That’s not to say the boy was forced to eat the ice cream – it was his choice. Another time he might be offered peas or spinach, and he might choose the peas then if he likes them better. Just because a mother might be able to predict what will happen does not mean the boy is not being given a real choice.</a:t>
            </a:r>
            <a:endParaRPr lang="en-GB" sz="4000" cap="none" dirty="0">
              <a:solidFill>
                <a:srgbClr val="7030A0"/>
              </a:solidFill>
            </a:endParaRPr>
          </a:p>
        </p:txBody>
      </p:sp>
      <p:sp>
        <p:nvSpPr>
          <p:cNvPr id="2" name="AutoShape 2" descr="Image result for in God's 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Image result for in God's imag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itle 2">
            <a:extLst>
              <a:ext uri="{FF2B5EF4-FFF2-40B4-BE49-F238E27FC236}">
                <a16:creationId xmlns:a16="http://schemas.microsoft.com/office/drawing/2014/main" id="{DA9B70F4-F2B7-4893-96DB-D50C61D79BBE}"/>
              </a:ext>
            </a:extLst>
          </p:cNvPr>
          <p:cNvSpPr txBox="1">
            <a:spLocks/>
          </p:cNvSpPr>
          <p:nvPr/>
        </p:nvSpPr>
        <p:spPr>
          <a:xfrm>
            <a:off x="-28135" y="-60338"/>
            <a:ext cx="12220135" cy="1063468"/>
          </a:xfrm>
          <a:prstGeom prst="rect">
            <a:avLst/>
          </a:prstGeom>
          <a:solidFill>
            <a:srgbClr val="FF6600"/>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000" cap="none" dirty="0" smtClean="0">
                <a:solidFill>
                  <a:schemeClr val="bg1"/>
                </a:solidFill>
              </a:rPr>
              <a:t>Human freedom</a:t>
            </a:r>
            <a:endParaRPr lang="en-GB" sz="8000" cap="none" dirty="0">
              <a:solidFill>
                <a:schemeClr val="bg1"/>
              </a:solidFill>
            </a:endParaRPr>
          </a:p>
        </p:txBody>
      </p:sp>
    </p:spTree>
    <p:extLst>
      <p:ext uri="{BB962C8B-B14F-4D97-AF65-F5344CB8AC3E}">
        <p14:creationId xmlns:p14="http://schemas.microsoft.com/office/powerpoint/2010/main" val="3534360228"/>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0" y="5708567"/>
            <a:ext cx="12192000" cy="1152525"/>
          </a:xfrm>
          <a:solidFill>
            <a:schemeClr val="bg1"/>
          </a:solidFill>
        </p:spPr>
        <p:txBody>
          <a:bodyPr>
            <a:normAutofit/>
          </a:bodyPr>
          <a:lstStyle/>
          <a:p>
            <a:pPr algn="ctr"/>
            <a:r>
              <a:rPr lang="en-GB" sz="4800" cap="none" dirty="0" smtClean="0">
                <a:solidFill>
                  <a:schemeClr val="tx1"/>
                </a:solidFill>
              </a:rPr>
              <a:t>A mother knows what her child will choose </a:t>
            </a:r>
            <a:endParaRPr lang="en-GB" sz="4800" cap="none" dirty="0">
              <a:solidFill>
                <a:schemeClr val="tx1"/>
              </a:solidFill>
            </a:endParaRPr>
          </a:p>
        </p:txBody>
      </p:sp>
      <p:pic>
        <p:nvPicPr>
          <p:cNvPr id="4098" name="Picture 2" descr="Image result for muslim boy eating ice cream"/>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56956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8943361"/>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28136" y="1018602"/>
            <a:ext cx="12220136" cy="5839398"/>
          </a:xfrm>
          <a:prstGeom prst="rect">
            <a:avLst/>
          </a:prstGeom>
          <a:solidFill>
            <a:schemeClr val="bg1"/>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defTabSz="914400"/>
            <a:r>
              <a:rPr lang="en-GB" sz="4400" cap="none" dirty="0" smtClean="0">
                <a:solidFill>
                  <a:srgbClr val="7030A0"/>
                </a:solidFill>
              </a:rPr>
              <a:t>Or imagine you have travelled in time 100 years into the future. You spend time observing what people are doing and writing down their actions. You take this written record back with you to the present year. Does this mean that the people you observed 100 years in the future suddenly have  no free choice? No; those people are still deciding for themselves what they want to do – you just happen to have been able to see in advance what they are going to decide.</a:t>
            </a:r>
            <a:endParaRPr lang="en-GB" sz="4400" cap="none" dirty="0">
              <a:solidFill>
                <a:srgbClr val="7030A0"/>
              </a:solidFill>
            </a:endParaRPr>
          </a:p>
        </p:txBody>
      </p:sp>
      <p:sp>
        <p:nvSpPr>
          <p:cNvPr id="2" name="AutoShape 2" descr="Image result for in God's 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Image result for in God's imag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itle 2">
            <a:extLst>
              <a:ext uri="{FF2B5EF4-FFF2-40B4-BE49-F238E27FC236}">
                <a16:creationId xmlns:a16="http://schemas.microsoft.com/office/drawing/2014/main" id="{DA9B70F4-F2B7-4893-96DB-D50C61D79BBE}"/>
              </a:ext>
            </a:extLst>
          </p:cNvPr>
          <p:cNvSpPr txBox="1">
            <a:spLocks/>
          </p:cNvSpPr>
          <p:nvPr/>
        </p:nvSpPr>
        <p:spPr>
          <a:xfrm>
            <a:off x="-28135" y="-60338"/>
            <a:ext cx="12220135" cy="1063468"/>
          </a:xfrm>
          <a:prstGeom prst="rect">
            <a:avLst/>
          </a:prstGeom>
          <a:solidFill>
            <a:srgbClr val="FF6600"/>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000" cap="none" dirty="0" smtClean="0">
                <a:solidFill>
                  <a:schemeClr val="bg1"/>
                </a:solidFill>
              </a:rPr>
              <a:t>Human freedom</a:t>
            </a:r>
            <a:endParaRPr lang="en-GB" sz="8000" cap="none" dirty="0">
              <a:solidFill>
                <a:schemeClr val="bg1"/>
              </a:solidFill>
            </a:endParaRPr>
          </a:p>
        </p:txBody>
      </p:sp>
    </p:spTree>
    <p:extLst>
      <p:ext uri="{BB962C8B-B14F-4D97-AF65-F5344CB8AC3E}">
        <p14:creationId xmlns:p14="http://schemas.microsoft.com/office/powerpoint/2010/main" val="3311560436"/>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1"/>
          <p:cNvSpPr txBox="1">
            <a:spLocks/>
          </p:cNvSpPr>
          <p:nvPr/>
        </p:nvSpPr>
        <p:spPr>
          <a:xfrm>
            <a:off x="-28136" y="1018602"/>
            <a:ext cx="12220136" cy="5839398"/>
          </a:xfrm>
          <a:prstGeom prst="rect">
            <a:avLst/>
          </a:prstGeom>
          <a:solidFill>
            <a:schemeClr val="bg1"/>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defTabSz="914400"/>
            <a:r>
              <a:rPr lang="en-GB" sz="4800" cap="none" dirty="0" smtClean="0">
                <a:solidFill>
                  <a:srgbClr val="7030A0"/>
                </a:solidFill>
              </a:rPr>
              <a:t>Another way to think about it is this: God is the creator of time so is not bound by it. For God there is no past, present and future – for him it is as everything has happened. Human events happen in time due to cause and effect or human free will, but God is outside time. Therefore many Muslims do not see conflict between the supremacy of God’s will, and human freedom to act freely and make choices.</a:t>
            </a:r>
            <a:endParaRPr lang="en-GB" sz="4800" cap="none" dirty="0">
              <a:solidFill>
                <a:srgbClr val="7030A0"/>
              </a:solidFill>
            </a:endParaRPr>
          </a:p>
        </p:txBody>
      </p:sp>
      <p:sp>
        <p:nvSpPr>
          <p:cNvPr id="2" name="AutoShape 2" descr="Image result for in God's imag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4" name="AutoShape 4" descr="Image result for in God's image"/>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9" name="Title 2">
            <a:extLst>
              <a:ext uri="{FF2B5EF4-FFF2-40B4-BE49-F238E27FC236}">
                <a16:creationId xmlns:a16="http://schemas.microsoft.com/office/drawing/2014/main" id="{DA9B70F4-F2B7-4893-96DB-D50C61D79BBE}"/>
              </a:ext>
            </a:extLst>
          </p:cNvPr>
          <p:cNvSpPr txBox="1">
            <a:spLocks/>
          </p:cNvSpPr>
          <p:nvPr/>
        </p:nvSpPr>
        <p:spPr>
          <a:xfrm>
            <a:off x="-28135" y="-60338"/>
            <a:ext cx="12220135" cy="1063468"/>
          </a:xfrm>
          <a:prstGeom prst="rect">
            <a:avLst/>
          </a:prstGeom>
          <a:solidFill>
            <a:srgbClr val="FF6600"/>
          </a:solidFill>
        </p:spPr>
        <p:txBody>
          <a:bodyPr vert="horz" lIns="91440" tIns="45720" rIns="91440" bIns="45720" rtlCol="0" anchor="ctr">
            <a:noAutofit/>
          </a:bodyPr>
          <a:lstStyle>
            <a:lvl1pPr algn="l" rtl="0" eaLnBrk="0" fontAlgn="base" hangingPunct="0">
              <a:lnSpc>
                <a:spcPct val="90000"/>
              </a:lnSpc>
              <a:spcBef>
                <a:spcPct val="0"/>
              </a:spcBef>
              <a:spcAft>
                <a:spcPct val="0"/>
              </a:spcAft>
              <a:defRPr sz="5400" kern="1200" cap="all">
                <a:solidFill>
                  <a:schemeClr val="accent1"/>
                </a:solidFill>
                <a:latin typeface="+mj-lt"/>
                <a:ea typeface="+mj-ea"/>
                <a:cs typeface="+mj-cs"/>
              </a:defRPr>
            </a:lvl1pPr>
            <a:lvl2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2pPr>
            <a:lvl3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3pPr>
            <a:lvl4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4pPr>
            <a:lvl5pPr algn="l" rtl="0" eaLnBrk="0" fontAlgn="base" hangingPunct="0">
              <a:lnSpc>
                <a:spcPct val="90000"/>
              </a:lnSpc>
              <a:spcBef>
                <a:spcPct val="0"/>
              </a:spcBef>
              <a:spcAft>
                <a:spcPct val="0"/>
              </a:spcAft>
              <a:defRPr sz="5400">
                <a:solidFill>
                  <a:schemeClr val="accent1"/>
                </a:solidFill>
                <a:latin typeface="Impact" panose="020B0806030902050204" pitchFamily="34" charset="0"/>
              </a:defRPr>
            </a:lvl5pPr>
            <a:lvl6pPr marL="457200" algn="l" rtl="0" fontAlgn="base">
              <a:lnSpc>
                <a:spcPct val="90000"/>
              </a:lnSpc>
              <a:spcBef>
                <a:spcPct val="0"/>
              </a:spcBef>
              <a:spcAft>
                <a:spcPct val="0"/>
              </a:spcAft>
              <a:defRPr sz="5400">
                <a:solidFill>
                  <a:schemeClr val="accent1"/>
                </a:solidFill>
                <a:latin typeface="Impact" panose="020B0806030902050204" pitchFamily="34" charset="0"/>
              </a:defRPr>
            </a:lvl6pPr>
            <a:lvl7pPr marL="914400" algn="l" rtl="0" fontAlgn="base">
              <a:lnSpc>
                <a:spcPct val="90000"/>
              </a:lnSpc>
              <a:spcBef>
                <a:spcPct val="0"/>
              </a:spcBef>
              <a:spcAft>
                <a:spcPct val="0"/>
              </a:spcAft>
              <a:defRPr sz="5400">
                <a:solidFill>
                  <a:schemeClr val="accent1"/>
                </a:solidFill>
                <a:latin typeface="Impact" panose="020B0806030902050204" pitchFamily="34" charset="0"/>
              </a:defRPr>
            </a:lvl7pPr>
            <a:lvl8pPr marL="1371600" algn="l" rtl="0" fontAlgn="base">
              <a:lnSpc>
                <a:spcPct val="90000"/>
              </a:lnSpc>
              <a:spcBef>
                <a:spcPct val="0"/>
              </a:spcBef>
              <a:spcAft>
                <a:spcPct val="0"/>
              </a:spcAft>
              <a:defRPr sz="5400">
                <a:solidFill>
                  <a:schemeClr val="accent1"/>
                </a:solidFill>
                <a:latin typeface="Impact" panose="020B0806030902050204" pitchFamily="34" charset="0"/>
              </a:defRPr>
            </a:lvl8pPr>
            <a:lvl9pPr marL="1828800" algn="l" rtl="0" fontAlgn="base">
              <a:lnSpc>
                <a:spcPct val="90000"/>
              </a:lnSpc>
              <a:spcBef>
                <a:spcPct val="0"/>
              </a:spcBef>
              <a:spcAft>
                <a:spcPct val="0"/>
              </a:spcAft>
              <a:defRPr sz="5400">
                <a:solidFill>
                  <a:schemeClr val="accent1"/>
                </a:solidFill>
                <a:latin typeface="Impact" panose="020B0806030902050204" pitchFamily="34" charset="0"/>
              </a:defRPr>
            </a:lvl9pPr>
          </a:lstStyle>
          <a:p>
            <a:pPr algn="ctr" defTabSz="914400"/>
            <a:r>
              <a:rPr lang="en-GB" sz="8000" cap="none" dirty="0" smtClean="0">
                <a:solidFill>
                  <a:schemeClr val="bg1"/>
                </a:solidFill>
              </a:rPr>
              <a:t>Human freedom</a:t>
            </a:r>
            <a:endParaRPr lang="en-GB" sz="8000" cap="none" dirty="0">
              <a:solidFill>
                <a:schemeClr val="bg1"/>
              </a:solidFill>
            </a:endParaRPr>
          </a:p>
        </p:txBody>
      </p:sp>
    </p:spTree>
    <p:extLst>
      <p:ext uri="{BB962C8B-B14F-4D97-AF65-F5344CB8AC3E}">
        <p14:creationId xmlns:p14="http://schemas.microsoft.com/office/powerpoint/2010/main" val="1902154652"/>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37324" y="1622738"/>
            <a:ext cx="8369954" cy="5235262"/>
          </a:xfrm>
          <a:gradFill flip="none" rotWithShape="1">
            <a:gsLst>
              <a:gs pos="0">
                <a:srgbClr val="FFFF00">
                  <a:tint val="66000"/>
                  <a:satMod val="160000"/>
                </a:srgbClr>
              </a:gs>
              <a:gs pos="50000">
                <a:srgbClr val="FFFF00">
                  <a:tint val="44500"/>
                  <a:satMod val="160000"/>
                </a:srgbClr>
              </a:gs>
              <a:gs pos="100000">
                <a:srgbClr val="FFFF00">
                  <a:tint val="23500"/>
                  <a:satMod val="160000"/>
                </a:srgbClr>
              </a:gs>
            </a:gsLst>
            <a:path path="circle">
              <a:fillToRect l="100000" t="100000"/>
            </a:path>
            <a:tileRect r="-100000" b="-100000"/>
          </a:gradFill>
        </p:spPr>
        <p:txBody>
          <a:bodyPr>
            <a:noAutofit/>
          </a:bodyPr>
          <a:lstStyle/>
          <a:p>
            <a:pPr>
              <a:buFont typeface="Wingdings" panose="05000000000000000000" pitchFamily="2" charset="2"/>
              <a:buChar char="ü"/>
            </a:pPr>
            <a:r>
              <a:rPr lang="en-GB" sz="4400" cap="none" dirty="0" smtClean="0">
                <a:solidFill>
                  <a:srgbClr val="C00000"/>
                </a:solidFill>
              </a:rPr>
              <a:t>Take care not to confuse the  belief in </a:t>
            </a:r>
            <a:r>
              <a:rPr lang="en-GB" sz="4400" cap="none" dirty="0" smtClean="0">
                <a:solidFill>
                  <a:schemeClr val="tx2">
                    <a:lumMod val="60000"/>
                    <a:lumOff val="40000"/>
                  </a:schemeClr>
                </a:solidFill>
              </a:rPr>
              <a:t>predestination</a:t>
            </a:r>
            <a:r>
              <a:rPr lang="en-GB" sz="4400" cap="none" dirty="0" smtClean="0">
                <a:solidFill>
                  <a:srgbClr val="C00000"/>
                </a:solidFill>
              </a:rPr>
              <a:t> with the idea that people have already been chosen to go to heaven or hell regardless of their behaviour.</a:t>
            </a:r>
            <a:endParaRPr lang="en-GB" sz="4400" cap="none" dirty="0">
              <a:solidFill>
                <a:srgbClr val="C00000"/>
              </a:solidFill>
            </a:endParaRPr>
          </a:p>
        </p:txBody>
      </p:sp>
      <p:pic>
        <p:nvPicPr>
          <p:cNvPr id="8" name="Picture 7"/>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188681"/>
            <a:ext cx="8435662" cy="2236422"/>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332630" y="-45719"/>
            <a:ext cx="4305303" cy="6903719"/>
          </a:xfrm>
          <a:prstGeom prst="rect">
            <a:avLst/>
          </a:prstGeom>
        </p:spPr>
      </p:pic>
    </p:spTree>
    <p:extLst>
      <p:ext uri="{BB962C8B-B14F-4D97-AF65-F5344CB8AC3E}">
        <p14:creationId xmlns:p14="http://schemas.microsoft.com/office/powerpoint/2010/main" val="4210146803"/>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a:xfrm>
            <a:off x="0" y="1737214"/>
            <a:ext cx="11608230" cy="5120785"/>
          </a:xfrm>
          <a:solidFill>
            <a:schemeClr val="bg1"/>
          </a:solidFill>
        </p:spPr>
        <p:txBody>
          <a:bodyPr>
            <a:noAutofit/>
          </a:bodyPr>
          <a:lstStyle/>
          <a:p>
            <a:pPr marL="0" indent="0">
              <a:buNone/>
            </a:pPr>
            <a:endParaRPr lang="en-GB" sz="3200" b="1" cap="none" dirty="0">
              <a:solidFill>
                <a:srgbClr val="C00000"/>
              </a:solidFill>
            </a:endParaRPr>
          </a:p>
          <a:p>
            <a:pPr marL="0" indent="0">
              <a:buNone/>
            </a:pPr>
            <a:endParaRPr lang="en-GB" sz="3600" cap="none" dirty="0" smtClean="0">
              <a:solidFill>
                <a:srgbClr val="C00000"/>
              </a:solidFill>
            </a:endParaRPr>
          </a:p>
          <a:p>
            <a:pPr marL="742950" indent="-742950">
              <a:buAutoNum type="arabicPeriod"/>
            </a:pPr>
            <a:r>
              <a:rPr lang="en-GB" sz="3600" cap="none" dirty="0" smtClean="0"/>
              <a:t>Give </a:t>
            </a:r>
            <a:r>
              <a:rPr lang="en-GB" sz="3600" cap="none" dirty="0"/>
              <a:t>the correct </a:t>
            </a:r>
            <a:r>
              <a:rPr lang="en-GB" sz="3600" cap="none" dirty="0" smtClean="0"/>
              <a:t>definitions for</a:t>
            </a:r>
            <a:r>
              <a:rPr lang="en-GB" sz="3600" cap="none" dirty="0" smtClean="0">
                <a:solidFill>
                  <a:srgbClr val="002060"/>
                </a:solidFill>
              </a:rPr>
              <a:t>: </a:t>
            </a:r>
            <a:r>
              <a:rPr lang="en-GB" sz="3600" cap="none" dirty="0" smtClean="0">
                <a:solidFill>
                  <a:srgbClr val="00B050"/>
                </a:solidFill>
              </a:rPr>
              <a:t>predestination, angels, Day of Judgement, Jibril </a:t>
            </a:r>
            <a:r>
              <a:rPr lang="en-GB" sz="3600" cap="none" dirty="0" smtClean="0"/>
              <a:t>and </a:t>
            </a:r>
            <a:r>
              <a:rPr lang="en-GB" sz="3600" cap="none" dirty="0" smtClean="0">
                <a:solidFill>
                  <a:srgbClr val="00B050"/>
                </a:solidFill>
              </a:rPr>
              <a:t>Mika’il</a:t>
            </a:r>
            <a:r>
              <a:rPr lang="en-GB" sz="3600" cap="none" dirty="0" smtClean="0"/>
              <a:t>. </a:t>
            </a:r>
            <a:endParaRPr lang="en-GB" sz="3600" cap="none" dirty="0" smtClean="0"/>
          </a:p>
          <a:p>
            <a:pPr marL="742950" indent="-742950">
              <a:buAutoNum type="arabicPeriod"/>
            </a:pPr>
            <a:r>
              <a:rPr lang="en-GB" sz="3600" cap="none" dirty="0" smtClean="0"/>
              <a:t>Explain </a:t>
            </a:r>
            <a:r>
              <a:rPr lang="en-GB" sz="3600" cap="none" dirty="0" smtClean="0"/>
              <a:t>the Muslim idea of predestination. </a:t>
            </a:r>
            <a:endParaRPr lang="en-GB" sz="3600" cap="none" dirty="0" smtClean="0"/>
          </a:p>
          <a:p>
            <a:pPr marL="742950" indent="-742950">
              <a:buAutoNum type="arabicPeriod"/>
            </a:pPr>
            <a:r>
              <a:rPr lang="en-GB" sz="3600" cap="none" dirty="0" smtClean="0"/>
              <a:t>’Predestination </a:t>
            </a:r>
            <a:r>
              <a:rPr lang="en-GB" sz="3600" cap="none" dirty="0" smtClean="0"/>
              <a:t>means that humans have no freedom.’ </a:t>
            </a:r>
            <a:r>
              <a:rPr lang="en-GB" sz="3600" cap="none" dirty="0"/>
              <a:t>Evaluate this statement. Be sure to include more than one point of view and refer to Muslim teachings in your answer</a:t>
            </a:r>
            <a:r>
              <a:rPr lang="en-GB" sz="3600" cap="none" dirty="0" smtClean="0"/>
              <a:t>.   </a:t>
            </a:r>
          </a:p>
          <a:p>
            <a:pPr marL="0" indent="0">
              <a:buNone/>
            </a:pPr>
            <a:r>
              <a:rPr lang="en-GB" sz="3600" b="1" cap="none" dirty="0" smtClean="0">
                <a:solidFill>
                  <a:srgbClr val="C00000"/>
                </a:solidFill>
                <a:effectLst>
                  <a:outerShdw blurRad="38100" dist="38100" dir="2700000" algn="tl">
                    <a:srgbClr val="000000">
                      <a:alpha val="43137"/>
                    </a:srgbClr>
                  </a:outerShdw>
                </a:effectLst>
              </a:rPr>
              <a:t>                                                                                                                </a:t>
            </a:r>
            <a:r>
              <a:rPr lang="en-GB" sz="3600" cap="none" dirty="0" smtClean="0"/>
              <a:t>                                                           </a:t>
            </a:r>
            <a:endParaRPr lang="en-GB" sz="3600" cap="none" dirty="0"/>
          </a:p>
          <a:p>
            <a:pPr marL="0" indent="0">
              <a:buNone/>
            </a:pPr>
            <a:r>
              <a:rPr lang="en-GB" sz="3600" b="1" cap="none" dirty="0">
                <a:solidFill>
                  <a:srgbClr val="C00000"/>
                </a:solidFill>
              </a:rPr>
              <a:t>                                     </a:t>
            </a:r>
            <a:endParaRPr lang="en-GB" sz="3600" cap="none" dirty="0"/>
          </a:p>
        </p:txBody>
      </p:sp>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59635"/>
            <a:ext cx="11477296" cy="1796850"/>
          </a:xfrm>
          <a:prstGeom prst="rect">
            <a:avLst/>
          </a:prstGeom>
        </p:spPr>
      </p:pic>
    </p:spTree>
    <p:extLst>
      <p:ext uri="{BB962C8B-B14F-4D97-AF65-F5344CB8AC3E}">
        <p14:creationId xmlns:p14="http://schemas.microsoft.com/office/powerpoint/2010/main" val="3795371572"/>
      </p:ext>
    </p:extLst>
  </p:cSld>
  <p:clrMapOvr>
    <a:masterClrMapping/>
  </p:clrMapOvr>
  <mc:AlternateContent xmlns:mc="http://schemas.openxmlformats.org/markup-compatibility/2006" xmlns:p14="http://schemas.microsoft.com/office/powerpoint/2010/main">
    <mc:Choice Requires="p14">
      <p:transition spd="slow" p14:dur="1200" advClick="0">
        <p14:prism dir="d"/>
      </p:transition>
    </mc:Choice>
    <mc:Fallback xmlns="">
      <p:transition spd="slow" advClick="0">
        <p:fade/>
      </p:transition>
    </mc:Fallback>
  </mc:AlternateContent>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NULL"/></Relationships>
</file>

<file path=ppt/theme/theme1.xml><?xml version="1.0" encoding="utf-8"?>
<a:theme xmlns:a="http://schemas.openxmlformats.org/drawingml/2006/main" name="Main Event">
  <a:themeElements>
    <a:clrScheme name="Main Event">
      <a:dk1>
        <a:sysClr val="windowText" lastClr="000000"/>
      </a:dk1>
      <a:lt1>
        <a:sysClr val="window" lastClr="FFFFFF"/>
      </a:lt1>
      <a:dk2>
        <a:srgbClr val="424242"/>
      </a:dk2>
      <a:lt2>
        <a:srgbClr val="C8C8C8"/>
      </a:lt2>
      <a:accent1>
        <a:srgbClr val="B80E0F"/>
      </a:accent1>
      <a:accent2>
        <a:srgbClr val="A6987D"/>
      </a:accent2>
      <a:accent3>
        <a:srgbClr val="7F9A71"/>
      </a:accent3>
      <a:accent4>
        <a:srgbClr val="64969F"/>
      </a:accent4>
      <a:accent5>
        <a:srgbClr val="9B75B2"/>
      </a:accent5>
      <a:accent6>
        <a:srgbClr val="80737A"/>
      </a:accent6>
      <a:hlink>
        <a:srgbClr val="F21213"/>
      </a:hlink>
      <a:folHlink>
        <a:srgbClr val="B6A394"/>
      </a:folHlink>
    </a:clrScheme>
    <a:fontScheme name="Main Event">
      <a:majorFont>
        <a:latin typeface="Impact" panose="020B080603090205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Impact" panose="020B080603090205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Main Event">
      <a:fillStyleLst>
        <a:solidFill>
          <a:schemeClr val="phClr"/>
        </a:solidFill>
        <a:solidFill>
          <a:schemeClr val="phClr">
            <a:tint val="69000"/>
            <a:satMod val="105000"/>
            <a:lumMod val="110000"/>
          </a:schemeClr>
        </a:solidFill>
        <a:blipFill>
          <a:blip xmlns:r="http://schemas.openxmlformats.org/officeDocument/2006/relationships" r:embed="rId1">
            <a:duotone>
              <a:schemeClr val="phClr">
                <a:shade val="88000"/>
                <a:lumMod val="88000"/>
              </a:schemeClr>
              <a:schemeClr val="phClr"/>
            </a:duotone>
          </a:blip>
          <a:tile tx="0" ty="0" sx="100000" sy="100000" flip="none" algn="tl"/>
        </a:blipFill>
      </a:fillStyleLst>
      <a:lnStyleLst>
        <a:ln w="9525" cap="flat" cmpd="sng" algn="ctr">
          <a:solidFill>
            <a:schemeClr val="phClr">
              <a:shade val="60000"/>
            </a:schemeClr>
          </a:solidFill>
          <a:prstDash val="solid"/>
        </a:ln>
        <a:ln w="19050"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effectStyle>
        <a:effectStyle>
          <a:effectLst>
            <a:outerShdw blurRad="25400" dist="127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88000"/>
              </a:schemeClr>
            </a:gs>
          </a:gsLst>
          <a:lin ang="5400000" scaled="0"/>
        </a:gradFill>
        <a:blipFill>
          <a:blip xmlns:r="http://schemas.openxmlformats.org/officeDocument/2006/relationships" r:embed="rId1">
            <a:duotone>
              <a:schemeClr val="phClr">
                <a:shade val="48000"/>
                <a:satMod val="110000"/>
                <a:lumMod val="40000"/>
              </a:schemeClr>
              <a:schemeClr val="phClr">
                <a:tint val="90000"/>
                <a:lumMod val="106000"/>
              </a:schemeClr>
            </a:duotone>
          </a:blip>
          <a:stretch/>
        </a:blipFill>
      </a:bgFillStyleLst>
    </a:fmtScheme>
  </a:themeElements>
  <a:objectDefaults/>
  <a:extraClrSchemeLst/>
  <a:extLst>
    <a:ext uri="{05A4C25C-085E-4340-85A3-A5531E510DB2}">
      <thm15:themeFamily xmlns:thm15="http://schemas.microsoft.com/office/thememl/2012/main" name="Main Event" id="{AC372BB4-D83D-411E-B849-B641926BA760}" vid="{F1EFBDE3-1A95-4E3D-81AD-1F53D65BEA0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A8108D82E8CD4439E0083AD21CAD23F" ma:contentTypeVersion="12" ma:contentTypeDescription="Create a new document." ma:contentTypeScope="" ma:versionID="bbd2b935905b87064daf28f5f5ccd935">
  <xsd:schema xmlns:xsd="http://www.w3.org/2001/XMLSchema" xmlns:xs="http://www.w3.org/2001/XMLSchema" xmlns:p="http://schemas.microsoft.com/office/2006/metadata/properties" xmlns:ns3="b35d852d-e68f-4799-b1d8-e0dc4642f4be" xmlns:ns4="1287378b-fa1e-4e4c-a4fc-4ccf83d67a30" targetNamespace="http://schemas.microsoft.com/office/2006/metadata/properties" ma:root="true" ma:fieldsID="c9349f7f85675d55a0ba1526b2e2e3e7" ns3:_="" ns4:_="">
    <xsd:import namespace="b35d852d-e68f-4799-b1d8-e0dc4642f4be"/>
    <xsd:import namespace="1287378b-fa1e-4e4c-a4fc-4ccf83d67a30"/>
    <xsd:element name="properties">
      <xsd:complexType>
        <xsd:sequence>
          <xsd:element name="documentManagement">
            <xsd:complexType>
              <xsd:all>
                <xsd:element ref="ns3:MediaServiceMetadata" minOccurs="0"/>
                <xsd:element ref="ns3:MediaServiceFastMetadata" minOccurs="0"/>
                <xsd:element ref="ns4:SharedWithUsers" minOccurs="0"/>
                <xsd:element ref="ns4:SharedWithDetails" minOccurs="0"/>
                <xsd:element ref="ns4:SharingHintHash" minOccurs="0"/>
                <xsd:element ref="ns3:MediaServiceDateTaken" minOccurs="0"/>
                <xsd:element ref="ns3:MediaServiceAutoTags" minOccurs="0"/>
                <xsd:element ref="ns3:MediaServiceLocation"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35d852d-e68f-4799-b1d8-e0dc4642f4be"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3" nillable="true" ma:displayName="MediaServiceDateTaken" ma:hidden="true" ma:internalName="MediaServiceDateTaken" ma:readOnly="true">
      <xsd:simpleType>
        <xsd:restriction base="dms:Text"/>
      </xsd:simpleType>
    </xsd:element>
    <xsd:element name="MediaServiceAutoTags" ma:index="14" nillable="true" ma:displayName="MediaServiceAutoTags" ma:internalName="MediaServiceAutoTags" ma:readOnly="true">
      <xsd:simpleType>
        <xsd:restriction base="dms:Text"/>
      </xsd:simpleType>
    </xsd:element>
    <xsd:element name="MediaServiceLocation" ma:index="15" nillable="true" ma:displayName="MediaServic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287378b-fa1e-4e4c-a4fc-4ccf83d67a3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SharingHintHash" ma:index="12"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p:properties>
</file>

<file path=customXml/itemProps1.xml><?xml version="1.0" encoding="utf-8"?>
<ds:datastoreItem xmlns:ds="http://schemas.openxmlformats.org/officeDocument/2006/customXml" ds:itemID="{3A5B29E0-AB80-4224-B144-EEA5436CEA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b35d852d-e68f-4799-b1d8-e0dc4642f4be"/>
    <ds:schemaRef ds:uri="1287378b-fa1e-4e4c-a4fc-4ccf83d67a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B83647A8-94C1-4A83-AAF9-0969AEF8BB51}">
  <ds:schemaRefs>
    <ds:schemaRef ds:uri="http://schemas.microsoft.com/sharepoint/v3/contenttype/forms"/>
  </ds:schemaRefs>
</ds:datastoreItem>
</file>

<file path=customXml/itemProps3.xml><?xml version="1.0" encoding="utf-8"?>
<ds:datastoreItem xmlns:ds="http://schemas.openxmlformats.org/officeDocument/2006/customXml" ds:itemID="{56C585E2-2AA6-4C06-A537-E2328945D67B}">
  <ds:schemaRefs>
    <ds:schemaRef ds:uri="b35d852d-e68f-4799-b1d8-e0dc4642f4be"/>
    <ds:schemaRef ds:uri="http://purl.org/dc/terms/"/>
    <ds:schemaRef ds:uri="http://schemas.microsoft.com/office/2006/documentManagement/types"/>
    <ds:schemaRef ds:uri="http://purl.org/dc/dcmitype/"/>
    <ds:schemaRef ds:uri="http://schemas.openxmlformats.org/package/2006/metadata/core-properties"/>
    <ds:schemaRef ds:uri="http://purl.org/dc/elements/1.1/"/>
    <ds:schemaRef ds:uri="http://schemas.microsoft.com/office/2006/metadata/properties"/>
    <ds:schemaRef ds:uri="http://schemas.microsoft.com/office/infopath/2007/PartnerControls"/>
    <ds:schemaRef ds:uri="1287378b-fa1e-4e4c-a4fc-4ccf83d67a30"/>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emplate>TM04033927[[fn=Main Event]]</Template>
  <TotalTime>24893</TotalTime>
  <Words>652</Words>
  <Application>Microsoft Office PowerPoint</Application>
  <PresentationFormat>Widescreen</PresentationFormat>
  <Paragraphs>73</Paragraphs>
  <Slides>30</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30</vt:i4>
      </vt:variant>
    </vt:vector>
  </HeadingPairs>
  <TitlesOfParts>
    <vt:vector size="35" baseType="lpstr">
      <vt:lpstr>Arial</vt:lpstr>
      <vt:lpstr>Calibri</vt:lpstr>
      <vt:lpstr>Impact</vt:lpstr>
      <vt:lpstr>Wingdings</vt:lpstr>
      <vt:lpstr>Main Event</vt:lpstr>
      <vt:lpstr> Predestination</vt:lpstr>
      <vt:lpstr>AQA               Islam:  Predestination</vt:lpstr>
      <vt:lpstr>Muslim:  one who has submitted to the will of God and has accepted Islam.</vt:lpstr>
      <vt:lpstr>Islam:  the name of the religion followed by Muslims; to surrender to the will of God; peace.</vt:lpstr>
      <vt:lpstr>Allah:  the Arabic name for God.</vt:lpstr>
      <vt:lpstr>Monotheistic:  a religion that believes there is only one God.</vt:lpstr>
      <vt:lpstr>Tawhid:  the Oneness and unity of God.</vt:lpstr>
      <vt:lpstr>Supremacy:  supreme power or authority; a quality of God.</vt:lpstr>
      <vt:lpstr>Immanent:  the idea that God is present in and involved with life on earth and in the universe; a quality of God.</vt:lpstr>
      <vt:lpstr>Transcendent :  the idea that God is beyond and outside life on earth and the universe, a quality of God.</vt:lpstr>
      <vt:lpstr>Omnipotent:  almighty, having unlimited power; a quality of God.</vt:lpstr>
      <vt:lpstr>Beneficent:  benevolent, all-loving, all-good; a quality of God.</vt:lpstr>
      <vt:lpstr>Merciful:  the quality of God that shows compassion or forgiveness to humans, even though he has the power to punish them.</vt:lpstr>
      <vt:lpstr>Fairness:  the idea that God treats people fairly and impartially without favour or discrimination.</vt:lpstr>
      <vt:lpstr>Justice:  the idea that God is just and fair and judges human actions, rewarding the good and punishing the bad.</vt:lpstr>
      <vt:lpstr>Adalat:  the concept of justice in Shi’a Islam.</vt:lpstr>
      <vt:lpstr>Angels:  spiritual beings believed to act as messengers of God.</vt:lpstr>
      <vt:lpstr>Day of judgement:  a  time when the world will end and every soul will be judged by God, and either rewarded or punished.</vt:lpstr>
      <vt:lpstr>Jibril:  the Arabic name for Gabriel, the archangel who brought God’s message to the prophets, particularly to Muhammad.</vt:lpstr>
      <vt:lpstr>Mika’il:  the Arabic name for Michael, the archangel of mercy who rewards good deeds and provides nourishments.</vt:lpstr>
      <vt:lpstr>Predestination:  the idea that God knows or determines everything that will happen in the universe.</vt:lpstr>
      <vt:lpstr>PowerPoint Presentation</vt:lpstr>
      <vt:lpstr>“ Say, “ Never will we be struck except by what Allah has decreed for us; He is our protector”. And upon Allah let the believers rely.                                                             Qur’an 9: 51</vt:lpstr>
      <vt:lpstr>PowerPoint Presentation</vt:lpstr>
      <vt:lpstr>PowerPoint Presentation</vt:lpstr>
      <vt:lpstr>A mother knows what her child will choose </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Home</dc:creator>
  <cp:lastModifiedBy>Taiyibha Ahmed</cp:lastModifiedBy>
  <cp:revision>5060</cp:revision>
  <dcterms:created xsi:type="dcterms:W3CDTF">2016-12-24T14:54:11Z</dcterms:created>
  <dcterms:modified xsi:type="dcterms:W3CDTF">2020-05-14T11:36:26Z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0x0101007A8108D82E8CD4439E0083AD21CAD23F</vt:lpwstr>
  </property>
</Properties>
</file>