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8" r:id="rId5"/>
    <p:sldId id="256" r:id="rId6"/>
    <p:sldId id="257" r:id="rId7"/>
    <p:sldId id="259" r:id="rId8"/>
    <p:sldId id="260" r:id="rId9"/>
    <p:sldId id="26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1" autoAdjust="0"/>
    <p:restoredTop sz="94660"/>
  </p:normalViewPr>
  <p:slideViewPr>
    <p:cSldViewPr snapToGrid="0">
      <p:cViewPr>
        <p:scale>
          <a:sx n="50" d="100"/>
          <a:sy n="50" d="100"/>
        </p:scale>
        <p:origin x="-392" y="3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378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5259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520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08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507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6967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529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15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892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763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773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9AC4DF-38B3-474F-98C5-DF23BDA4CC8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249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ancientegypt.co.uk/mummies/story/page4.html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33120" y="1280774"/>
            <a:ext cx="1060704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Monday 22</a:t>
            </a:r>
            <a:r>
              <a:rPr lang="en-US" sz="5400" b="1" u="sng" baseline="30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nd</a:t>
            </a:r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November </a:t>
            </a:r>
            <a:r>
              <a:rPr lang="en-US" sz="54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2021</a:t>
            </a:r>
          </a:p>
          <a:p>
            <a:pPr algn="ctr"/>
            <a:r>
              <a:rPr lang="en-US" sz="54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LO: To </a:t>
            </a:r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write with purpose</a:t>
            </a:r>
            <a:endParaRPr lang="en-US" sz="5400" b="1" u="sng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54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C:  </a:t>
            </a:r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Explanation Text</a:t>
            </a:r>
          </a:p>
        </p:txBody>
      </p:sp>
    </p:spTree>
    <p:extLst>
      <p:ext uri="{BB962C8B-B14F-4D97-AF65-F5344CB8AC3E}">
        <p14:creationId xmlns:p14="http://schemas.microsoft.com/office/powerpoint/2010/main" val="2546854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49886" y="869434"/>
            <a:ext cx="917051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Time to edit your work from last week!</a:t>
            </a:r>
            <a:endParaRPr lang="en-GB" sz="4000" dirty="0"/>
          </a:p>
        </p:txBody>
      </p:sp>
      <p:pic>
        <p:nvPicPr>
          <p:cNvPr id="6" name="Picture 5" descr="2008-01-26 (Editing a paper) - 19 | A bunch of shots of a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750" y="1847850"/>
            <a:ext cx="4762500" cy="316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547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573723" y="528935"/>
            <a:ext cx="923707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What sections have we written </a:t>
            </a:r>
          </a:p>
          <a:p>
            <a:pPr algn="ctr"/>
            <a:r>
              <a:rPr lang="en-US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about so far?</a:t>
            </a:r>
            <a:endParaRPr lang="en-US" sz="5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0824" y="2896987"/>
            <a:ext cx="2505652" cy="239575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8328" y="2725020"/>
            <a:ext cx="3427417" cy="237723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0184" y="2992230"/>
            <a:ext cx="2842670" cy="220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155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588477" y="477430"/>
            <a:ext cx="947322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u="sng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What is the next section we need to write about?</a:t>
            </a:r>
            <a:endParaRPr lang="en-US" sz="5400" b="1" u="sng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8477" y="2492171"/>
            <a:ext cx="3620005" cy="2915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2823" y="2596961"/>
            <a:ext cx="4324954" cy="281026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619320" y="5587767"/>
            <a:ext cx="58677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4"/>
              </a:rPr>
              <a:t>http://</a:t>
            </a:r>
            <a:r>
              <a:rPr lang="en-GB" dirty="0" smtClean="0">
                <a:hlinkClick r:id="rId4"/>
              </a:rPr>
              <a:t>www.ancientegypt.co.uk/mummies/story/page4.html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8701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ade in Maite: octubre 20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6575" y="2231756"/>
            <a:ext cx="3017026" cy="30988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588477" y="477430"/>
            <a:ext cx="947322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Tell your partner the ke</a:t>
            </a:r>
            <a:r>
              <a:rPr lang="en-US" sz="540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y point in this stage!</a:t>
            </a:r>
            <a:endParaRPr lang="en-US" sz="5400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677377" y="5330556"/>
            <a:ext cx="9473223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Can you come up with a first sentence?</a:t>
            </a:r>
            <a:endParaRPr lang="en-US" sz="4400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18063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8477" y="477430"/>
            <a:ext cx="9473223" cy="147732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It is time to write this section!</a:t>
            </a:r>
          </a:p>
          <a:p>
            <a:pPr algn="ctr"/>
            <a:r>
              <a:rPr lang="en-US" sz="360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(Don’t forget to start with a sub-heading)</a:t>
            </a:r>
            <a:endParaRPr lang="en-US" sz="3600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4" name="Picture 3" descr="Let's Write by EPZ Software Inc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788" y="2184400"/>
            <a:ext cx="3530600" cy="353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0972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9650F22-4179-4F8F-9E55-B1A3B7C381B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2C72BBC-B043-422D-BAE5-098AAC0DA84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A3D6BB4-F3DA-48EB-B7E1-180F926A74C2}">
  <ds:schemaRefs>
    <ds:schemaRef ds:uri="http://purl.org/dc/elements/1.1/"/>
    <ds:schemaRef ds:uri="http://schemas.microsoft.com/office/2006/documentManagement/types"/>
    <ds:schemaRef ds:uri="933c73ff-1f47-478d-836a-52d41c4c8390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b7193443-4924-4c98-83f1-322a08f13154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82</Words>
  <Application>Microsoft Office PowerPoint</Application>
  <PresentationFormat>Widescreen</PresentationFormat>
  <Paragraphs>12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George</dc:creator>
  <cp:lastModifiedBy>Sophie George</cp:lastModifiedBy>
  <cp:revision>3</cp:revision>
  <dcterms:created xsi:type="dcterms:W3CDTF">2021-10-29T15:17:09Z</dcterms:created>
  <dcterms:modified xsi:type="dcterms:W3CDTF">2021-11-21T15:38:38Z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