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wdp" ContentType="image/vnd.ms-photo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83" r:id="rId2"/>
    <p:sldId id="262" r:id="rId3"/>
    <p:sldId id="263" r:id="rId4"/>
    <p:sldId id="282" r:id="rId5"/>
    <p:sldId id="264" r:id="rId6"/>
    <p:sldId id="265" r:id="rId7"/>
    <p:sldId id="273" r:id="rId8"/>
    <p:sldId id="274" r:id="rId9"/>
    <p:sldId id="266" r:id="rId10"/>
    <p:sldId id="267" r:id="rId11"/>
    <p:sldId id="275" r:id="rId12"/>
    <p:sldId id="276" r:id="rId13"/>
    <p:sldId id="277" r:id="rId14"/>
    <p:sldId id="278" r:id="rId15"/>
    <p:sldId id="279" r:id="rId16"/>
    <p:sldId id="280" r:id="rId17"/>
    <p:sldId id="269" r:id="rId18"/>
    <p:sldId id="281" r:id="rId19"/>
    <p:sldId id="272" r:id="rId20"/>
    <p:sldId id="270" r:id="rId21"/>
    <p:sldId id="271" r:id="rId2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Emily Fenner" initials="EF" lastIdx="1" clrIdx="0">
    <p:extLst>
      <p:ext uri="{19B8F6BF-5375-455C-9EA6-DF929625EA0E}">
        <p15:presenceInfo xmlns:p15="http://schemas.microsoft.com/office/powerpoint/2012/main" userId="S-1-5-21-445685737-710781008-2806010839-6108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AFDC7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69" d="100"/>
          <a:sy n="69" d="100"/>
        </p:scale>
        <p:origin x="780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commentAuthors" Target="commentAuthor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F17EF26-3B70-4284-B616-AD7003840B8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070622A-E24A-45B1-9443-4DD86DFD864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75DE97E-C53B-40BC-92CC-43D9018E36C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ACFD66-E032-43B3-ACB7-E7BE2BCC8F21}" type="datetimeFigureOut">
              <a:rPr lang="en-GB" smtClean="0"/>
              <a:t>29/10/2020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D491B42-95CF-4FF2-BFE6-A404F0A10AB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EAA7FD7-B9D5-40CA-A95F-63D7109A2AA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E6C938-56C6-4896-8505-93D0A04D230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940389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C174AC4-F2A8-4A4E-A177-7759DBCF114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9252058-D32D-43F0-BA2B-5DAE716224F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2B6D526-8BFE-4682-87C0-FFBB16CC604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ACFD66-E032-43B3-ACB7-E7BE2BCC8F21}" type="datetimeFigureOut">
              <a:rPr lang="en-GB" smtClean="0"/>
              <a:t>29/10/2020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E44B098-AE18-4B27-AEBE-D24A35E8177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9CD6C3A-C6DB-4FFC-8C3B-39ECDB0822F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E6C938-56C6-4896-8505-93D0A04D230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8781896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80F30BD-B4F3-4F74-A59D-00F24857E5C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1E9821B-DFA5-4B03-9E1E-6A825E2EFCB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4081B4-1762-411E-94CF-15FB2ADF542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ACFD66-E032-43B3-ACB7-E7BE2BCC8F21}" type="datetimeFigureOut">
              <a:rPr lang="en-GB" smtClean="0"/>
              <a:t>29/10/2020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FAFCD8F-1DEA-4CD1-8B73-45145617680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6114348-0F26-4DC8-BFA2-7111CBFA44B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E6C938-56C6-4896-8505-93D0A04D230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0223521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24CB5EB-1E0C-4265-A999-A6B7A17FCC5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C2E6E1D-1521-4842-B198-7B5D4FD4145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CE88403-ED00-4514-8432-C12D0AAD605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039D5E7-F1B7-4CEA-BA6C-C9C1CC1D000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ACFD66-E032-43B3-ACB7-E7BE2BCC8F21}" type="datetimeFigureOut">
              <a:rPr lang="en-GB" smtClean="0"/>
              <a:t>29/10/2020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72A23E5-D93C-472F-BCA2-718A87FA18F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1B0D8F9-6ABF-4F0D-80AC-519C9EDD3B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E6C938-56C6-4896-8505-93D0A04D230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4082675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E57B1EB-46A2-4899-8AA6-1913A1D610E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756F879-586D-4486-B682-6A2FA533E12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9E85FCF-8FCB-48F6-94B1-85BBA8A9E94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25C5B766-030C-459D-82F3-680225D729A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B0637EF3-5AC3-46F1-A11B-AD678DB82F72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772B3D59-1204-4188-B2CD-F088800F213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ACFD66-E032-43B3-ACB7-E7BE2BCC8F21}" type="datetimeFigureOut">
              <a:rPr lang="en-GB" smtClean="0"/>
              <a:t>29/10/2020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BDF73C6C-EC79-40A0-BF64-775479418D1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38E846C7-C404-4965-A728-D8D5BF5B8AB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E6C938-56C6-4896-8505-93D0A04D230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1644297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8A4A19B-A59D-4A88-B964-71F02AD4F1B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068BE9C2-5553-45CE-9436-5CE032656CA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ACFD66-E032-43B3-ACB7-E7BE2BCC8F21}" type="datetimeFigureOut">
              <a:rPr lang="en-GB" smtClean="0"/>
              <a:t>29/10/2020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6114441-760F-4DCC-8CC0-87500161CD5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97C23D94-C2B3-464C-BA69-4693AC7CF00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E6C938-56C6-4896-8505-93D0A04D230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3488955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47F6D1D7-4A12-43C5-8F6B-E87497B660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ACFD66-E032-43B3-ACB7-E7BE2BCC8F21}" type="datetimeFigureOut">
              <a:rPr lang="en-GB" smtClean="0"/>
              <a:t>29/10/2020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AF8B18FF-FEF6-4810-80B3-8C96BB984A2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F775777-50F6-495C-8C41-297C1174DB6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E6C938-56C6-4896-8505-93D0A04D230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1654777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9A84C93-6F7F-4399-8CBA-6FBA7AF1C24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EEB74F3-6A69-41FC-BA86-B7AF09B8261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6739990-6486-458B-8F91-BEEE2BD6E69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EB6A49E-63DB-4C51-8355-8665C444182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ACFD66-E032-43B3-ACB7-E7BE2BCC8F21}" type="datetimeFigureOut">
              <a:rPr lang="en-GB" smtClean="0"/>
              <a:t>29/10/2020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2396033-18FD-4FEC-8C2B-9536FB6ED35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9944D2C-3983-4C38-ACA4-7F14A64359F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E6C938-56C6-4896-8505-93D0A04D230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8465918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29A8D03-F18D-42B7-8ED6-AAA8A8B7CBC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C914419D-1F1D-4275-8B8A-78A418D96CD6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C437DAB-BE10-41E2-B03B-C7034A1878D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2BF24D1-B85F-47D6-95E1-F6D80FBE86D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ACFD66-E032-43B3-ACB7-E7BE2BCC8F21}" type="datetimeFigureOut">
              <a:rPr lang="en-GB" smtClean="0"/>
              <a:t>29/10/2020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30A4BA9-847E-4D2C-8C4A-014E2CF1B63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EA329CD-6F37-46C5-A0C3-F58D15E50F5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E6C938-56C6-4896-8505-93D0A04D230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9851676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34F36B-84AB-406E-BA58-5CFF74D5131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FAA1E0A-03F0-4757-8CA2-8C3EB3641FE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A1A16D5-ABF2-49B2-837F-384FE441E0E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ACFD66-E032-43B3-ACB7-E7BE2BCC8F21}" type="datetimeFigureOut">
              <a:rPr lang="en-GB" smtClean="0"/>
              <a:t>29/10/2020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83475BC-FB34-46D5-B8B6-57E9BD208BD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99414BD-4B62-481D-AB82-0C8B3F1A197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E6C938-56C6-4896-8505-93D0A04D230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9943399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5F397A6D-935E-4A0F-A837-CC9B723DE5A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A33DF16-61CA-4483-9422-9A070E5029F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D04F26E-7C4A-48BC-8F4F-6546AC5D561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ACFD66-E032-43B3-ACB7-E7BE2BCC8F21}" type="datetimeFigureOut">
              <a:rPr lang="en-GB" smtClean="0"/>
              <a:t>29/10/2020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79F9DD8-F2B8-433F-A2D5-11506526564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E2AE89B-CCF4-44A7-8B30-61AEB62B6EB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E6C938-56C6-4896-8505-93D0A04D230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9982396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AFDC7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688E68F6-373A-47BF-859F-6E31C75B8A3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BF3E24A-8276-4612-8543-3AFFC5E2D70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E199F6B-273A-4615-871B-C2DDE86E591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9ACFD66-E032-43B3-ACB7-E7BE2BCC8F21}" type="datetimeFigureOut">
              <a:rPr lang="en-GB" smtClean="0"/>
              <a:t>29/10/2020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FDCA5B1-C15A-44B4-BFEC-205B2EBA540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167D651-E199-4FAA-9C34-25662F1A355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BE6C938-56C6-4896-8505-93D0A04D230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2957680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wmf"/><Relationship Id="rId2" Type="http://schemas.openxmlformats.org/officeDocument/2006/relationships/image" Target="../media/image9.w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3.gif"/><Relationship Id="rId5" Type="http://schemas.openxmlformats.org/officeDocument/2006/relationships/image" Target="../media/image12.wmf"/><Relationship Id="rId4" Type="http://schemas.openxmlformats.org/officeDocument/2006/relationships/image" Target="../media/image11.wm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wmf"/><Relationship Id="rId2" Type="http://schemas.openxmlformats.org/officeDocument/2006/relationships/image" Target="../media/image14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8.wmf"/><Relationship Id="rId5" Type="http://schemas.openxmlformats.org/officeDocument/2006/relationships/image" Target="../media/image17.wmf"/><Relationship Id="rId4" Type="http://schemas.openxmlformats.org/officeDocument/2006/relationships/image" Target="../media/image16.wmf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wmf"/><Relationship Id="rId2" Type="http://schemas.openxmlformats.org/officeDocument/2006/relationships/image" Target="../media/image19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3.wmf"/><Relationship Id="rId5" Type="http://schemas.openxmlformats.org/officeDocument/2006/relationships/image" Target="../media/image22.wmf"/><Relationship Id="rId4" Type="http://schemas.openxmlformats.org/officeDocument/2006/relationships/image" Target="../media/image21.wmf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gif"/><Relationship Id="rId7" Type="http://schemas.openxmlformats.org/officeDocument/2006/relationships/image" Target="../media/image29.png"/><Relationship Id="rId2" Type="http://schemas.openxmlformats.org/officeDocument/2006/relationships/image" Target="../media/image24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8.png"/><Relationship Id="rId5" Type="http://schemas.openxmlformats.org/officeDocument/2006/relationships/image" Target="../media/image27.wmf"/><Relationship Id="rId4" Type="http://schemas.openxmlformats.org/officeDocument/2006/relationships/image" Target="../media/image26.wmf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wmf"/><Relationship Id="rId2" Type="http://schemas.openxmlformats.org/officeDocument/2006/relationships/image" Target="../media/image10.wm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6.wmf"/><Relationship Id="rId4" Type="http://schemas.openxmlformats.org/officeDocument/2006/relationships/image" Target="../media/image16.wmf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gif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gif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37.png"/><Relationship Id="rId4" Type="http://schemas.openxmlformats.org/officeDocument/2006/relationships/image" Target="../media/image36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mage result for animals including humans poster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0" y="16042"/>
            <a:ext cx="415490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7200" b="1" dirty="0">
                <a:latin typeface="Comic Sans MS" charset="0"/>
                <a:ea typeface="Comic Sans MS" charset="0"/>
                <a:cs typeface="Comic Sans MS" charset="0"/>
              </a:rPr>
              <a:t>Science</a:t>
            </a:r>
          </a:p>
        </p:txBody>
      </p:sp>
    </p:spTree>
    <p:extLst>
      <p:ext uri="{BB962C8B-B14F-4D97-AF65-F5344CB8AC3E}">
        <p14:creationId xmlns:p14="http://schemas.microsoft.com/office/powerpoint/2010/main" val="9165580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/>
            <a:r>
              <a:rPr lang="en-US" b="1" dirty="0">
                <a:latin typeface="Comic Sans MS" panose="030F0702030302020204" pitchFamily="66" charset="0"/>
              </a:rPr>
              <a:t>Lesson 2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365760" y="2468880"/>
            <a:ext cx="11375135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latin typeface="Comic Sans MS" charset="0"/>
                <a:ea typeface="Comic Sans MS" charset="0"/>
                <a:cs typeface="Comic Sans MS" charset="0"/>
              </a:rPr>
              <a:t>LO: </a:t>
            </a:r>
            <a:r>
              <a:rPr lang="en-US" sz="4000" dirty="0">
                <a:latin typeface="Comic Sans MS" charset="0"/>
                <a:ea typeface="Comic Sans MS" charset="0"/>
                <a:cs typeface="Comic Sans MS" charset="0"/>
              </a:rPr>
              <a:t>to </a:t>
            </a:r>
            <a:r>
              <a:rPr lang="en-US" sz="4000" dirty="0" err="1">
                <a:latin typeface="Comic Sans MS" charset="0"/>
                <a:ea typeface="Comic Sans MS" charset="0"/>
                <a:cs typeface="Comic Sans MS" charset="0"/>
              </a:rPr>
              <a:t>recognise</a:t>
            </a:r>
            <a:r>
              <a:rPr lang="en-US" sz="4000" dirty="0">
                <a:latin typeface="Comic Sans MS" charset="0"/>
                <a:ea typeface="Comic Sans MS" charset="0"/>
                <a:cs typeface="Comic Sans MS" charset="0"/>
              </a:rPr>
              <a:t> the different food groups and understand how they help our bodies</a:t>
            </a:r>
          </a:p>
          <a:p>
            <a:pPr algn="ctr"/>
            <a:endParaRPr lang="en-US" sz="4000" dirty="0">
              <a:latin typeface="Comic Sans MS" charset="0"/>
              <a:ea typeface="Comic Sans MS" charset="0"/>
              <a:cs typeface="Comic Sans MS" charset="0"/>
            </a:endParaRPr>
          </a:p>
          <a:p>
            <a:pPr algn="ctr"/>
            <a:r>
              <a:rPr lang="en-US" sz="4000" b="1" dirty="0">
                <a:latin typeface="Comic Sans MS" charset="0"/>
                <a:ea typeface="Comic Sans MS" charset="0"/>
                <a:cs typeface="Comic Sans MS" charset="0"/>
              </a:rPr>
              <a:t>C: </a:t>
            </a:r>
            <a:r>
              <a:rPr lang="en-US" sz="4000" dirty="0">
                <a:latin typeface="Comic Sans MS" charset="0"/>
                <a:ea typeface="Comic Sans MS" charset="0"/>
                <a:cs typeface="Comic Sans MS" charset="0"/>
              </a:rPr>
              <a:t>Animals including humans</a:t>
            </a:r>
          </a:p>
        </p:txBody>
      </p:sp>
    </p:spTree>
    <p:extLst>
      <p:ext uri="{BB962C8B-B14F-4D97-AF65-F5344CB8AC3E}">
        <p14:creationId xmlns:p14="http://schemas.microsoft.com/office/powerpoint/2010/main" val="95915166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5763" y="365125"/>
            <a:ext cx="11344275" cy="1325563"/>
          </a:xfrm>
        </p:spPr>
        <p:txBody>
          <a:bodyPr>
            <a:normAutofit/>
          </a:bodyPr>
          <a:lstStyle/>
          <a:p>
            <a:pPr algn="ctr"/>
            <a:r>
              <a:rPr lang="en-GB" sz="3800" dirty="0">
                <a:latin typeface="Comic Sans MS" panose="030F0702030302020204" pitchFamily="66" charset="0"/>
              </a:rPr>
              <a:t>What do humans need to grow and keep healthy?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8272463" y="2920965"/>
            <a:ext cx="3919537" cy="39370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347630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5763" y="365125"/>
            <a:ext cx="11344275" cy="1325563"/>
          </a:xfrm>
        </p:spPr>
        <p:txBody>
          <a:bodyPr>
            <a:normAutofit/>
          </a:bodyPr>
          <a:lstStyle/>
          <a:p>
            <a:pPr algn="ctr"/>
            <a:r>
              <a:rPr lang="en-GB" sz="3800" dirty="0">
                <a:latin typeface="Comic Sans MS" panose="030F0702030302020204" pitchFamily="66" charset="0"/>
              </a:rPr>
              <a:t>What do humans need to grow and keep healthy?</a:t>
            </a:r>
          </a:p>
        </p:txBody>
      </p:sp>
      <p:pic>
        <p:nvPicPr>
          <p:cNvPr id="7170" name="Picture 2" descr="Image result for what do humans need to grow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70063" y="1916113"/>
            <a:ext cx="8316912" cy="44519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7573971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Image result for food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solidFill>
            <a:schemeClr val="bg1">
              <a:alpha val="57000"/>
            </a:schemeClr>
          </a:solidFill>
        </p:spPr>
        <p:txBody>
          <a:bodyPr/>
          <a:lstStyle/>
          <a:p>
            <a:pPr algn="ctr"/>
            <a:r>
              <a:rPr lang="en-GB" dirty="0">
                <a:latin typeface="Comic Sans MS" panose="030F0702030302020204" pitchFamily="66" charset="0"/>
              </a:rPr>
              <a:t>Today we will be focusing on food!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1031875"/>
          </a:xfrm>
          <a:solidFill>
            <a:schemeClr val="bg1">
              <a:alpha val="43000"/>
            </a:schemeClr>
          </a:solidFill>
        </p:spPr>
        <p:txBody>
          <a:bodyPr/>
          <a:lstStyle/>
          <a:p>
            <a:r>
              <a:rPr lang="en-GB" dirty="0">
                <a:latin typeface="Comic Sans MS" panose="030F0702030302020204" pitchFamily="66" charset="0"/>
              </a:rPr>
              <a:t>What did you have for dinner last night?</a:t>
            </a:r>
          </a:p>
        </p:txBody>
      </p:sp>
    </p:spTree>
    <p:extLst>
      <p:ext uri="{BB962C8B-B14F-4D97-AF65-F5344CB8AC3E}">
        <p14:creationId xmlns:p14="http://schemas.microsoft.com/office/powerpoint/2010/main" val="166298034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0"/>
            <a:ext cx="10515600" cy="1325563"/>
          </a:xfrm>
        </p:spPr>
        <p:txBody>
          <a:bodyPr/>
          <a:lstStyle/>
          <a:p>
            <a:pPr algn="ctr"/>
            <a:r>
              <a:rPr lang="en-GB" dirty="0">
                <a:latin typeface="Comic Sans MS" panose="030F0702030302020204" pitchFamily="66" charset="0"/>
              </a:rPr>
              <a:t>Should we eat whatever we want to?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25563"/>
            <a:ext cx="6648100" cy="3739556"/>
          </a:xfrm>
          <a:prstGeom prst="rect">
            <a:avLst/>
          </a:prstGeom>
        </p:spPr>
      </p:pic>
      <p:pic>
        <p:nvPicPr>
          <p:cNvPr id="2054" name="Picture 6" descr="Image result for food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6538" y="3118444"/>
            <a:ext cx="5605462" cy="37395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6768644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>
                <a:latin typeface="Comic Sans MS" panose="030F0702030302020204" pitchFamily="66" charset="0"/>
              </a:rPr>
              <a:t>Should we eat whatever we want to?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1817688"/>
          </a:xfrm>
        </p:spPr>
        <p:txBody>
          <a:bodyPr/>
          <a:lstStyle/>
          <a:p>
            <a:r>
              <a:rPr lang="en-GB" dirty="0">
                <a:latin typeface="Comic Sans MS" panose="030F0702030302020204" pitchFamily="66" charset="0"/>
              </a:rPr>
              <a:t>To keep healthy we need to eat a balanced diet.</a:t>
            </a:r>
          </a:p>
          <a:p>
            <a:endParaRPr lang="en-GB" dirty="0">
              <a:latin typeface="Comic Sans MS" panose="030F0702030302020204" pitchFamily="66" charset="0"/>
            </a:endParaRPr>
          </a:p>
          <a:p>
            <a:r>
              <a:rPr lang="en-GB" dirty="0">
                <a:latin typeface="Comic Sans MS" panose="030F0702030302020204" pitchFamily="66" charset="0"/>
              </a:rPr>
              <a:t>What is a balanced diet?</a:t>
            </a:r>
          </a:p>
          <a:p>
            <a:endParaRPr lang="en-GB" dirty="0">
              <a:latin typeface="Comic Sans MS" panose="030F0702030302020204" pitchFamily="66" charset="0"/>
            </a:endParaRPr>
          </a:p>
          <a:p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122" name="Picture 2" descr="Image result for balanced diet clipart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97556" y="2328863"/>
            <a:ext cx="5994444" cy="45291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2957242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>
                <a:latin typeface="Comic Sans MS" panose="030F0702030302020204" pitchFamily="66" charset="0"/>
              </a:rPr>
              <a:t>Should we eat whatever we want to?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825624"/>
            <a:ext cx="10515600" cy="3717925"/>
          </a:xfrm>
        </p:spPr>
        <p:txBody>
          <a:bodyPr/>
          <a:lstStyle/>
          <a:p>
            <a:r>
              <a:rPr lang="en-GB" dirty="0">
                <a:latin typeface="Comic Sans MS" panose="030F0702030302020204" pitchFamily="66" charset="0"/>
              </a:rPr>
              <a:t>To keep healthy we need to eat a balanced diet.</a:t>
            </a:r>
          </a:p>
          <a:p>
            <a:endParaRPr lang="en-GB" dirty="0">
              <a:latin typeface="Comic Sans MS" panose="030F0702030302020204" pitchFamily="66" charset="0"/>
            </a:endParaRPr>
          </a:p>
          <a:p>
            <a:r>
              <a:rPr lang="en-GB" dirty="0">
                <a:latin typeface="Comic Sans MS" panose="030F0702030302020204" pitchFamily="66" charset="0"/>
              </a:rPr>
              <a:t>What is a balanced diet?</a:t>
            </a:r>
          </a:p>
          <a:p>
            <a:endParaRPr lang="en-GB" dirty="0">
              <a:latin typeface="Comic Sans MS" panose="030F0702030302020204" pitchFamily="66" charset="0"/>
            </a:endParaRPr>
          </a:p>
          <a:p>
            <a:r>
              <a:rPr lang="en-GB" i="1" dirty="0">
                <a:solidFill>
                  <a:srgbClr val="0070C0"/>
                </a:solidFill>
                <a:latin typeface="Comic Sans MS" panose="030F0702030302020204" pitchFamily="66" charset="0"/>
              </a:rPr>
              <a:t>Eating a balanced diet just means that you choose foods in the right amounts from each of the food groups.</a:t>
            </a:r>
          </a:p>
          <a:p>
            <a:endParaRPr lang="en-GB" dirty="0">
              <a:latin typeface="Comic Sans MS" panose="030F0702030302020204" pitchFamily="66" charset="0"/>
            </a:endParaRPr>
          </a:p>
          <a:p>
            <a:endParaRPr lang="en-GB" dirty="0">
              <a:latin typeface="Comic Sans MS" panose="030F0702030302020204" pitchFamily="66" charset="0"/>
            </a:endParaRPr>
          </a:p>
          <a:p>
            <a:endParaRPr lang="en-GB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7954393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729403" y="0"/>
            <a:ext cx="2452687" cy="3835400"/>
          </a:xfrm>
        </p:spPr>
        <p:txBody>
          <a:bodyPr>
            <a:norm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There are 5 different types of food we should eat.</a:t>
            </a:r>
          </a:p>
        </p:txBody>
      </p:sp>
      <p:pic>
        <p:nvPicPr>
          <p:cNvPr id="1026" name="Picture 2" descr="Image result for eatwell plat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729403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001000" y="6150078"/>
            <a:ext cx="4181089" cy="648929"/>
          </a:xfrm>
        </p:spPr>
        <p:txBody>
          <a:bodyPr>
            <a:normAutofit fontScale="92500"/>
          </a:bodyPr>
          <a:lstStyle/>
          <a:p>
            <a:r>
              <a:rPr lang="en-GB" dirty="0">
                <a:latin typeface="Comic Sans MS" panose="030F0702030302020204" pitchFamily="66" charset="0"/>
              </a:rPr>
              <a:t>Can you identify them?</a:t>
            </a:r>
          </a:p>
          <a:p>
            <a:endParaRPr lang="en-GB" dirty="0">
              <a:latin typeface="Comic Sans MS" panose="030F0702030302020204" pitchFamily="66" charset="0"/>
            </a:endParaRPr>
          </a:p>
          <a:p>
            <a:endParaRPr lang="en-GB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822880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>
                <a:latin typeface="Comic Sans MS" panose="030F0702030302020204" pitchFamily="66" charset="0"/>
              </a:rPr>
              <a:t>Different types of food help our bodies in different ways.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2343149"/>
            <a:ext cx="10515600" cy="3833813"/>
          </a:xfrm>
        </p:spPr>
        <p:txBody>
          <a:bodyPr/>
          <a:lstStyle/>
          <a:p>
            <a:r>
              <a:rPr lang="en-GB" altLang="en-US" dirty="0">
                <a:latin typeface="Comic Sans MS" panose="030F0702030302020204" pitchFamily="66" charset="0"/>
              </a:rPr>
              <a:t>Our bodies need a variety of different foods so that they can keep working properly.</a:t>
            </a:r>
          </a:p>
          <a:p>
            <a:endParaRPr lang="en-GB" altLang="en-US" dirty="0">
              <a:latin typeface="Comic Sans MS" panose="030F0702030302020204" pitchFamily="66" charset="0"/>
            </a:endParaRPr>
          </a:p>
          <a:p>
            <a:r>
              <a:rPr lang="en-GB" altLang="en-US" dirty="0">
                <a:latin typeface="Comic Sans MS" panose="030F0702030302020204" pitchFamily="66" charset="0"/>
              </a:rPr>
              <a:t>Let’s look at the sort of foods we should be eating and why they are good for us.</a:t>
            </a:r>
          </a:p>
          <a:p>
            <a:endParaRPr lang="en-US" altLang="en-US" dirty="0">
              <a:latin typeface="Comic Sans MS" panose="030F0702030302020204" pitchFamily="66" charset="0"/>
            </a:endParaRPr>
          </a:p>
          <a:p>
            <a:endParaRPr lang="en-GB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7784949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Oval 4"/>
          <p:cNvSpPr>
            <a:spLocks noChangeArrowheads="1"/>
          </p:cNvSpPr>
          <p:nvPr/>
        </p:nvSpPr>
        <p:spPr bwMode="auto">
          <a:xfrm>
            <a:off x="1457326" y="142874"/>
            <a:ext cx="4062414" cy="1951037"/>
          </a:xfrm>
          <a:prstGeom prst="ellipse">
            <a:avLst/>
          </a:prstGeom>
          <a:solidFill>
            <a:srgbClr val="FFFFCC"/>
          </a:solidFill>
          <a:ln w="57150" cmpd="thinThick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 sz="2800">
                <a:solidFill>
                  <a:schemeClr val="tx1"/>
                </a:solidFill>
                <a:latin typeface="Comic Sans MS" panose="030F0702030302020204" pitchFamily="66" charset="0"/>
                <a:ea typeface="ＭＳ Ｐゴシック" panose="020B0600070205080204" pitchFamily="34" charset="-128"/>
              </a:defRPr>
            </a:lvl1pPr>
            <a:lvl2pPr marL="37931725" indent="-37474525" eaLnBrk="0" hangingPunct="0">
              <a:defRPr sz="2800">
                <a:solidFill>
                  <a:schemeClr val="tx1"/>
                </a:solidFill>
                <a:latin typeface="Comic Sans MS" panose="030F0702030302020204" pitchFamily="66" charset="0"/>
                <a:ea typeface="ＭＳ Ｐゴシック" panose="020B0600070205080204" pitchFamily="34" charset="-128"/>
              </a:defRPr>
            </a:lvl2pPr>
            <a:lvl3pPr eaLnBrk="0" hangingPunct="0">
              <a:defRPr sz="2800">
                <a:solidFill>
                  <a:schemeClr val="tx1"/>
                </a:solidFill>
                <a:latin typeface="Comic Sans MS" panose="030F0702030302020204" pitchFamily="66" charset="0"/>
                <a:ea typeface="ＭＳ Ｐゴシック" panose="020B0600070205080204" pitchFamily="34" charset="-128"/>
              </a:defRPr>
            </a:lvl3pPr>
            <a:lvl4pPr eaLnBrk="0" hangingPunct="0">
              <a:defRPr sz="2800">
                <a:solidFill>
                  <a:schemeClr val="tx1"/>
                </a:solidFill>
                <a:latin typeface="Comic Sans MS" panose="030F0702030302020204" pitchFamily="66" charset="0"/>
                <a:ea typeface="ＭＳ Ｐゴシック" panose="020B0600070205080204" pitchFamily="34" charset="-128"/>
              </a:defRPr>
            </a:lvl4pPr>
            <a:lvl5pPr eaLnBrk="0" hangingPunct="0">
              <a:defRPr sz="2800">
                <a:solidFill>
                  <a:schemeClr val="tx1"/>
                </a:solidFill>
                <a:latin typeface="Comic Sans MS" panose="030F0702030302020204" pitchFamily="66" charset="0"/>
                <a:ea typeface="ＭＳ Ｐゴシック" panose="020B0600070205080204" pitchFamily="34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omic Sans MS" panose="030F0702030302020204" pitchFamily="66" charset="0"/>
                <a:ea typeface="ＭＳ Ｐゴシック" panose="020B0600070205080204" pitchFamily="34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omic Sans MS" panose="030F0702030302020204" pitchFamily="66" charset="0"/>
                <a:ea typeface="ＭＳ Ｐゴシック" panose="020B0600070205080204" pitchFamily="34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omic Sans MS" panose="030F0702030302020204" pitchFamily="66" charset="0"/>
                <a:ea typeface="ＭＳ Ｐゴシック" panose="020B0600070205080204" pitchFamily="34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omic Sans MS" panose="030F0702030302020204" pitchFamily="66" charset="0"/>
                <a:ea typeface="ＭＳ Ｐゴシック" panose="020B0600070205080204" pitchFamily="34" charset="-128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15363" name="Text Box 5"/>
          <p:cNvSpPr txBox="1">
            <a:spLocks noChangeArrowheads="1"/>
          </p:cNvSpPr>
          <p:nvPr/>
        </p:nvSpPr>
        <p:spPr bwMode="auto">
          <a:xfrm>
            <a:off x="1796258" y="461962"/>
            <a:ext cx="3455987" cy="1373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800">
                <a:solidFill>
                  <a:schemeClr val="tx1"/>
                </a:solidFill>
                <a:latin typeface="Comic Sans MS" panose="030F0702030302020204" pitchFamily="66" charset="0"/>
                <a:ea typeface="ＭＳ Ｐゴシック" panose="020B0600070205080204" pitchFamily="34" charset="-128"/>
              </a:defRPr>
            </a:lvl1pPr>
            <a:lvl2pPr marL="37931725" indent="-37474525" eaLnBrk="0" hangingPunct="0">
              <a:defRPr sz="2800">
                <a:solidFill>
                  <a:schemeClr val="tx1"/>
                </a:solidFill>
                <a:latin typeface="Comic Sans MS" panose="030F0702030302020204" pitchFamily="66" charset="0"/>
                <a:ea typeface="ＭＳ Ｐゴシック" panose="020B0600070205080204" pitchFamily="34" charset="-128"/>
              </a:defRPr>
            </a:lvl2pPr>
            <a:lvl3pPr eaLnBrk="0" hangingPunct="0">
              <a:defRPr sz="2800">
                <a:solidFill>
                  <a:schemeClr val="tx1"/>
                </a:solidFill>
                <a:latin typeface="Comic Sans MS" panose="030F0702030302020204" pitchFamily="66" charset="0"/>
                <a:ea typeface="ＭＳ Ｐゴシック" panose="020B0600070205080204" pitchFamily="34" charset="-128"/>
              </a:defRPr>
            </a:lvl3pPr>
            <a:lvl4pPr eaLnBrk="0" hangingPunct="0">
              <a:defRPr sz="2800">
                <a:solidFill>
                  <a:schemeClr val="tx1"/>
                </a:solidFill>
                <a:latin typeface="Comic Sans MS" panose="030F0702030302020204" pitchFamily="66" charset="0"/>
                <a:ea typeface="ＭＳ Ｐゴシック" panose="020B0600070205080204" pitchFamily="34" charset="-128"/>
              </a:defRPr>
            </a:lvl4pPr>
            <a:lvl5pPr eaLnBrk="0" hangingPunct="0">
              <a:defRPr sz="2800">
                <a:solidFill>
                  <a:schemeClr val="tx1"/>
                </a:solidFill>
                <a:latin typeface="Comic Sans MS" panose="030F0702030302020204" pitchFamily="66" charset="0"/>
                <a:ea typeface="ＭＳ Ｐゴシック" panose="020B0600070205080204" pitchFamily="34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omic Sans MS" panose="030F0702030302020204" pitchFamily="66" charset="0"/>
                <a:ea typeface="ＭＳ Ｐゴシック" panose="020B0600070205080204" pitchFamily="34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omic Sans MS" panose="030F0702030302020204" pitchFamily="66" charset="0"/>
                <a:ea typeface="ＭＳ Ｐゴシック" panose="020B0600070205080204" pitchFamily="34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omic Sans MS" panose="030F0702030302020204" pitchFamily="66" charset="0"/>
                <a:ea typeface="ＭＳ Ｐゴシック" panose="020B0600070205080204" pitchFamily="34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omic Sans MS" panose="030F0702030302020204" pitchFamily="66" charset="0"/>
                <a:ea typeface="ＭＳ Ｐゴシック" panose="020B0600070205080204" pitchFamily="34" charset="-128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n-GB" altLang="en-US" b="1" dirty="0">
                <a:solidFill>
                  <a:srgbClr val="FF0000"/>
                </a:solidFill>
              </a:rPr>
              <a:t>Carbohydrates</a:t>
            </a:r>
            <a:r>
              <a:rPr lang="en-GB" altLang="en-US" dirty="0"/>
              <a:t> are in starchy and sugary foods.</a:t>
            </a:r>
            <a:endParaRPr lang="en-US" altLang="en-US" dirty="0"/>
          </a:p>
        </p:txBody>
      </p:sp>
      <p:sp>
        <p:nvSpPr>
          <p:cNvPr id="4102" name="Line 6"/>
          <p:cNvSpPr>
            <a:spLocks noChangeShapeType="1"/>
          </p:cNvSpPr>
          <p:nvPr/>
        </p:nvSpPr>
        <p:spPr bwMode="auto">
          <a:xfrm>
            <a:off x="5519738" y="908050"/>
            <a:ext cx="863600" cy="0"/>
          </a:xfrm>
          <a:prstGeom prst="line">
            <a:avLst/>
          </a:prstGeom>
          <a:noFill/>
          <a:ln w="76200">
            <a:solidFill>
              <a:srgbClr val="FF33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GB"/>
          </a:p>
        </p:txBody>
      </p:sp>
      <p:sp>
        <p:nvSpPr>
          <p:cNvPr id="4103" name="Oval 7"/>
          <p:cNvSpPr>
            <a:spLocks noChangeArrowheads="1"/>
          </p:cNvSpPr>
          <p:nvPr/>
        </p:nvSpPr>
        <p:spPr bwMode="auto">
          <a:xfrm>
            <a:off x="6383338" y="260350"/>
            <a:ext cx="3744912" cy="1454150"/>
          </a:xfrm>
          <a:prstGeom prst="ellipse">
            <a:avLst/>
          </a:prstGeom>
          <a:solidFill>
            <a:srgbClr val="FFFFCC"/>
          </a:solidFill>
          <a:ln w="57150" cmpd="thinThick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 sz="2800">
                <a:solidFill>
                  <a:schemeClr val="tx1"/>
                </a:solidFill>
                <a:latin typeface="Comic Sans MS" panose="030F0702030302020204" pitchFamily="66" charset="0"/>
                <a:ea typeface="ＭＳ Ｐゴシック" panose="020B0600070205080204" pitchFamily="34" charset="-128"/>
              </a:defRPr>
            </a:lvl1pPr>
            <a:lvl2pPr marL="37931725" indent="-37474525" eaLnBrk="0" hangingPunct="0">
              <a:defRPr sz="2800">
                <a:solidFill>
                  <a:schemeClr val="tx1"/>
                </a:solidFill>
                <a:latin typeface="Comic Sans MS" panose="030F0702030302020204" pitchFamily="66" charset="0"/>
                <a:ea typeface="ＭＳ Ｐゴシック" panose="020B0600070205080204" pitchFamily="34" charset="-128"/>
              </a:defRPr>
            </a:lvl2pPr>
            <a:lvl3pPr eaLnBrk="0" hangingPunct="0">
              <a:defRPr sz="2800">
                <a:solidFill>
                  <a:schemeClr val="tx1"/>
                </a:solidFill>
                <a:latin typeface="Comic Sans MS" panose="030F0702030302020204" pitchFamily="66" charset="0"/>
                <a:ea typeface="ＭＳ Ｐゴシック" panose="020B0600070205080204" pitchFamily="34" charset="-128"/>
              </a:defRPr>
            </a:lvl3pPr>
            <a:lvl4pPr eaLnBrk="0" hangingPunct="0">
              <a:defRPr sz="2800">
                <a:solidFill>
                  <a:schemeClr val="tx1"/>
                </a:solidFill>
                <a:latin typeface="Comic Sans MS" panose="030F0702030302020204" pitchFamily="66" charset="0"/>
                <a:ea typeface="ＭＳ Ｐゴシック" panose="020B0600070205080204" pitchFamily="34" charset="-128"/>
              </a:defRPr>
            </a:lvl4pPr>
            <a:lvl5pPr eaLnBrk="0" hangingPunct="0">
              <a:defRPr sz="2800">
                <a:solidFill>
                  <a:schemeClr val="tx1"/>
                </a:solidFill>
                <a:latin typeface="Comic Sans MS" panose="030F0702030302020204" pitchFamily="66" charset="0"/>
                <a:ea typeface="ＭＳ Ｐゴシック" panose="020B0600070205080204" pitchFamily="34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omic Sans MS" panose="030F0702030302020204" pitchFamily="66" charset="0"/>
                <a:ea typeface="ＭＳ Ｐゴシック" panose="020B0600070205080204" pitchFamily="34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omic Sans MS" panose="030F0702030302020204" pitchFamily="66" charset="0"/>
                <a:ea typeface="ＭＳ Ｐゴシック" panose="020B0600070205080204" pitchFamily="34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omic Sans MS" panose="030F0702030302020204" pitchFamily="66" charset="0"/>
                <a:ea typeface="ＭＳ Ｐゴシック" panose="020B0600070205080204" pitchFamily="34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omic Sans MS" panose="030F0702030302020204" pitchFamily="66" charset="0"/>
                <a:ea typeface="ＭＳ Ｐゴシック" panose="020B0600070205080204" pitchFamily="34" charset="-128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6672263" y="404813"/>
            <a:ext cx="3168650" cy="946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800">
                <a:solidFill>
                  <a:schemeClr val="tx1"/>
                </a:solidFill>
                <a:latin typeface="Comic Sans MS" panose="030F0702030302020204" pitchFamily="66" charset="0"/>
                <a:ea typeface="ＭＳ Ｐゴシック" panose="020B0600070205080204" pitchFamily="34" charset="-128"/>
              </a:defRPr>
            </a:lvl1pPr>
            <a:lvl2pPr marL="37931725" indent="-37474525" eaLnBrk="0" hangingPunct="0">
              <a:defRPr sz="2800">
                <a:solidFill>
                  <a:schemeClr val="tx1"/>
                </a:solidFill>
                <a:latin typeface="Comic Sans MS" panose="030F0702030302020204" pitchFamily="66" charset="0"/>
                <a:ea typeface="ＭＳ Ｐゴシック" panose="020B0600070205080204" pitchFamily="34" charset="-128"/>
              </a:defRPr>
            </a:lvl2pPr>
            <a:lvl3pPr eaLnBrk="0" hangingPunct="0">
              <a:defRPr sz="2800">
                <a:solidFill>
                  <a:schemeClr val="tx1"/>
                </a:solidFill>
                <a:latin typeface="Comic Sans MS" panose="030F0702030302020204" pitchFamily="66" charset="0"/>
                <a:ea typeface="ＭＳ Ｐゴシック" panose="020B0600070205080204" pitchFamily="34" charset="-128"/>
              </a:defRPr>
            </a:lvl3pPr>
            <a:lvl4pPr eaLnBrk="0" hangingPunct="0">
              <a:defRPr sz="2800">
                <a:solidFill>
                  <a:schemeClr val="tx1"/>
                </a:solidFill>
                <a:latin typeface="Comic Sans MS" panose="030F0702030302020204" pitchFamily="66" charset="0"/>
                <a:ea typeface="ＭＳ Ｐゴシック" panose="020B0600070205080204" pitchFamily="34" charset="-128"/>
              </a:defRPr>
            </a:lvl4pPr>
            <a:lvl5pPr eaLnBrk="0" hangingPunct="0">
              <a:defRPr sz="2800">
                <a:solidFill>
                  <a:schemeClr val="tx1"/>
                </a:solidFill>
                <a:latin typeface="Comic Sans MS" panose="030F0702030302020204" pitchFamily="66" charset="0"/>
                <a:ea typeface="ＭＳ Ｐゴシック" panose="020B0600070205080204" pitchFamily="34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omic Sans MS" panose="030F0702030302020204" pitchFamily="66" charset="0"/>
                <a:ea typeface="ＭＳ Ｐゴシック" panose="020B0600070205080204" pitchFamily="34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omic Sans MS" panose="030F0702030302020204" pitchFamily="66" charset="0"/>
                <a:ea typeface="ＭＳ Ｐゴシック" panose="020B0600070205080204" pitchFamily="34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omic Sans MS" panose="030F0702030302020204" pitchFamily="66" charset="0"/>
                <a:ea typeface="ＭＳ Ｐゴシック" panose="020B0600070205080204" pitchFamily="34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omic Sans MS" panose="030F0702030302020204" pitchFamily="66" charset="0"/>
                <a:ea typeface="ＭＳ Ｐゴシック" panose="020B0600070205080204" pitchFamily="34" charset="-128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n-GB" altLang="en-US" dirty="0"/>
              <a:t>Carbohydrates give you energy.</a:t>
            </a:r>
            <a:endParaRPr lang="en-US" altLang="en-US" dirty="0"/>
          </a:p>
        </p:txBody>
      </p:sp>
      <p:sp>
        <p:nvSpPr>
          <p:cNvPr id="4105" name="Line 9"/>
          <p:cNvSpPr>
            <a:spLocks noChangeShapeType="1"/>
          </p:cNvSpPr>
          <p:nvPr/>
        </p:nvSpPr>
        <p:spPr bwMode="auto">
          <a:xfrm flipH="1">
            <a:off x="7608888" y="1557339"/>
            <a:ext cx="647700" cy="719137"/>
          </a:xfrm>
          <a:prstGeom prst="line">
            <a:avLst/>
          </a:prstGeom>
          <a:noFill/>
          <a:ln w="76200">
            <a:solidFill>
              <a:srgbClr val="FF33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GB"/>
          </a:p>
        </p:txBody>
      </p:sp>
      <p:sp>
        <p:nvSpPr>
          <p:cNvPr id="4106" name="Oval 10"/>
          <p:cNvSpPr>
            <a:spLocks noChangeArrowheads="1"/>
          </p:cNvSpPr>
          <p:nvPr/>
        </p:nvSpPr>
        <p:spPr bwMode="auto">
          <a:xfrm>
            <a:off x="3900488" y="2060575"/>
            <a:ext cx="4211637" cy="1296988"/>
          </a:xfrm>
          <a:prstGeom prst="ellipse">
            <a:avLst/>
          </a:prstGeom>
          <a:solidFill>
            <a:srgbClr val="FFFFCC"/>
          </a:solidFill>
          <a:ln w="57150" cmpd="thinThick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 sz="2800">
                <a:solidFill>
                  <a:schemeClr val="tx1"/>
                </a:solidFill>
                <a:latin typeface="Comic Sans MS" panose="030F0702030302020204" pitchFamily="66" charset="0"/>
                <a:ea typeface="ＭＳ Ｐゴシック" panose="020B0600070205080204" pitchFamily="34" charset="-128"/>
              </a:defRPr>
            </a:lvl1pPr>
            <a:lvl2pPr marL="37931725" indent="-37474525" eaLnBrk="0" hangingPunct="0">
              <a:defRPr sz="2800">
                <a:solidFill>
                  <a:schemeClr val="tx1"/>
                </a:solidFill>
                <a:latin typeface="Comic Sans MS" panose="030F0702030302020204" pitchFamily="66" charset="0"/>
                <a:ea typeface="ＭＳ Ｐゴシック" panose="020B0600070205080204" pitchFamily="34" charset="-128"/>
              </a:defRPr>
            </a:lvl2pPr>
            <a:lvl3pPr eaLnBrk="0" hangingPunct="0">
              <a:defRPr sz="2800">
                <a:solidFill>
                  <a:schemeClr val="tx1"/>
                </a:solidFill>
                <a:latin typeface="Comic Sans MS" panose="030F0702030302020204" pitchFamily="66" charset="0"/>
                <a:ea typeface="ＭＳ Ｐゴシック" panose="020B0600070205080204" pitchFamily="34" charset="-128"/>
              </a:defRPr>
            </a:lvl3pPr>
            <a:lvl4pPr eaLnBrk="0" hangingPunct="0">
              <a:defRPr sz="2800">
                <a:solidFill>
                  <a:schemeClr val="tx1"/>
                </a:solidFill>
                <a:latin typeface="Comic Sans MS" panose="030F0702030302020204" pitchFamily="66" charset="0"/>
                <a:ea typeface="ＭＳ Ｐゴシック" panose="020B0600070205080204" pitchFamily="34" charset="-128"/>
              </a:defRPr>
            </a:lvl4pPr>
            <a:lvl5pPr eaLnBrk="0" hangingPunct="0">
              <a:defRPr sz="2800">
                <a:solidFill>
                  <a:schemeClr val="tx1"/>
                </a:solidFill>
                <a:latin typeface="Comic Sans MS" panose="030F0702030302020204" pitchFamily="66" charset="0"/>
                <a:ea typeface="ＭＳ Ｐゴシック" panose="020B0600070205080204" pitchFamily="34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omic Sans MS" panose="030F0702030302020204" pitchFamily="66" charset="0"/>
                <a:ea typeface="ＭＳ Ｐゴシック" panose="020B0600070205080204" pitchFamily="34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omic Sans MS" panose="030F0702030302020204" pitchFamily="66" charset="0"/>
                <a:ea typeface="ＭＳ Ｐゴシック" panose="020B0600070205080204" pitchFamily="34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omic Sans MS" panose="030F0702030302020204" pitchFamily="66" charset="0"/>
                <a:ea typeface="ＭＳ Ｐゴシック" panose="020B0600070205080204" pitchFamily="34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omic Sans MS" panose="030F0702030302020204" pitchFamily="66" charset="0"/>
                <a:ea typeface="ＭＳ Ｐゴシック" panose="020B0600070205080204" pitchFamily="34" charset="-128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4108" name="Text Box 12"/>
          <p:cNvSpPr txBox="1">
            <a:spLocks noChangeArrowheads="1"/>
          </p:cNvSpPr>
          <p:nvPr/>
        </p:nvSpPr>
        <p:spPr bwMode="auto">
          <a:xfrm>
            <a:off x="3971925" y="2297906"/>
            <a:ext cx="3960813" cy="946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800">
                <a:solidFill>
                  <a:schemeClr val="tx1"/>
                </a:solidFill>
                <a:latin typeface="Comic Sans MS" panose="030F0702030302020204" pitchFamily="66" charset="0"/>
                <a:ea typeface="ＭＳ Ｐゴシック" panose="020B0600070205080204" pitchFamily="34" charset="-128"/>
              </a:defRPr>
            </a:lvl1pPr>
            <a:lvl2pPr marL="37931725" indent="-37474525" eaLnBrk="0" hangingPunct="0">
              <a:defRPr sz="2800">
                <a:solidFill>
                  <a:schemeClr val="tx1"/>
                </a:solidFill>
                <a:latin typeface="Comic Sans MS" panose="030F0702030302020204" pitchFamily="66" charset="0"/>
                <a:ea typeface="ＭＳ Ｐゴシック" panose="020B0600070205080204" pitchFamily="34" charset="-128"/>
              </a:defRPr>
            </a:lvl2pPr>
            <a:lvl3pPr eaLnBrk="0" hangingPunct="0">
              <a:defRPr sz="2800">
                <a:solidFill>
                  <a:schemeClr val="tx1"/>
                </a:solidFill>
                <a:latin typeface="Comic Sans MS" panose="030F0702030302020204" pitchFamily="66" charset="0"/>
                <a:ea typeface="ＭＳ Ｐゴシック" panose="020B0600070205080204" pitchFamily="34" charset="-128"/>
              </a:defRPr>
            </a:lvl3pPr>
            <a:lvl4pPr eaLnBrk="0" hangingPunct="0">
              <a:defRPr sz="2800">
                <a:solidFill>
                  <a:schemeClr val="tx1"/>
                </a:solidFill>
                <a:latin typeface="Comic Sans MS" panose="030F0702030302020204" pitchFamily="66" charset="0"/>
                <a:ea typeface="ＭＳ Ｐゴシック" panose="020B0600070205080204" pitchFamily="34" charset="-128"/>
              </a:defRPr>
            </a:lvl4pPr>
            <a:lvl5pPr eaLnBrk="0" hangingPunct="0">
              <a:defRPr sz="2800">
                <a:solidFill>
                  <a:schemeClr val="tx1"/>
                </a:solidFill>
                <a:latin typeface="Comic Sans MS" panose="030F0702030302020204" pitchFamily="66" charset="0"/>
                <a:ea typeface="ＭＳ Ｐゴシック" panose="020B0600070205080204" pitchFamily="34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omic Sans MS" panose="030F0702030302020204" pitchFamily="66" charset="0"/>
                <a:ea typeface="ＭＳ Ｐゴシック" panose="020B0600070205080204" pitchFamily="34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omic Sans MS" panose="030F0702030302020204" pitchFamily="66" charset="0"/>
                <a:ea typeface="ＭＳ Ｐゴシック" panose="020B0600070205080204" pitchFamily="34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omic Sans MS" panose="030F0702030302020204" pitchFamily="66" charset="0"/>
                <a:ea typeface="ＭＳ Ｐゴシック" panose="020B0600070205080204" pitchFamily="34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omic Sans MS" panose="030F0702030302020204" pitchFamily="66" charset="0"/>
                <a:ea typeface="ＭＳ Ｐゴシック" panose="020B0600070205080204" pitchFamily="34" charset="-128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n-GB" altLang="en-US" dirty="0"/>
              <a:t>These foods contain carbohydrates.</a:t>
            </a:r>
            <a:endParaRPr lang="en-US" altLang="en-US" dirty="0"/>
          </a:p>
        </p:txBody>
      </p:sp>
      <p:grpSp>
        <p:nvGrpSpPr>
          <p:cNvPr id="2" name="Group 25"/>
          <p:cNvGrpSpPr>
            <a:grpSpLocks/>
          </p:cNvGrpSpPr>
          <p:nvPr/>
        </p:nvGrpSpPr>
        <p:grpSpPr bwMode="auto">
          <a:xfrm>
            <a:off x="1450976" y="3241676"/>
            <a:ext cx="8569325" cy="3400425"/>
            <a:chOff x="179388" y="3068638"/>
            <a:chExt cx="8569325" cy="3400425"/>
          </a:xfrm>
        </p:grpSpPr>
        <p:sp>
          <p:nvSpPr>
            <p:cNvPr id="15373" name="Line 14"/>
            <p:cNvSpPr>
              <a:spLocks noChangeShapeType="1"/>
            </p:cNvSpPr>
            <p:nvPr/>
          </p:nvSpPr>
          <p:spPr bwMode="auto">
            <a:xfrm flipH="1">
              <a:off x="2195513" y="3068638"/>
              <a:ext cx="936625" cy="865187"/>
            </a:xfrm>
            <a:prstGeom prst="line">
              <a:avLst/>
            </a:prstGeom>
            <a:noFill/>
            <a:ln w="76200">
              <a:solidFill>
                <a:srgbClr val="FF33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15374" name="Line 15"/>
            <p:cNvSpPr>
              <a:spLocks noChangeShapeType="1"/>
            </p:cNvSpPr>
            <p:nvPr/>
          </p:nvSpPr>
          <p:spPr bwMode="auto">
            <a:xfrm flipH="1">
              <a:off x="3708400" y="3357563"/>
              <a:ext cx="503238" cy="1584325"/>
            </a:xfrm>
            <a:prstGeom prst="line">
              <a:avLst/>
            </a:prstGeom>
            <a:noFill/>
            <a:ln w="76200">
              <a:solidFill>
                <a:srgbClr val="FF33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15375" name="Line 16"/>
            <p:cNvSpPr>
              <a:spLocks noChangeShapeType="1"/>
            </p:cNvSpPr>
            <p:nvPr/>
          </p:nvSpPr>
          <p:spPr bwMode="auto">
            <a:xfrm>
              <a:off x="5219700" y="3357563"/>
              <a:ext cx="647700" cy="2016125"/>
            </a:xfrm>
            <a:prstGeom prst="line">
              <a:avLst/>
            </a:prstGeom>
            <a:noFill/>
            <a:ln w="76200">
              <a:solidFill>
                <a:srgbClr val="FF33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15376" name="Line 17"/>
            <p:cNvSpPr>
              <a:spLocks noChangeShapeType="1"/>
            </p:cNvSpPr>
            <p:nvPr/>
          </p:nvSpPr>
          <p:spPr bwMode="auto">
            <a:xfrm>
              <a:off x="6227763" y="3068638"/>
              <a:ext cx="1081087" cy="1081087"/>
            </a:xfrm>
            <a:prstGeom prst="line">
              <a:avLst/>
            </a:prstGeom>
            <a:noFill/>
            <a:ln w="76200">
              <a:solidFill>
                <a:srgbClr val="FF33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GB"/>
            </a:p>
          </p:txBody>
        </p:sp>
        <p:pic>
          <p:nvPicPr>
            <p:cNvPr id="15377" name="Picture 23" descr="potato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42988" y="3716338"/>
              <a:ext cx="1790700" cy="14224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5378" name="Picture 24" descr="cereal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059113" y="4365625"/>
              <a:ext cx="1816100" cy="1397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5379" name="Picture 25" descr="rice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804025" y="3357563"/>
              <a:ext cx="1790700" cy="14224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5380" name="Picture 26" descr="spaghetti"/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364163" y="4868863"/>
              <a:ext cx="1816100" cy="14224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5381" name="Text Box 27"/>
            <p:cNvSpPr txBox="1">
              <a:spLocks noChangeArrowheads="1"/>
            </p:cNvSpPr>
            <p:nvPr/>
          </p:nvSpPr>
          <p:spPr bwMode="auto">
            <a:xfrm>
              <a:off x="179388" y="4437063"/>
              <a:ext cx="1657350" cy="5191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 sz="2800">
                  <a:solidFill>
                    <a:schemeClr val="tx1"/>
                  </a:solidFill>
                  <a:latin typeface="Comic Sans MS" panose="030F0702030302020204" pitchFamily="66" charset="0"/>
                  <a:ea typeface="ＭＳ Ｐゴシック" panose="020B0600070205080204" pitchFamily="34" charset="-128"/>
                </a:defRPr>
              </a:lvl1pPr>
              <a:lvl2pPr marL="37931725" indent="-37474525" eaLnBrk="0" hangingPunct="0">
                <a:defRPr sz="2800">
                  <a:solidFill>
                    <a:schemeClr val="tx1"/>
                  </a:solidFill>
                  <a:latin typeface="Comic Sans MS" panose="030F0702030302020204" pitchFamily="66" charset="0"/>
                  <a:ea typeface="ＭＳ Ｐゴシック" panose="020B0600070205080204" pitchFamily="34" charset="-128"/>
                </a:defRPr>
              </a:lvl2pPr>
              <a:lvl3pPr eaLnBrk="0" hangingPunct="0">
                <a:defRPr sz="2800">
                  <a:solidFill>
                    <a:schemeClr val="tx1"/>
                  </a:solidFill>
                  <a:latin typeface="Comic Sans MS" panose="030F0702030302020204" pitchFamily="66" charset="0"/>
                  <a:ea typeface="ＭＳ Ｐゴシック" panose="020B0600070205080204" pitchFamily="34" charset="-128"/>
                </a:defRPr>
              </a:lvl3pPr>
              <a:lvl4pPr eaLnBrk="0" hangingPunct="0">
                <a:defRPr sz="2800">
                  <a:solidFill>
                    <a:schemeClr val="tx1"/>
                  </a:solidFill>
                  <a:latin typeface="Comic Sans MS" panose="030F0702030302020204" pitchFamily="66" charset="0"/>
                  <a:ea typeface="ＭＳ Ｐゴシック" panose="020B0600070205080204" pitchFamily="34" charset="-128"/>
                </a:defRPr>
              </a:lvl4pPr>
              <a:lvl5pPr eaLnBrk="0" hangingPunct="0">
                <a:defRPr sz="2800">
                  <a:solidFill>
                    <a:schemeClr val="tx1"/>
                  </a:solidFill>
                  <a:latin typeface="Comic Sans MS" panose="030F0702030302020204" pitchFamily="66" charset="0"/>
                  <a:ea typeface="ＭＳ Ｐゴシック" panose="020B0600070205080204" pitchFamily="34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Comic Sans MS" panose="030F0702030302020204" pitchFamily="66" charset="0"/>
                  <a:ea typeface="ＭＳ Ｐゴシック" panose="020B0600070205080204" pitchFamily="34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Comic Sans MS" panose="030F0702030302020204" pitchFamily="66" charset="0"/>
                  <a:ea typeface="ＭＳ Ｐゴシック" panose="020B0600070205080204" pitchFamily="34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Comic Sans MS" panose="030F0702030302020204" pitchFamily="66" charset="0"/>
                  <a:ea typeface="ＭＳ Ｐゴシック" panose="020B0600070205080204" pitchFamily="34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Comic Sans MS" panose="030F0702030302020204" pitchFamily="66" charset="0"/>
                  <a:ea typeface="ＭＳ Ｐゴシック" panose="020B0600070205080204" pitchFamily="34" charset="-128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en-GB" altLang="en-US"/>
                <a:t>potato</a:t>
              </a:r>
              <a:endParaRPr lang="en-US" altLang="en-US"/>
            </a:p>
          </p:txBody>
        </p:sp>
        <p:sp>
          <p:nvSpPr>
            <p:cNvPr id="15382" name="Text Box 28"/>
            <p:cNvSpPr txBox="1">
              <a:spLocks noChangeArrowheads="1"/>
            </p:cNvSpPr>
            <p:nvPr/>
          </p:nvSpPr>
          <p:spPr bwMode="auto">
            <a:xfrm>
              <a:off x="2771775" y="5589588"/>
              <a:ext cx="1728788" cy="5191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 sz="2800">
                  <a:solidFill>
                    <a:schemeClr val="tx1"/>
                  </a:solidFill>
                  <a:latin typeface="Comic Sans MS" panose="030F0702030302020204" pitchFamily="66" charset="0"/>
                  <a:ea typeface="ＭＳ Ｐゴシック" panose="020B0600070205080204" pitchFamily="34" charset="-128"/>
                </a:defRPr>
              </a:lvl1pPr>
              <a:lvl2pPr marL="37931725" indent="-37474525" eaLnBrk="0" hangingPunct="0">
                <a:defRPr sz="2800">
                  <a:solidFill>
                    <a:schemeClr val="tx1"/>
                  </a:solidFill>
                  <a:latin typeface="Comic Sans MS" panose="030F0702030302020204" pitchFamily="66" charset="0"/>
                  <a:ea typeface="ＭＳ Ｐゴシック" panose="020B0600070205080204" pitchFamily="34" charset="-128"/>
                </a:defRPr>
              </a:lvl2pPr>
              <a:lvl3pPr eaLnBrk="0" hangingPunct="0">
                <a:defRPr sz="2800">
                  <a:solidFill>
                    <a:schemeClr val="tx1"/>
                  </a:solidFill>
                  <a:latin typeface="Comic Sans MS" panose="030F0702030302020204" pitchFamily="66" charset="0"/>
                  <a:ea typeface="ＭＳ Ｐゴシック" panose="020B0600070205080204" pitchFamily="34" charset="-128"/>
                </a:defRPr>
              </a:lvl3pPr>
              <a:lvl4pPr eaLnBrk="0" hangingPunct="0">
                <a:defRPr sz="2800">
                  <a:solidFill>
                    <a:schemeClr val="tx1"/>
                  </a:solidFill>
                  <a:latin typeface="Comic Sans MS" panose="030F0702030302020204" pitchFamily="66" charset="0"/>
                  <a:ea typeface="ＭＳ Ｐゴシック" panose="020B0600070205080204" pitchFamily="34" charset="-128"/>
                </a:defRPr>
              </a:lvl4pPr>
              <a:lvl5pPr eaLnBrk="0" hangingPunct="0">
                <a:defRPr sz="2800">
                  <a:solidFill>
                    <a:schemeClr val="tx1"/>
                  </a:solidFill>
                  <a:latin typeface="Comic Sans MS" panose="030F0702030302020204" pitchFamily="66" charset="0"/>
                  <a:ea typeface="ＭＳ Ｐゴシック" panose="020B0600070205080204" pitchFamily="34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Comic Sans MS" panose="030F0702030302020204" pitchFamily="66" charset="0"/>
                  <a:ea typeface="ＭＳ Ｐゴシック" panose="020B0600070205080204" pitchFamily="34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Comic Sans MS" panose="030F0702030302020204" pitchFamily="66" charset="0"/>
                  <a:ea typeface="ＭＳ Ｐゴシック" panose="020B0600070205080204" pitchFamily="34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Comic Sans MS" panose="030F0702030302020204" pitchFamily="66" charset="0"/>
                  <a:ea typeface="ＭＳ Ｐゴシック" panose="020B0600070205080204" pitchFamily="34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Comic Sans MS" panose="030F0702030302020204" pitchFamily="66" charset="0"/>
                  <a:ea typeface="ＭＳ Ｐゴシック" panose="020B0600070205080204" pitchFamily="34" charset="-128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en-GB" altLang="en-US"/>
                <a:t>cereal</a:t>
              </a:r>
              <a:endParaRPr lang="en-US" altLang="en-US"/>
            </a:p>
          </p:txBody>
        </p:sp>
        <p:sp>
          <p:nvSpPr>
            <p:cNvPr id="15383" name="Text Box 29"/>
            <p:cNvSpPr txBox="1">
              <a:spLocks noChangeArrowheads="1"/>
            </p:cNvSpPr>
            <p:nvPr/>
          </p:nvSpPr>
          <p:spPr bwMode="auto">
            <a:xfrm>
              <a:off x="5940425" y="5949950"/>
              <a:ext cx="1584325" cy="5191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 sz="2800">
                  <a:solidFill>
                    <a:schemeClr val="tx1"/>
                  </a:solidFill>
                  <a:latin typeface="Comic Sans MS" panose="030F0702030302020204" pitchFamily="66" charset="0"/>
                  <a:ea typeface="ＭＳ Ｐゴシック" panose="020B0600070205080204" pitchFamily="34" charset="-128"/>
                </a:defRPr>
              </a:lvl1pPr>
              <a:lvl2pPr marL="37931725" indent="-37474525" eaLnBrk="0" hangingPunct="0">
                <a:defRPr sz="2800">
                  <a:solidFill>
                    <a:schemeClr val="tx1"/>
                  </a:solidFill>
                  <a:latin typeface="Comic Sans MS" panose="030F0702030302020204" pitchFamily="66" charset="0"/>
                  <a:ea typeface="ＭＳ Ｐゴシック" panose="020B0600070205080204" pitchFamily="34" charset="-128"/>
                </a:defRPr>
              </a:lvl2pPr>
              <a:lvl3pPr eaLnBrk="0" hangingPunct="0">
                <a:defRPr sz="2800">
                  <a:solidFill>
                    <a:schemeClr val="tx1"/>
                  </a:solidFill>
                  <a:latin typeface="Comic Sans MS" panose="030F0702030302020204" pitchFamily="66" charset="0"/>
                  <a:ea typeface="ＭＳ Ｐゴシック" panose="020B0600070205080204" pitchFamily="34" charset="-128"/>
                </a:defRPr>
              </a:lvl3pPr>
              <a:lvl4pPr eaLnBrk="0" hangingPunct="0">
                <a:defRPr sz="2800">
                  <a:solidFill>
                    <a:schemeClr val="tx1"/>
                  </a:solidFill>
                  <a:latin typeface="Comic Sans MS" panose="030F0702030302020204" pitchFamily="66" charset="0"/>
                  <a:ea typeface="ＭＳ Ｐゴシック" panose="020B0600070205080204" pitchFamily="34" charset="-128"/>
                </a:defRPr>
              </a:lvl4pPr>
              <a:lvl5pPr eaLnBrk="0" hangingPunct="0">
                <a:defRPr sz="2800">
                  <a:solidFill>
                    <a:schemeClr val="tx1"/>
                  </a:solidFill>
                  <a:latin typeface="Comic Sans MS" panose="030F0702030302020204" pitchFamily="66" charset="0"/>
                  <a:ea typeface="ＭＳ Ｐゴシック" panose="020B0600070205080204" pitchFamily="34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Comic Sans MS" panose="030F0702030302020204" pitchFamily="66" charset="0"/>
                  <a:ea typeface="ＭＳ Ｐゴシック" panose="020B0600070205080204" pitchFamily="34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Comic Sans MS" panose="030F0702030302020204" pitchFamily="66" charset="0"/>
                  <a:ea typeface="ＭＳ Ｐゴシック" panose="020B0600070205080204" pitchFamily="34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Comic Sans MS" panose="030F0702030302020204" pitchFamily="66" charset="0"/>
                  <a:ea typeface="ＭＳ Ｐゴシック" panose="020B0600070205080204" pitchFamily="34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Comic Sans MS" panose="030F0702030302020204" pitchFamily="66" charset="0"/>
                  <a:ea typeface="ＭＳ Ｐゴシック" panose="020B0600070205080204" pitchFamily="34" charset="-128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en-GB" altLang="en-US"/>
                <a:t>pasta</a:t>
              </a:r>
              <a:endParaRPr lang="en-US" altLang="en-US"/>
            </a:p>
          </p:txBody>
        </p:sp>
        <p:sp>
          <p:nvSpPr>
            <p:cNvPr id="15384" name="Text Box 30"/>
            <p:cNvSpPr txBox="1">
              <a:spLocks noChangeArrowheads="1"/>
            </p:cNvSpPr>
            <p:nvPr/>
          </p:nvSpPr>
          <p:spPr bwMode="auto">
            <a:xfrm>
              <a:off x="7380288" y="4581525"/>
              <a:ext cx="1368425" cy="5191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 sz="2800">
                  <a:solidFill>
                    <a:schemeClr val="tx1"/>
                  </a:solidFill>
                  <a:latin typeface="Comic Sans MS" panose="030F0702030302020204" pitchFamily="66" charset="0"/>
                  <a:ea typeface="ＭＳ Ｐゴシック" panose="020B0600070205080204" pitchFamily="34" charset="-128"/>
                </a:defRPr>
              </a:lvl1pPr>
              <a:lvl2pPr marL="37931725" indent="-37474525" eaLnBrk="0" hangingPunct="0">
                <a:defRPr sz="2800">
                  <a:solidFill>
                    <a:schemeClr val="tx1"/>
                  </a:solidFill>
                  <a:latin typeface="Comic Sans MS" panose="030F0702030302020204" pitchFamily="66" charset="0"/>
                  <a:ea typeface="ＭＳ Ｐゴシック" panose="020B0600070205080204" pitchFamily="34" charset="-128"/>
                </a:defRPr>
              </a:lvl2pPr>
              <a:lvl3pPr eaLnBrk="0" hangingPunct="0">
                <a:defRPr sz="2800">
                  <a:solidFill>
                    <a:schemeClr val="tx1"/>
                  </a:solidFill>
                  <a:latin typeface="Comic Sans MS" panose="030F0702030302020204" pitchFamily="66" charset="0"/>
                  <a:ea typeface="ＭＳ Ｐゴシック" panose="020B0600070205080204" pitchFamily="34" charset="-128"/>
                </a:defRPr>
              </a:lvl3pPr>
              <a:lvl4pPr eaLnBrk="0" hangingPunct="0">
                <a:defRPr sz="2800">
                  <a:solidFill>
                    <a:schemeClr val="tx1"/>
                  </a:solidFill>
                  <a:latin typeface="Comic Sans MS" panose="030F0702030302020204" pitchFamily="66" charset="0"/>
                  <a:ea typeface="ＭＳ Ｐゴシック" panose="020B0600070205080204" pitchFamily="34" charset="-128"/>
                </a:defRPr>
              </a:lvl4pPr>
              <a:lvl5pPr eaLnBrk="0" hangingPunct="0">
                <a:defRPr sz="2800">
                  <a:solidFill>
                    <a:schemeClr val="tx1"/>
                  </a:solidFill>
                  <a:latin typeface="Comic Sans MS" panose="030F0702030302020204" pitchFamily="66" charset="0"/>
                  <a:ea typeface="ＭＳ Ｐゴシック" panose="020B0600070205080204" pitchFamily="34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Comic Sans MS" panose="030F0702030302020204" pitchFamily="66" charset="0"/>
                  <a:ea typeface="ＭＳ Ｐゴシック" panose="020B0600070205080204" pitchFamily="34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Comic Sans MS" panose="030F0702030302020204" pitchFamily="66" charset="0"/>
                  <a:ea typeface="ＭＳ Ｐゴシック" panose="020B0600070205080204" pitchFamily="34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Comic Sans MS" panose="030F0702030302020204" pitchFamily="66" charset="0"/>
                  <a:ea typeface="ＭＳ Ｐゴシック" panose="020B0600070205080204" pitchFamily="34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Comic Sans MS" panose="030F0702030302020204" pitchFamily="66" charset="0"/>
                  <a:ea typeface="ＭＳ Ｐゴシック" panose="020B0600070205080204" pitchFamily="34" charset="-128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en-GB" altLang="en-US"/>
                <a:t>rice</a:t>
              </a:r>
              <a:endParaRPr lang="en-US" altLang="en-US"/>
            </a:p>
          </p:txBody>
        </p:sp>
      </p:grpSp>
      <p:pic>
        <p:nvPicPr>
          <p:cNvPr id="4127" name="Picture 31" descr="boy_bouncing_soccer_ball_knees_lg_clr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76606" y="666752"/>
            <a:ext cx="1757362" cy="2511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750225362"/>
      </p:ext>
    </p:ext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410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10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4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410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410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41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41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41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 nodeType="clickPar">
                      <p:stCondLst>
                        <p:cond delay="indefinite"/>
                      </p:stCondLst>
                      <p:childTnLst>
                        <p:par>
                          <p:cTn id="2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9" dur="500"/>
                                        <p:tgtEl>
                                          <p:spTgt spid="4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 nodeType="clickPar">
                      <p:stCondLst>
                        <p:cond delay="indefinite"/>
                      </p:stCondLst>
                      <p:childTnLst>
                        <p:par>
                          <p:cTn id="3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2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410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410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4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410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410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4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 nodeType="clickPar">
                      <p:stCondLst>
                        <p:cond delay="indefinite"/>
                      </p:stCondLst>
                      <p:childTnLst>
                        <p:par>
                          <p:cTn id="4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4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03" grpId="0" animBg="1"/>
      <p:bldP spid="4104" grpId="0"/>
      <p:bldP spid="4106" grpId="0" animBg="1"/>
      <p:bldP spid="4108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Oval 2"/>
          <p:cNvSpPr>
            <a:spLocks noChangeArrowheads="1"/>
          </p:cNvSpPr>
          <p:nvPr/>
        </p:nvSpPr>
        <p:spPr bwMode="auto">
          <a:xfrm>
            <a:off x="1774826" y="165101"/>
            <a:ext cx="3744913" cy="1584325"/>
          </a:xfrm>
          <a:prstGeom prst="ellipse">
            <a:avLst/>
          </a:prstGeom>
          <a:solidFill>
            <a:srgbClr val="FFFFCC"/>
          </a:solidFill>
          <a:ln w="57150" cmpd="thinThick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 sz="2800">
                <a:solidFill>
                  <a:schemeClr val="tx1"/>
                </a:solidFill>
                <a:latin typeface="Comic Sans MS" panose="030F0702030302020204" pitchFamily="66" charset="0"/>
                <a:ea typeface="ＭＳ Ｐゴシック" panose="020B0600070205080204" pitchFamily="34" charset="-128"/>
              </a:defRPr>
            </a:lvl1pPr>
            <a:lvl2pPr marL="37931725" indent="-37474525" eaLnBrk="0" hangingPunct="0">
              <a:defRPr sz="2800">
                <a:solidFill>
                  <a:schemeClr val="tx1"/>
                </a:solidFill>
                <a:latin typeface="Comic Sans MS" panose="030F0702030302020204" pitchFamily="66" charset="0"/>
                <a:ea typeface="ＭＳ Ｐゴシック" panose="020B0600070205080204" pitchFamily="34" charset="-128"/>
              </a:defRPr>
            </a:lvl2pPr>
            <a:lvl3pPr eaLnBrk="0" hangingPunct="0">
              <a:defRPr sz="2800">
                <a:solidFill>
                  <a:schemeClr val="tx1"/>
                </a:solidFill>
                <a:latin typeface="Comic Sans MS" panose="030F0702030302020204" pitchFamily="66" charset="0"/>
                <a:ea typeface="ＭＳ Ｐゴシック" panose="020B0600070205080204" pitchFamily="34" charset="-128"/>
              </a:defRPr>
            </a:lvl3pPr>
            <a:lvl4pPr eaLnBrk="0" hangingPunct="0">
              <a:defRPr sz="2800">
                <a:solidFill>
                  <a:schemeClr val="tx1"/>
                </a:solidFill>
                <a:latin typeface="Comic Sans MS" panose="030F0702030302020204" pitchFamily="66" charset="0"/>
                <a:ea typeface="ＭＳ Ｐゴシック" panose="020B0600070205080204" pitchFamily="34" charset="-128"/>
              </a:defRPr>
            </a:lvl4pPr>
            <a:lvl5pPr eaLnBrk="0" hangingPunct="0">
              <a:defRPr sz="2800">
                <a:solidFill>
                  <a:schemeClr val="tx1"/>
                </a:solidFill>
                <a:latin typeface="Comic Sans MS" panose="030F0702030302020204" pitchFamily="66" charset="0"/>
                <a:ea typeface="ＭＳ Ｐゴシック" panose="020B0600070205080204" pitchFamily="34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omic Sans MS" panose="030F0702030302020204" pitchFamily="66" charset="0"/>
                <a:ea typeface="ＭＳ Ｐゴシック" panose="020B0600070205080204" pitchFamily="34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omic Sans MS" panose="030F0702030302020204" pitchFamily="66" charset="0"/>
                <a:ea typeface="ＭＳ Ｐゴシック" panose="020B0600070205080204" pitchFamily="34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omic Sans MS" panose="030F0702030302020204" pitchFamily="66" charset="0"/>
                <a:ea typeface="ＭＳ Ｐゴシック" panose="020B0600070205080204" pitchFamily="34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omic Sans MS" panose="030F0702030302020204" pitchFamily="66" charset="0"/>
                <a:ea typeface="ＭＳ Ｐゴシック" panose="020B0600070205080204" pitchFamily="34" charset="-128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16387" name="Text Box 3"/>
          <p:cNvSpPr txBox="1">
            <a:spLocks noChangeArrowheads="1"/>
          </p:cNvSpPr>
          <p:nvPr/>
        </p:nvSpPr>
        <p:spPr bwMode="auto">
          <a:xfrm>
            <a:off x="2057400" y="445998"/>
            <a:ext cx="3170237" cy="954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800">
                <a:solidFill>
                  <a:schemeClr val="tx1"/>
                </a:solidFill>
                <a:latin typeface="Comic Sans MS" panose="030F0702030302020204" pitchFamily="66" charset="0"/>
                <a:ea typeface="ＭＳ Ｐゴシック" panose="020B0600070205080204" pitchFamily="34" charset="-128"/>
              </a:defRPr>
            </a:lvl1pPr>
            <a:lvl2pPr marL="37931725" indent="-37474525" eaLnBrk="0" hangingPunct="0">
              <a:defRPr sz="2800">
                <a:solidFill>
                  <a:schemeClr val="tx1"/>
                </a:solidFill>
                <a:latin typeface="Comic Sans MS" panose="030F0702030302020204" pitchFamily="66" charset="0"/>
                <a:ea typeface="ＭＳ Ｐゴシック" panose="020B0600070205080204" pitchFamily="34" charset="-128"/>
              </a:defRPr>
            </a:lvl2pPr>
            <a:lvl3pPr eaLnBrk="0" hangingPunct="0">
              <a:defRPr sz="2800">
                <a:solidFill>
                  <a:schemeClr val="tx1"/>
                </a:solidFill>
                <a:latin typeface="Comic Sans MS" panose="030F0702030302020204" pitchFamily="66" charset="0"/>
                <a:ea typeface="ＭＳ Ｐゴシック" panose="020B0600070205080204" pitchFamily="34" charset="-128"/>
              </a:defRPr>
            </a:lvl3pPr>
            <a:lvl4pPr eaLnBrk="0" hangingPunct="0">
              <a:defRPr sz="2800">
                <a:solidFill>
                  <a:schemeClr val="tx1"/>
                </a:solidFill>
                <a:latin typeface="Comic Sans MS" panose="030F0702030302020204" pitchFamily="66" charset="0"/>
                <a:ea typeface="ＭＳ Ｐゴシック" panose="020B0600070205080204" pitchFamily="34" charset="-128"/>
              </a:defRPr>
            </a:lvl4pPr>
            <a:lvl5pPr eaLnBrk="0" hangingPunct="0">
              <a:defRPr sz="2800">
                <a:solidFill>
                  <a:schemeClr val="tx1"/>
                </a:solidFill>
                <a:latin typeface="Comic Sans MS" panose="030F0702030302020204" pitchFamily="66" charset="0"/>
                <a:ea typeface="ＭＳ Ｐゴシック" panose="020B0600070205080204" pitchFamily="34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omic Sans MS" panose="030F0702030302020204" pitchFamily="66" charset="0"/>
                <a:ea typeface="ＭＳ Ｐゴシック" panose="020B0600070205080204" pitchFamily="34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omic Sans MS" panose="030F0702030302020204" pitchFamily="66" charset="0"/>
                <a:ea typeface="ＭＳ Ｐゴシック" panose="020B0600070205080204" pitchFamily="34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omic Sans MS" panose="030F0702030302020204" pitchFamily="66" charset="0"/>
                <a:ea typeface="ＭＳ Ｐゴシック" panose="020B0600070205080204" pitchFamily="34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omic Sans MS" panose="030F0702030302020204" pitchFamily="66" charset="0"/>
                <a:ea typeface="ＭＳ Ｐゴシック" panose="020B0600070205080204" pitchFamily="34" charset="-128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n-GB" altLang="en-US" dirty="0"/>
              <a:t>Meat &amp; Fish contain </a:t>
            </a:r>
            <a:r>
              <a:rPr lang="en-GB" altLang="en-US" b="1" dirty="0">
                <a:solidFill>
                  <a:srgbClr val="FF0000"/>
                </a:solidFill>
              </a:rPr>
              <a:t>protein</a:t>
            </a:r>
            <a:r>
              <a:rPr lang="en-GB" altLang="en-US" dirty="0"/>
              <a:t>.</a:t>
            </a:r>
            <a:endParaRPr lang="en-US" altLang="en-US" dirty="0"/>
          </a:p>
        </p:txBody>
      </p:sp>
      <p:sp>
        <p:nvSpPr>
          <p:cNvPr id="8196" name="Line 4"/>
          <p:cNvSpPr>
            <a:spLocks noChangeShapeType="1"/>
          </p:cNvSpPr>
          <p:nvPr/>
        </p:nvSpPr>
        <p:spPr bwMode="auto">
          <a:xfrm>
            <a:off x="5519738" y="908050"/>
            <a:ext cx="863600" cy="0"/>
          </a:xfrm>
          <a:prstGeom prst="line">
            <a:avLst/>
          </a:prstGeom>
          <a:noFill/>
          <a:ln w="76200">
            <a:solidFill>
              <a:srgbClr val="FF33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GB"/>
          </a:p>
        </p:txBody>
      </p:sp>
      <p:sp>
        <p:nvSpPr>
          <p:cNvPr id="8197" name="Oval 5"/>
          <p:cNvSpPr>
            <a:spLocks noChangeArrowheads="1"/>
          </p:cNvSpPr>
          <p:nvPr/>
        </p:nvSpPr>
        <p:spPr bwMode="auto">
          <a:xfrm>
            <a:off x="6383338" y="0"/>
            <a:ext cx="4284662" cy="1773238"/>
          </a:xfrm>
          <a:prstGeom prst="ellipse">
            <a:avLst/>
          </a:prstGeom>
          <a:solidFill>
            <a:srgbClr val="FFFFCC"/>
          </a:solidFill>
          <a:ln w="57150" cmpd="thinThick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 sz="2800">
                <a:solidFill>
                  <a:schemeClr val="tx1"/>
                </a:solidFill>
                <a:latin typeface="Comic Sans MS" panose="030F0702030302020204" pitchFamily="66" charset="0"/>
                <a:ea typeface="ＭＳ Ｐゴシック" panose="020B0600070205080204" pitchFamily="34" charset="-128"/>
              </a:defRPr>
            </a:lvl1pPr>
            <a:lvl2pPr marL="37931725" indent="-37474525" eaLnBrk="0" hangingPunct="0">
              <a:defRPr sz="2800">
                <a:solidFill>
                  <a:schemeClr val="tx1"/>
                </a:solidFill>
                <a:latin typeface="Comic Sans MS" panose="030F0702030302020204" pitchFamily="66" charset="0"/>
                <a:ea typeface="ＭＳ Ｐゴシック" panose="020B0600070205080204" pitchFamily="34" charset="-128"/>
              </a:defRPr>
            </a:lvl2pPr>
            <a:lvl3pPr eaLnBrk="0" hangingPunct="0">
              <a:defRPr sz="2800">
                <a:solidFill>
                  <a:schemeClr val="tx1"/>
                </a:solidFill>
                <a:latin typeface="Comic Sans MS" panose="030F0702030302020204" pitchFamily="66" charset="0"/>
                <a:ea typeface="ＭＳ Ｐゴシック" panose="020B0600070205080204" pitchFamily="34" charset="-128"/>
              </a:defRPr>
            </a:lvl3pPr>
            <a:lvl4pPr eaLnBrk="0" hangingPunct="0">
              <a:defRPr sz="2800">
                <a:solidFill>
                  <a:schemeClr val="tx1"/>
                </a:solidFill>
                <a:latin typeface="Comic Sans MS" panose="030F0702030302020204" pitchFamily="66" charset="0"/>
                <a:ea typeface="ＭＳ Ｐゴシック" panose="020B0600070205080204" pitchFamily="34" charset="-128"/>
              </a:defRPr>
            </a:lvl4pPr>
            <a:lvl5pPr eaLnBrk="0" hangingPunct="0">
              <a:defRPr sz="2800">
                <a:solidFill>
                  <a:schemeClr val="tx1"/>
                </a:solidFill>
                <a:latin typeface="Comic Sans MS" panose="030F0702030302020204" pitchFamily="66" charset="0"/>
                <a:ea typeface="ＭＳ Ｐゴシック" panose="020B0600070205080204" pitchFamily="34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omic Sans MS" panose="030F0702030302020204" pitchFamily="66" charset="0"/>
                <a:ea typeface="ＭＳ Ｐゴシック" panose="020B0600070205080204" pitchFamily="34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omic Sans MS" panose="030F0702030302020204" pitchFamily="66" charset="0"/>
                <a:ea typeface="ＭＳ Ｐゴシック" panose="020B0600070205080204" pitchFamily="34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omic Sans MS" panose="030F0702030302020204" pitchFamily="66" charset="0"/>
                <a:ea typeface="ＭＳ Ｐゴシック" panose="020B0600070205080204" pitchFamily="34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omic Sans MS" panose="030F0702030302020204" pitchFamily="66" charset="0"/>
                <a:ea typeface="ＭＳ Ｐゴシック" panose="020B0600070205080204" pitchFamily="34" charset="-128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8198" name="Text Box 6"/>
          <p:cNvSpPr txBox="1">
            <a:spLocks noChangeArrowheads="1"/>
          </p:cNvSpPr>
          <p:nvPr/>
        </p:nvSpPr>
        <p:spPr bwMode="auto">
          <a:xfrm>
            <a:off x="6672263" y="304800"/>
            <a:ext cx="3816350" cy="1384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800">
                <a:solidFill>
                  <a:schemeClr val="tx1"/>
                </a:solidFill>
                <a:latin typeface="Comic Sans MS" panose="030F0702030302020204" pitchFamily="66" charset="0"/>
                <a:ea typeface="ＭＳ Ｐゴシック" panose="020B0600070205080204" pitchFamily="34" charset="-128"/>
              </a:defRPr>
            </a:lvl1pPr>
            <a:lvl2pPr marL="37931725" indent="-37474525" eaLnBrk="0" hangingPunct="0">
              <a:defRPr sz="2800">
                <a:solidFill>
                  <a:schemeClr val="tx1"/>
                </a:solidFill>
                <a:latin typeface="Comic Sans MS" panose="030F0702030302020204" pitchFamily="66" charset="0"/>
                <a:ea typeface="ＭＳ Ｐゴシック" panose="020B0600070205080204" pitchFamily="34" charset="-128"/>
              </a:defRPr>
            </a:lvl2pPr>
            <a:lvl3pPr eaLnBrk="0" hangingPunct="0">
              <a:defRPr sz="2800">
                <a:solidFill>
                  <a:schemeClr val="tx1"/>
                </a:solidFill>
                <a:latin typeface="Comic Sans MS" panose="030F0702030302020204" pitchFamily="66" charset="0"/>
                <a:ea typeface="ＭＳ Ｐゴシック" panose="020B0600070205080204" pitchFamily="34" charset="-128"/>
              </a:defRPr>
            </a:lvl3pPr>
            <a:lvl4pPr eaLnBrk="0" hangingPunct="0">
              <a:defRPr sz="2800">
                <a:solidFill>
                  <a:schemeClr val="tx1"/>
                </a:solidFill>
                <a:latin typeface="Comic Sans MS" panose="030F0702030302020204" pitchFamily="66" charset="0"/>
                <a:ea typeface="ＭＳ Ｐゴシック" panose="020B0600070205080204" pitchFamily="34" charset="-128"/>
              </a:defRPr>
            </a:lvl4pPr>
            <a:lvl5pPr eaLnBrk="0" hangingPunct="0">
              <a:defRPr sz="2800">
                <a:solidFill>
                  <a:schemeClr val="tx1"/>
                </a:solidFill>
                <a:latin typeface="Comic Sans MS" panose="030F0702030302020204" pitchFamily="66" charset="0"/>
                <a:ea typeface="ＭＳ Ｐゴシック" panose="020B0600070205080204" pitchFamily="34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omic Sans MS" panose="030F0702030302020204" pitchFamily="66" charset="0"/>
                <a:ea typeface="ＭＳ Ｐゴシック" panose="020B0600070205080204" pitchFamily="34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omic Sans MS" panose="030F0702030302020204" pitchFamily="66" charset="0"/>
                <a:ea typeface="ＭＳ Ｐゴシック" panose="020B0600070205080204" pitchFamily="34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omic Sans MS" panose="030F0702030302020204" pitchFamily="66" charset="0"/>
                <a:ea typeface="ＭＳ Ｐゴシック" panose="020B0600070205080204" pitchFamily="34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omic Sans MS" panose="030F0702030302020204" pitchFamily="66" charset="0"/>
                <a:ea typeface="ＭＳ Ｐゴシック" panose="020B0600070205080204" pitchFamily="34" charset="-128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n-GB" altLang="en-US" dirty="0"/>
              <a:t>Proteins help your body grow and repair itself.</a:t>
            </a:r>
            <a:endParaRPr lang="en-US" altLang="en-US" dirty="0"/>
          </a:p>
        </p:txBody>
      </p:sp>
      <p:sp>
        <p:nvSpPr>
          <p:cNvPr id="8199" name="Line 7"/>
          <p:cNvSpPr>
            <a:spLocks noChangeShapeType="1"/>
          </p:cNvSpPr>
          <p:nvPr/>
        </p:nvSpPr>
        <p:spPr bwMode="auto">
          <a:xfrm flipH="1">
            <a:off x="8040688" y="1773239"/>
            <a:ext cx="215900" cy="503237"/>
          </a:xfrm>
          <a:prstGeom prst="line">
            <a:avLst/>
          </a:prstGeom>
          <a:noFill/>
          <a:ln w="76200">
            <a:solidFill>
              <a:srgbClr val="FF33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GB"/>
          </a:p>
        </p:txBody>
      </p:sp>
      <p:sp>
        <p:nvSpPr>
          <p:cNvPr id="8200" name="Oval 8"/>
          <p:cNvSpPr>
            <a:spLocks noChangeArrowheads="1"/>
          </p:cNvSpPr>
          <p:nvPr/>
        </p:nvSpPr>
        <p:spPr bwMode="auto">
          <a:xfrm>
            <a:off x="3857625" y="1984378"/>
            <a:ext cx="4686300" cy="1450884"/>
          </a:xfrm>
          <a:prstGeom prst="ellipse">
            <a:avLst/>
          </a:prstGeom>
          <a:solidFill>
            <a:srgbClr val="FFFFCC"/>
          </a:solidFill>
          <a:ln w="57150" cmpd="thinThick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 sz="2800">
                <a:solidFill>
                  <a:schemeClr val="tx1"/>
                </a:solidFill>
                <a:latin typeface="Comic Sans MS" panose="030F0702030302020204" pitchFamily="66" charset="0"/>
                <a:ea typeface="ＭＳ Ｐゴシック" panose="020B0600070205080204" pitchFamily="34" charset="-128"/>
              </a:defRPr>
            </a:lvl1pPr>
            <a:lvl2pPr marL="37931725" indent="-37474525" eaLnBrk="0" hangingPunct="0">
              <a:defRPr sz="2800">
                <a:solidFill>
                  <a:schemeClr val="tx1"/>
                </a:solidFill>
                <a:latin typeface="Comic Sans MS" panose="030F0702030302020204" pitchFamily="66" charset="0"/>
                <a:ea typeface="ＭＳ Ｐゴシック" panose="020B0600070205080204" pitchFamily="34" charset="-128"/>
              </a:defRPr>
            </a:lvl2pPr>
            <a:lvl3pPr eaLnBrk="0" hangingPunct="0">
              <a:defRPr sz="2800">
                <a:solidFill>
                  <a:schemeClr val="tx1"/>
                </a:solidFill>
                <a:latin typeface="Comic Sans MS" panose="030F0702030302020204" pitchFamily="66" charset="0"/>
                <a:ea typeface="ＭＳ Ｐゴシック" panose="020B0600070205080204" pitchFamily="34" charset="-128"/>
              </a:defRPr>
            </a:lvl3pPr>
            <a:lvl4pPr eaLnBrk="0" hangingPunct="0">
              <a:defRPr sz="2800">
                <a:solidFill>
                  <a:schemeClr val="tx1"/>
                </a:solidFill>
                <a:latin typeface="Comic Sans MS" panose="030F0702030302020204" pitchFamily="66" charset="0"/>
                <a:ea typeface="ＭＳ Ｐゴシック" panose="020B0600070205080204" pitchFamily="34" charset="-128"/>
              </a:defRPr>
            </a:lvl4pPr>
            <a:lvl5pPr eaLnBrk="0" hangingPunct="0">
              <a:defRPr sz="2800">
                <a:solidFill>
                  <a:schemeClr val="tx1"/>
                </a:solidFill>
                <a:latin typeface="Comic Sans MS" panose="030F0702030302020204" pitchFamily="66" charset="0"/>
                <a:ea typeface="ＭＳ Ｐゴシック" panose="020B0600070205080204" pitchFamily="34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omic Sans MS" panose="030F0702030302020204" pitchFamily="66" charset="0"/>
                <a:ea typeface="ＭＳ Ｐゴシック" panose="020B0600070205080204" pitchFamily="34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omic Sans MS" panose="030F0702030302020204" pitchFamily="66" charset="0"/>
                <a:ea typeface="ＭＳ Ｐゴシック" panose="020B0600070205080204" pitchFamily="34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omic Sans MS" panose="030F0702030302020204" pitchFamily="66" charset="0"/>
                <a:ea typeface="ＭＳ Ｐゴシック" panose="020B0600070205080204" pitchFamily="34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omic Sans MS" panose="030F0702030302020204" pitchFamily="66" charset="0"/>
                <a:ea typeface="ＭＳ Ｐゴシック" panose="020B0600070205080204" pitchFamily="34" charset="-128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8202" name="Text Box 10"/>
          <p:cNvSpPr txBox="1">
            <a:spLocks noChangeArrowheads="1"/>
          </p:cNvSpPr>
          <p:nvPr/>
        </p:nvSpPr>
        <p:spPr bwMode="auto">
          <a:xfrm>
            <a:off x="4165601" y="2190752"/>
            <a:ext cx="4176713" cy="946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800">
                <a:solidFill>
                  <a:schemeClr val="tx1"/>
                </a:solidFill>
                <a:latin typeface="Comic Sans MS" panose="030F0702030302020204" pitchFamily="66" charset="0"/>
                <a:ea typeface="ＭＳ Ｐゴシック" panose="020B0600070205080204" pitchFamily="34" charset="-128"/>
              </a:defRPr>
            </a:lvl1pPr>
            <a:lvl2pPr marL="37931725" indent="-37474525" eaLnBrk="0" hangingPunct="0">
              <a:defRPr sz="2800">
                <a:solidFill>
                  <a:schemeClr val="tx1"/>
                </a:solidFill>
                <a:latin typeface="Comic Sans MS" panose="030F0702030302020204" pitchFamily="66" charset="0"/>
                <a:ea typeface="ＭＳ Ｐゴシック" panose="020B0600070205080204" pitchFamily="34" charset="-128"/>
              </a:defRPr>
            </a:lvl2pPr>
            <a:lvl3pPr eaLnBrk="0" hangingPunct="0">
              <a:defRPr sz="2800">
                <a:solidFill>
                  <a:schemeClr val="tx1"/>
                </a:solidFill>
                <a:latin typeface="Comic Sans MS" panose="030F0702030302020204" pitchFamily="66" charset="0"/>
                <a:ea typeface="ＭＳ Ｐゴシック" panose="020B0600070205080204" pitchFamily="34" charset="-128"/>
              </a:defRPr>
            </a:lvl3pPr>
            <a:lvl4pPr eaLnBrk="0" hangingPunct="0">
              <a:defRPr sz="2800">
                <a:solidFill>
                  <a:schemeClr val="tx1"/>
                </a:solidFill>
                <a:latin typeface="Comic Sans MS" panose="030F0702030302020204" pitchFamily="66" charset="0"/>
                <a:ea typeface="ＭＳ Ｐゴシック" panose="020B0600070205080204" pitchFamily="34" charset="-128"/>
              </a:defRPr>
            </a:lvl4pPr>
            <a:lvl5pPr eaLnBrk="0" hangingPunct="0">
              <a:defRPr sz="2800">
                <a:solidFill>
                  <a:schemeClr val="tx1"/>
                </a:solidFill>
                <a:latin typeface="Comic Sans MS" panose="030F0702030302020204" pitchFamily="66" charset="0"/>
                <a:ea typeface="ＭＳ Ｐゴシック" panose="020B0600070205080204" pitchFamily="34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omic Sans MS" panose="030F0702030302020204" pitchFamily="66" charset="0"/>
                <a:ea typeface="ＭＳ Ｐゴシック" panose="020B0600070205080204" pitchFamily="34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omic Sans MS" panose="030F0702030302020204" pitchFamily="66" charset="0"/>
                <a:ea typeface="ＭＳ Ｐゴシック" panose="020B0600070205080204" pitchFamily="34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omic Sans MS" panose="030F0702030302020204" pitchFamily="66" charset="0"/>
                <a:ea typeface="ＭＳ Ｐゴシック" panose="020B0600070205080204" pitchFamily="34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omic Sans MS" panose="030F0702030302020204" pitchFamily="66" charset="0"/>
                <a:ea typeface="ＭＳ Ｐゴシック" panose="020B0600070205080204" pitchFamily="34" charset="-128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n-GB" altLang="en-US" dirty="0"/>
              <a:t>Here are some good ways of getting protein.</a:t>
            </a:r>
            <a:endParaRPr lang="en-US" altLang="en-US" dirty="0"/>
          </a:p>
        </p:txBody>
      </p:sp>
      <p:pic>
        <p:nvPicPr>
          <p:cNvPr id="8217" name="Picture 25" descr="patient_improving_lg_clr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48826" y="1493839"/>
            <a:ext cx="1751012" cy="1863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2" name="Group 27"/>
          <p:cNvGrpSpPr>
            <a:grpSpLocks/>
          </p:cNvGrpSpPr>
          <p:nvPr/>
        </p:nvGrpSpPr>
        <p:grpSpPr bwMode="auto">
          <a:xfrm>
            <a:off x="1774826" y="3314702"/>
            <a:ext cx="8586788" cy="3400425"/>
            <a:chOff x="381000" y="3068638"/>
            <a:chExt cx="8586788" cy="3400425"/>
          </a:xfrm>
        </p:grpSpPr>
        <p:pic>
          <p:nvPicPr>
            <p:cNvPr id="16397" name="Picture 27" descr="egg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203575" y="5013325"/>
              <a:ext cx="863600" cy="6604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grpSp>
          <p:nvGrpSpPr>
            <p:cNvPr id="16398" name="Group 26"/>
            <p:cNvGrpSpPr>
              <a:grpSpLocks/>
            </p:cNvGrpSpPr>
            <p:nvPr/>
          </p:nvGrpSpPr>
          <p:grpSpPr bwMode="auto">
            <a:xfrm>
              <a:off x="381000" y="3068638"/>
              <a:ext cx="8586788" cy="3400425"/>
              <a:chOff x="381000" y="3068638"/>
              <a:chExt cx="8586788" cy="3400425"/>
            </a:xfrm>
          </p:grpSpPr>
          <p:sp>
            <p:nvSpPr>
              <p:cNvPr id="16399" name="Line 11"/>
              <p:cNvSpPr>
                <a:spLocks noChangeShapeType="1"/>
              </p:cNvSpPr>
              <p:nvPr/>
            </p:nvSpPr>
            <p:spPr bwMode="auto">
              <a:xfrm flipH="1">
                <a:off x="2195513" y="3068638"/>
                <a:ext cx="792162" cy="865187"/>
              </a:xfrm>
              <a:prstGeom prst="line">
                <a:avLst/>
              </a:prstGeom>
              <a:noFill/>
              <a:ln w="76200">
                <a:solidFill>
                  <a:srgbClr val="FF3300"/>
                </a:solidFill>
                <a:round/>
                <a:headEnd/>
                <a:tailEnd type="triangle" w="med" len="med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16400" name="Line 12"/>
              <p:cNvSpPr>
                <a:spLocks noChangeShapeType="1"/>
              </p:cNvSpPr>
              <p:nvPr/>
            </p:nvSpPr>
            <p:spPr bwMode="auto">
              <a:xfrm flipH="1">
                <a:off x="3708400" y="3357563"/>
                <a:ext cx="503238" cy="1584325"/>
              </a:xfrm>
              <a:prstGeom prst="line">
                <a:avLst/>
              </a:prstGeom>
              <a:noFill/>
              <a:ln w="76200">
                <a:solidFill>
                  <a:srgbClr val="FF3300"/>
                </a:solidFill>
                <a:round/>
                <a:headEnd/>
                <a:tailEnd type="triangle" w="med" len="med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16401" name="Line 13"/>
              <p:cNvSpPr>
                <a:spLocks noChangeShapeType="1"/>
              </p:cNvSpPr>
              <p:nvPr/>
            </p:nvSpPr>
            <p:spPr bwMode="auto">
              <a:xfrm>
                <a:off x="5219700" y="3357563"/>
                <a:ext cx="647700" cy="2016125"/>
              </a:xfrm>
              <a:prstGeom prst="line">
                <a:avLst/>
              </a:prstGeom>
              <a:noFill/>
              <a:ln w="76200">
                <a:solidFill>
                  <a:srgbClr val="FF3300"/>
                </a:solidFill>
                <a:round/>
                <a:headEnd/>
                <a:tailEnd type="triangle" w="med" len="med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16402" name="Line 14"/>
              <p:cNvSpPr>
                <a:spLocks noChangeShapeType="1"/>
              </p:cNvSpPr>
              <p:nvPr/>
            </p:nvSpPr>
            <p:spPr bwMode="auto">
              <a:xfrm>
                <a:off x="6443663" y="3141663"/>
                <a:ext cx="865187" cy="1008062"/>
              </a:xfrm>
              <a:prstGeom prst="line">
                <a:avLst/>
              </a:prstGeom>
              <a:noFill/>
              <a:ln w="76200">
                <a:solidFill>
                  <a:srgbClr val="FF3300"/>
                </a:solidFill>
                <a:round/>
                <a:headEnd/>
                <a:tailEnd type="triangle" w="med" len="med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16403" name="Text Box 19"/>
              <p:cNvSpPr txBox="1">
                <a:spLocks noChangeArrowheads="1"/>
              </p:cNvSpPr>
              <p:nvPr/>
            </p:nvSpPr>
            <p:spPr bwMode="auto">
              <a:xfrm>
                <a:off x="533400" y="5257800"/>
                <a:ext cx="1657350" cy="51911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 eaLnBrk="0" hangingPunct="0">
                  <a:defRPr sz="2800">
                    <a:solidFill>
                      <a:schemeClr val="tx1"/>
                    </a:solidFill>
                    <a:latin typeface="Comic Sans MS" panose="030F0702030302020204" pitchFamily="66" charset="0"/>
                    <a:ea typeface="ＭＳ Ｐゴシック" panose="020B0600070205080204" pitchFamily="34" charset="-128"/>
                  </a:defRPr>
                </a:lvl1pPr>
                <a:lvl2pPr marL="37931725" indent="-37474525" eaLnBrk="0" hangingPunct="0">
                  <a:defRPr sz="2800">
                    <a:solidFill>
                      <a:schemeClr val="tx1"/>
                    </a:solidFill>
                    <a:latin typeface="Comic Sans MS" panose="030F0702030302020204" pitchFamily="66" charset="0"/>
                    <a:ea typeface="ＭＳ Ｐゴシック" panose="020B0600070205080204" pitchFamily="34" charset="-128"/>
                  </a:defRPr>
                </a:lvl2pPr>
                <a:lvl3pPr eaLnBrk="0" hangingPunct="0">
                  <a:defRPr sz="2800">
                    <a:solidFill>
                      <a:schemeClr val="tx1"/>
                    </a:solidFill>
                    <a:latin typeface="Comic Sans MS" panose="030F0702030302020204" pitchFamily="66" charset="0"/>
                    <a:ea typeface="ＭＳ Ｐゴシック" panose="020B0600070205080204" pitchFamily="34" charset="-128"/>
                  </a:defRPr>
                </a:lvl3pPr>
                <a:lvl4pPr eaLnBrk="0" hangingPunct="0">
                  <a:defRPr sz="2800">
                    <a:solidFill>
                      <a:schemeClr val="tx1"/>
                    </a:solidFill>
                    <a:latin typeface="Comic Sans MS" panose="030F0702030302020204" pitchFamily="66" charset="0"/>
                    <a:ea typeface="ＭＳ Ｐゴシック" panose="020B0600070205080204" pitchFamily="34" charset="-128"/>
                  </a:defRPr>
                </a:lvl4pPr>
                <a:lvl5pPr eaLnBrk="0" hangingPunct="0">
                  <a:defRPr sz="2800">
                    <a:solidFill>
                      <a:schemeClr val="tx1"/>
                    </a:solidFill>
                    <a:latin typeface="Comic Sans MS" panose="030F0702030302020204" pitchFamily="66" charset="0"/>
                    <a:ea typeface="ＭＳ Ｐゴシック" panose="020B0600070205080204" pitchFamily="34" charset="-128"/>
                  </a:defRPr>
                </a:lvl5pPr>
                <a:lvl6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800">
                    <a:solidFill>
                      <a:schemeClr val="tx1"/>
                    </a:solidFill>
                    <a:latin typeface="Comic Sans MS" panose="030F0702030302020204" pitchFamily="66" charset="0"/>
                    <a:ea typeface="ＭＳ Ｐゴシック" panose="020B0600070205080204" pitchFamily="34" charset="-128"/>
                  </a:defRPr>
                </a:lvl6pPr>
                <a:lvl7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800">
                    <a:solidFill>
                      <a:schemeClr val="tx1"/>
                    </a:solidFill>
                    <a:latin typeface="Comic Sans MS" panose="030F0702030302020204" pitchFamily="66" charset="0"/>
                    <a:ea typeface="ＭＳ Ｐゴシック" panose="020B0600070205080204" pitchFamily="34" charset="-128"/>
                  </a:defRPr>
                </a:lvl7pPr>
                <a:lvl8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800">
                    <a:solidFill>
                      <a:schemeClr val="tx1"/>
                    </a:solidFill>
                    <a:latin typeface="Comic Sans MS" panose="030F0702030302020204" pitchFamily="66" charset="0"/>
                    <a:ea typeface="ＭＳ Ｐゴシック" panose="020B0600070205080204" pitchFamily="34" charset="-128"/>
                  </a:defRPr>
                </a:lvl8pPr>
                <a:lvl9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800">
                    <a:solidFill>
                      <a:schemeClr val="tx1"/>
                    </a:solidFill>
                    <a:latin typeface="Comic Sans MS" panose="030F0702030302020204" pitchFamily="66" charset="0"/>
                    <a:ea typeface="ＭＳ Ｐゴシック" panose="020B0600070205080204" pitchFamily="34" charset="-128"/>
                  </a:defRPr>
                </a:lvl9pPr>
              </a:lstStyle>
              <a:p>
                <a:pPr eaLnBrk="1" hangingPunct="1">
                  <a:spcBef>
                    <a:spcPct val="50000"/>
                  </a:spcBef>
                </a:pPr>
                <a:r>
                  <a:rPr lang="en-GB" altLang="en-US"/>
                  <a:t>beef</a:t>
                </a:r>
                <a:endParaRPr lang="en-US" altLang="en-US"/>
              </a:p>
            </p:txBody>
          </p:sp>
          <p:sp>
            <p:nvSpPr>
              <p:cNvPr id="16404" name="Text Box 20"/>
              <p:cNvSpPr txBox="1">
                <a:spLocks noChangeArrowheads="1"/>
              </p:cNvSpPr>
              <p:nvPr/>
            </p:nvSpPr>
            <p:spPr bwMode="auto">
              <a:xfrm>
                <a:off x="2771775" y="5589588"/>
                <a:ext cx="1728788" cy="51911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 eaLnBrk="0" hangingPunct="0">
                  <a:defRPr sz="2800">
                    <a:solidFill>
                      <a:schemeClr val="tx1"/>
                    </a:solidFill>
                    <a:latin typeface="Comic Sans MS" panose="030F0702030302020204" pitchFamily="66" charset="0"/>
                    <a:ea typeface="ＭＳ Ｐゴシック" panose="020B0600070205080204" pitchFamily="34" charset="-128"/>
                  </a:defRPr>
                </a:lvl1pPr>
                <a:lvl2pPr marL="37931725" indent="-37474525" eaLnBrk="0" hangingPunct="0">
                  <a:defRPr sz="2800">
                    <a:solidFill>
                      <a:schemeClr val="tx1"/>
                    </a:solidFill>
                    <a:latin typeface="Comic Sans MS" panose="030F0702030302020204" pitchFamily="66" charset="0"/>
                    <a:ea typeface="ＭＳ Ｐゴシック" panose="020B0600070205080204" pitchFamily="34" charset="-128"/>
                  </a:defRPr>
                </a:lvl2pPr>
                <a:lvl3pPr eaLnBrk="0" hangingPunct="0">
                  <a:defRPr sz="2800">
                    <a:solidFill>
                      <a:schemeClr val="tx1"/>
                    </a:solidFill>
                    <a:latin typeface="Comic Sans MS" panose="030F0702030302020204" pitchFamily="66" charset="0"/>
                    <a:ea typeface="ＭＳ Ｐゴシック" panose="020B0600070205080204" pitchFamily="34" charset="-128"/>
                  </a:defRPr>
                </a:lvl3pPr>
                <a:lvl4pPr eaLnBrk="0" hangingPunct="0">
                  <a:defRPr sz="2800">
                    <a:solidFill>
                      <a:schemeClr val="tx1"/>
                    </a:solidFill>
                    <a:latin typeface="Comic Sans MS" panose="030F0702030302020204" pitchFamily="66" charset="0"/>
                    <a:ea typeface="ＭＳ Ｐゴシック" panose="020B0600070205080204" pitchFamily="34" charset="-128"/>
                  </a:defRPr>
                </a:lvl4pPr>
                <a:lvl5pPr eaLnBrk="0" hangingPunct="0">
                  <a:defRPr sz="2800">
                    <a:solidFill>
                      <a:schemeClr val="tx1"/>
                    </a:solidFill>
                    <a:latin typeface="Comic Sans MS" panose="030F0702030302020204" pitchFamily="66" charset="0"/>
                    <a:ea typeface="ＭＳ Ｐゴシック" panose="020B0600070205080204" pitchFamily="34" charset="-128"/>
                  </a:defRPr>
                </a:lvl5pPr>
                <a:lvl6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800">
                    <a:solidFill>
                      <a:schemeClr val="tx1"/>
                    </a:solidFill>
                    <a:latin typeface="Comic Sans MS" panose="030F0702030302020204" pitchFamily="66" charset="0"/>
                    <a:ea typeface="ＭＳ Ｐゴシック" panose="020B0600070205080204" pitchFamily="34" charset="-128"/>
                  </a:defRPr>
                </a:lvl6pPr>
                <a:lvl7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800">
                    <a:solidFill>
                      <a:schemeClr val="tx1"/>
                    </a:solidFill>
                    <a:latin typeface="Comic Sans MS" panose="030F0702030302020204" pitchFamily="66" charset="0"/>
                    <a:ea typeface="ＭＳ Ｐゴシック" panose="020B0600070205080204" pitchFamily="34" charset="-128"/>
                  </a:defRPr>
                </a:lvl7pPr>
                <a:lvl8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800">
                    <a:solidFill>
                      <a:schemeClr val="tx1"/>
                    </a:solidFill>
                    <a:latin typeface="Comic Sans MS" panose="030F0702030302020204" pitchFamily="66" charset="0"/>
                    <a:ea typeface="ＭＳ Ｐゴシック" panose="020B0600070205080204" pitchFamily="34" charset="-128"/>
                  </a:defRPr>
                </a:lvl8pPr>
                <a:lvl9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800">
                    <a:solidFill>
                      <a:schemeClr val="tx1"/>
                    </a:solidFill>
                    <a:latin typeface="Comic Sans MS" panose="030F0702030302020204" pitchFamily="66" charset="0"/>
                    <a:ea typeface="ＭＳ Ｐゴシック" panose="020B0600070205080204" pitchFamily="34" charset="-128"/>
                  </a:defRPr>
                </a:lvl9pPr>
              </a:lstStyle>
              <a:p>
                <a:pPr eaLnBrk="1" hangingPunct="1">
                  <a:spcBef>
                    <a:spcPct val="50000"/>
                  </a:spcBef>
                </a:pPr>
                <a:r>
                  <a:rPr lang="en-GB" altLang="en-US"/>
                  <a:t>eggs</a:t>
                </a:r>
                <a:endParaRPr lang="en-US" altLang="en-US"/>
              </a:p>
            </p:txBody>
          </p:sp>
          <p:sp>
            <p:nvSpPr>
              <p:cNvPr id="16405" name="Text Box 21"/>
              <p:cNvSpPr txBox="1">
                <a:spLocks noChangeArrowheads="1"/>
              </p:cNvSpPr>
              <p:nvPr/>
            </p:nvSpPr>
            <p:spPr bwMode="auto">
              <a:xfrm>
                <a:off x="5940425" y="5949950"/>
                <a:ext cx="1584325" cy="51911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 eaLnBrk="0" hangingPunct="0">
                  <a:defRPr sz="2800">
                    <a:solidFill>
                      <a:schemeClr val="tx1"/>
                    </a:solidFill>
                    <a:latin typeface="Comic Sans MS" panose="030F0702030302020204" pitchFamily="66" charset="0"/>
                    <a:ea typeface="ＭＳ Ｐゴシック" panose="020B0600070205080204" pitchFamily="34" charset="-128"/>
                  </a:defRPr>
                </a:lvl1pPr>
                <a:lvl2pPr marL="37931725" indent="-37474525" eaLnBrk="0" hangingPunct="0">
                  <a:defRPr sz="2800">
                    <a:solidFill>
                      <a:schemeClr val="tx1"/>
                    </a:solidFill>
                    <a:latin typeface="Comic Sans MS" panose="030F0702030302020204" pitchFamily="66" charset="0"/>
                    <a:ea typeface="ＭＳ Ｐゴシック" panose="020B0600070205080204" pitchFamily="34" charset="-128"/>
                  </a:defRPr>
                </a:lvl2pPr>
                <a:lvl3pPr eaLnBrk="0" hangingPunct="0">
                  <a:defRPr sz="2800">
                    <a:solidFill>
                      <a:schemeClr val="tx1"/>
                    </a:solidFill>
                    <a:latin typeface="Comic Sans MS" panose="030F0702030302020204" pitchFamily="66" charset="0"/>
                    <a:ea typeface="ＭＳ Ｐゴシック" panose="020B0600070205080204" pitchFamily="34" charset="-128"/>
                  </a:defRPr>
                </a:lvl3pPr>
                <a:lvl4pPr eaLnBrk="0" hangingPunct="0">
                  <a:defRPr sz="2800">
                    <a:solidFill>
                      <a:schemeClr val="tx1"/>
                    </a:solidFill>
                    <a:latin typeface="Comic Sans MS" panose="030F0702030302020204" pitchFamily="66" charset="0"/>
                    <a:ea typeface="ＭＳ Ｐゴシック" panose="020B0600070205080204" pitchFamily="34" charset="-128"/>
                  </a:defRPr>
                </a:lvl4pPr>
                <a:lvl5pPr eaLnBrk="0" hangingPunct="0">
                  <a:defRPr sz="2800">
                    <a:solidFill>
                      <a:schemeClr val="tx1"/>
                    </a:solidFill>
                    <a:latin typeface="Comic Sans MS" panose="030F0702030302020204" pitchFamily="66" charset="0"/>
                    <a:ea typeface="ＭＳ Ｐゴシック" panose="020B0600070205080204" pitchFamily="34" charset="-128"/>
                  </a:defRPr>
                </a:lvl5pPr>
                <a:lvl6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800">
                    <a:solidFill>
                      <a:schemeClr val="tx1"/>
                    </a:solidFill>
                    <a:latin typeface="Comic Sans MS" panose="030F0702030302020204" pitchFamily="66" charset="0"/>
                    <a:ea typeface="ＭＳ Ｐゴシック" panose="020B0600070205080204" pitchFamily="34" charset="-128"/>
                  </a:defRPr>
                </a:lvl6pPr>
                <a:lvl7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800">
                    <a:solidFill>
                      <a:schemeClr val="tx1"/>
                    </a:solidFill>
                    <a:latin typeface="Comic Sans MS" panose="030F0702030302020204" pitchFamily="66" charset="0"/>
                    <a:ea typeface="ＭＳ Ｐゴシック" panose="020B0600070205080204" pitchFamily="34" charset="-128"/>
                  </a:defRPr>
                </a:lvl7pPr>
                <a:lvl8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800">
                    <a:solidFill>
                      <a:schemeClr val="tx1"/>
                    </a:solidFill>
                    <a:latin typeface="Comic Sans MS" panose="030F0702030302020204" pitchFamily="66" charset="0"/>
                    <a:ea typeface="ＭＳ Ｐゴシック" panose="020B0600070205080204" pitchFamily="34" charset="-128"/>
                  </a:defRPr>
                </a:lvl8pPr>
                <a:lvl9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800">
                    <a:solidFill>
                      <a:schemeClr val="tx1"/>
                    </a:solidFill>
                    <a:latin typeface="Comic Sans MS" panose="030F0702030302020204" pitchFamily="66" charset="0"/>
                    <a:ea typeface="ＭＳ Ｐゴシック" panose="020B0600070205080204" pitchFamily="34" charset="-128"/>
                  </a:defRPr>
                </a:lvl9pPr>
              </a:lstStyle>
              <a:p>
                <a:pPr eaLnBrk="1" hangingPunct="1">
                  <a:spcBef>
                    <a:spcPct val="50000"/>
                  </a:spcBef>
                </a:pPr>
                <a:r>
                  <a:rPr lang="en-GB" altLang="en-US"/>
                  <a:t>fish</a:t>
                </a:r>
                <a:endParaRPr lang="en-US" altLang="en-US"/>
              </a:p>
            </p:txBody>
          </p:sp>
          <p:sp>
            <p:nvSpPr>
              <p:cNvPr id="16406" name="Text Box 22"/>
              <p:cNvSpPr txBox="1">
                <a:spLocks noChangeArrowheads="1"/>
              </p:cNvSpPr>
              <p:nvPr/>
            </p:nvSpPr>
            <p:spPr bwMode="auto">
              <a:xfrm>
                <a:off x="7524750" y="4581525"/>
                <a:ext cx="1368425" cy="51911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 eaLnBrk="0" hangingPunct="0">
                  <a:defRPr sz="2800">
                    <a:solidFill>
                      <a:schemeClr val="tx1"/>
                    </a:solidFill>
                    <a:latin typeface="Comic Sans MS" panose="030F0702030302020204" pitchFamily="66" charset="0"/>
                    <a:ea typeface="ＭＳ Ｐゴシック" panose="020B0600070205080204" pitchFamily="34" charset="-128"/>
                  </a:defRPr>
                </a:lvl1pPr>
                <a:lvl2pPr marL="37931725" indent="-37474525" eaLnBrk="0" hangingPunct="0">
                  <a:defRPr sz="2800">
                    <a:solidFill>
                      <a:schemeClr val="tx1"/>
                    </a:solidFill>
                    <a:latin typeface="Comic Sans MS" panose="030F0702030302020204" pitchFamily="66" charset="0"/>
                    <a:ea typeface="ＭＳ Ｐゴシック" panose="020B0600070205080204" pitchFamily="34" charset="-128"/>
                  </a:defRPr>
                </a:lvl2pPr>
                <a:lvl3pPr eaLnBrk="0" hangingPunct="0">
                  <a:defRPr sz="2800">
                    <a:solidFill>
                      <a:schemeClr val="tx1"/>
                    </a:solidFill>
                    <a:latin typeface="Comic Sans MS" panose="030F0702030302020204" pitchFamily="66" charset="0"/>
                    <a:ea typeface="ＭＳ Ｐゴシック" panose="020B0600070205080204" pitchFamily="34" charset="-128"/>
                  </a:defRPr>
                </a:lvl3pPr>
                <a:lvl4pPr eaLnBrk="0" hangingPunct="0">
                  <a:defRPr sz="2800">
                    <a:solidFill>
                      <a:schemeClr val="tx1"/>
                    </a:solidFill>
                    <a:latin typeface="Comic Sans MS" panose="030F0702030302020204" pitchFamily="66" charset="0"/>
                    <a:ea typeface="ＭＳ Ｐゴシック" panose="020B0600070205080204" pitchFamily="34" charset="-128"/>
                  </a:defRPr>
                </a:lvl4pPr>
                <a:lvl5pPr eaLnBrk="0" hangingPunct="0">
                  <a:defRPr sz="2800">
                    <a:solidFill>
                      <a:schemeClr val="tx1"/>
                    </a:solidFill>
                    <a:latin typeface="Comic Sans MS" panose="030F0702030302020204" pitchFamily="66" charset="0"/>
                    <a:ea typeface="ＭＳ Ｐゴシック" panose="020B0600070205080204" pitchFamily="34" charset="-128"/>
                  </a:defRPr>
                </a:lvl5pPr>
                <a:lvl6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800">
                    <a:solidFill>
                      <a:schemeClr val="tx1"/>
                    </a:solidFill>
                    <a:latin typeface="Comic Sans MS" panose="030F0702030302020204" pitchFamily="66" charset="0"/>
                    <a:ea typeface="ＭＳ Ｐゴシック" panose="020B0600070205080204" pitchFamily="34" charset="-128"/>
                  </a:defRPr>
                </a:lvl6pPr>
                <a:lvl7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800">
                    <a:solidFill>
                      <a:schemeClr val="tx1"/>
                    </a:solidFill>
                    <a:latin typeface="Comic Sans MS" panose="030F0702030302020204" pitchFamily="66" charset="0"/>
                    <a:ea typeface="ＭＳ Ｐゴシック" panose="020B0600070205080204" pitchFamily="34" charset="-128"/>
                  </a:defRPr>
                </a:lvl7pPr>
                <a:lvl8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800">
                    <a:solidFill>
                      <a:schemeClr val="tx1"/>
                    </a:solidFill>
                    <a:latin typeface="Comic Sans MS" panose="030F0702030302020204" pitchFamily="66" charset="0"/>
                    <a:ea typeface="ＭＳ Ｐゴシック" panose="020B0600070205080204" pitchFamily="34" charset="-128"/>
                  </a:defRPr>
                </a:lvl8pPr>
                <a:lvl9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800">
                    <a:solidFill>
                      <a:schemeClr val="tx1"/>
                    </a:solidFill>
                    <a:latin typeface="Comic Sans MS" panose="030F0702030302020204" pitchFamily="66" charset="0"/>
                    <a:ea typeface="ＭＳ Ｐゴシック" panose="020B0600070205080204" pitchFamily="34" charset="-128"/>
                  </a:defRPr>
                </a:lvl9pPr>
              </a:lstStyle>
              <a:p>
                <a:pPr eaLnBrk="1" hangingPunct="1">
                  <a:spcBef>
                    <a:spcPct val="50000"/>
                  </a:spcBef>
                </a:pPr>
                <a:r>
                  <a:rPr lang="en-GB" altLang="en-US"/>
                  <a:t>nuts</a:t>
                </a:r>
                <a:endParaRPr lang="en-US" altLang="en-US"/>
              </a:p>
            </p:txBody>
          </p:sp>
          <p:pic>
            <p:nvPicPr>
              <p:cNvPr id="16407" name="Picture 26" descr="beef"/>
              <p:cNvPicPr>
                <a:picLocks noChangeAspect="1" noChangeArrowheads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381000" y="3657600"/>
                <a:ext cx="1854200" cy="142240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6408" name="Picture 28" descr="egg"/>
              <p:cNvPicPr>
                <a:picLocks noChangeAspect="1" noChangeArrowheads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283573">
                <a:off x="3419475" y="5084763"/>
                <a:ext cx="863600" cy="66040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6409" name="Picture 30" descr="nuts"/>
              <p:cNvPicPr>
                <a:picLocks noChangeAspect="1" noChangeArrowheads="1"/>
              </p:cNvPicPr>
              <p:nvPr/>
            </p:nvPicPr>
            <p:blipFill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7380288" y="3429000"/>
                <a:ext cx="1587500" cy="125253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6410" name="Picture 31" descr="fish"/>
              <p:cNvPicPr>
                <a:picLocks noChangeAspect="1" noChangeArrowheads="1"/>
              </p:cNvPicPr>
              <p:nvPr/>
            </p:nvPicPr>
            <p:blipFill>
              <a:blip r:embed="rId6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5795963" y="4868863"/>
                <a:ext cx="1854200" cy="142240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</p:grpSp>
    </p:spTree>
    <p:extLst>
      <p:ext uri="{BB962C8B-B14F-4D97-AF65-F5344CB8AC3E}">
        <p14:creationId xmlns:p14="http://schemas.microsoft.com/office/powerpoint/2010/main" val="2639252579"/>
      </p:ext>
    </p:ext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81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819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819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81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81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81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81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82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82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82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1" dur="500"/>
                                        <p:tgtEl>
                                          <p:spTgt spid="81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 nodeType="clickPar">
                      <p:stCondLst>
                        <p:cond delay="indefinite"/>
                      </p:stCondLst>
                      <p:childTnLst>
                        <p:par>
                          <p:cTn id="3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4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820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820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82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820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820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82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 nodeType="clickPar">
                      <p:stCondLst>
                        <p:cond delay="indefinite"/>
                      </p:stCondLst>
                      <p:childTnLst>
                        <p:par>
                          <p:cTn id="4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6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7" grpId="0" animBg="1"/>
      <p:bldP spid="8198" grpId="0"/>
      <p:bldP spid="8200" grpId="0" animBg="1"/>
      <p:bldP spid="8202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Oval 2"/>
          <p:cNvSpPr>
            <a:spLocks noChangeArrowheads="1"/>
          </p:cNvSpPr>
          <p:nvPr/>
        </p:nvSpPr>
        <p:spPr bwMode="auto">
          <a:xfrm>
            <a:off x="1428752" y="50800"/>
            <a:ext cx="3995738" cy="2303462"/>
          </a:xfrm>
          <a:prstGeom prst="ellipse">
            <a:avLst/>
          </a:prstGeom>
          <a:solidFill>
            <a:srgbClr val="FFFFCC"/>
          </a:solidFill>
          <a:ln w="57150" cmpd="thinThick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 sz="2800">
                <a:solidFill>
                  <a:schemeClr val="tx1"/>
                </a:solidFill>
                <a:latin typeface="Comic Sans MS" panose="030F0702030302020204" pitchFamily="66" charset="0"/>
                <a:ea typeface="ＭＳ Ｐゴシック" panose="020B0600070205080204" pitchFamily="34" charset="-128"/>
              </a:defRPr>
            </a:lvl1pPr>
            <a:lvl2pPr marL="37931725" indent="-37474525" eaLnBrk="0" hangingPunct="0">
              <a:defRPr sz="2800">
                <a:solidFill>
                  <a:schemeClr val="tx1"/>
                </a:solidFill>
                <a:latin typeface="Comic Sans MS" panose="030F0702030302020204" pitchFamily="66" charset="0"/>
                <a:ea typeface="ＭＳ Ｐゴシック" panose="020B0600070205080204" pitchFamily="34" charset="-128"/>
              </a:defRPr>
            </a:lvl2pPr>
            <a:lvl3pPr eaLnBrk="0" hangingPunct="0">
              <a:defRPr sz="2800">
                <a:solidFill>
                  <a:schemeClr val="tx1"/>
                </a:solidFill>
                <a:latin typeface="Comic Sans MS" panose="030F0702030302020204" pitchFamily="66" charset="0"/>
                <a:ea typeface="ＭＳ Ｐゴシック" panose="020B0600070205080204" pitchFamily="34" charset="-128"/>
              </a:defRPr>
            </a:lvl3pPr>
            <a:lvl4pPr eaLnBrk="0" hangingPunct="0">
              <a:defRPr sz="2800">
                <a:solidFill>
                  <a:schemeClr val="tx1"/>
                </a:solidFill>
                <a:latin typeface="Comic Sans MS" panose="030F0702030302020204" pitchFamily="66" charset="0"/>
                <a:ea typeface="ＭＳ Ｐゴシック" panose="020B0600070205080204" pitchFamily="34" charset="-128"/>
              </a:defRPr>
            </a:lvl4pPr>
            <a:lvl5pPr eaLnBrk="0" hangingPunct="0">
              <a:defRPr sz="2800">
                <a:solidFill>
                  <a:schemeClr val="tx1"/>
                </a:solidFill>
                <a:latin typeface="Comic Sans MS" panose="030F0702030302020204" pitchFamily="66" charset="0"/>
                <a:ea typeface="ＭＳ Ｐゴシック" panose="020B0600070205080204" pitchFamily="34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omic Sans MS" panose="030F0702030302020204" pitchFamily="66" charset="0"/>
                <a:ea typeface="ＭＳ Ｐゴシック" panose="020B0600070205080204" pitchFamily="34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omic Sans MS" panose="030F0702030302020204" pitchFamily="66" charset="0"/>
                <a:ea typeface="ＭＳ Ｐゴシック" panose="020B0600070205080204" pitchFamily="34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omic Sans MS" panose="030F0702030302020204" pitchFamily="66" charset="0"/>
                <a:ea typeface="ＭＳ Ｐゴシック" panose="020B0600070205080204" pitchFamily="34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omic Sans MS" panose="030F0702030302020204" pitchFamily="66" charset="0"/>
                <a:ea typeface="ＭＳ Ｐゴシック" panose="020B0600070205080204" pitchFamily="34" charset="-128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17411" name="Text Box 3"/>
          <p:cNvSpPr txBox="1">
            <a:spLocks noChangeArrowheads="1"/>
          </p:cNvSpPr>
          <p:nvPr/>
        </p:nvSpPr>
        <p:spPr bwMode="auto">
          <a:xfrm>
            <a:off x="1690689" y="352425"/>
            <a:ext cx="3384550" cy="1816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800">
                <a:solidFill>
                  <a:schemeClr val="tx1"/>
                </a:solidFill>
                <a:latin typeface="Comic Sans MS" panose="030F0702030302020204" pitchFamily="66" charset="0"/>
                <a:ea typeface="ＭＳ Ｐゴシック" panose="020B0600070205080204" pitchFamily="34" charset="-128"/>
              </a:defRPr>
            </a:lvl1pPr>
            <a:lvl2pPr marL="37931725" indent="-37474525" eaLnBrk="0" hangingPunct="0">
              <a:defRPr sz="2800">
                <a:solidFill>
                  <a:schemeClr val="tx1"/>
                </a:solidFill>
                <a:latin typeface="Comic Sans MS" panose="030F0702030302020204" pitchFamily="66" charset="0"/>
                <a:ea typeface="ＭＳ Ｐゴシック" panose="020B0600070205080204" pitchFamily="34" charset="-128"/>
              </a:defRPr>
            </a:lvl2pPr>
            <a:lvl3pPr eaLnBrk="0" hangingPunct="0">
              <a:defRPr sz="2800">
                <a:solidFill>
                  <a:schemeClr val="tx1"/>
                </a:solidFill>
                <a:latin typeface="Comic Sans MS" panose="030F0702030302020204" pitchFamily="66" charset="0"/>
                <a:ea typeface="ＭＳ Ｐゴシック" panose="020B0600070205080204" pitchFamily="34" charset="-128"/>
              </a:defRPr>
            </a:lvl3pPr>
            <a:lvl4pPr eaLnBrk="0" hangingPunct="0">
              <a:defRPr sz="2800">
                <a:solidFill>
                  <a:schemeClr val="tx1"/>
                </a:solidFill>
                <a:latin typeface="Comic Sans MS" panose="030F0702030302020204" pitchFamily="66" charset="0"/>
                <a:ea typeface="ＭＳ Ｐゴシック" panose="020B0600070205080204" pitchFamily="34" charset="-128"/>
              </a:defRPr>
            </a:lvl4pPr>
            <a:lvl5pPr eaLnBrk="0" hangingPunct="0">
              <a:defRPr sz="2800">
                <a:solidFill>
                  <a:schemeClr val="tx1"/>
                </a:solidFill>
                <a:latin typeface="Comic Sans MS" panose="030F0702030302020204" pitchFamily="66" charset="0"/>
                <a:ea typeface="ＭＳ Ｐゴシック" panose="020B0600070205080204" pitchFamily="34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omic Sans MS" panose="030F0702030302020204" pitchFamily="66" charset="0"/>
                <a:ea typeface="ＭＳ Ｐゴシック" panose="020B0600070205080204" pitchFamily="34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omic Sans MS" panose="030F0702030302020204" pitchFamily="66" charset="0"/>
                <a:ea typeface="ＭＳ Ｐゴシック" panose="020B0600070205080204" pitchFamily="34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omic Sans MS" panose="030F0702030302020204" pitchFamily="66" charset="0"/>
                <a:ea typeface="ＭＳ Ｐゴシック" panose="020B0600070205080204" pitchFamily="34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omic Sans MS" panose="030F0702030302020204" pitchFamily="66" charset="0"/>
                <a:ea typeface="ＭＳ Ｐゴシック" panose="020B0600070205080204" pitchFamily="34" charset="-128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n-GB" altLang="en-US" b="1" dirty="0">
                <a:solidFill>
                  <a:srgbClr val="FF0000"/>
                </a:solidFill>
              </a:rPr>
              <a:t>Vitamins</a:t>
            </a:r>
            <a:r>
              <a:rPr lang="en-GB" altLang="en-US" b="1" dirty="0"/>
              <a:t> &amp; </a:t>
            </a:r>
            <a:r>
              <a:rPr lang="en-GB" altLang="en-US" b="1" dirty="0">
                <a:solidFill>
                  <a:srgbClr val="FF0000"/>
                </a:solidFill>
              </a:rPr>
              <a:t>Minerals </a:t>
            </a:r>
            <a:r>
              <a:rPr lang="en-GB" altLang="en-US" dirty="0"/>
              <a:t>are found in fruit &amp; vegetables </a:t>
            </a:r>
            <a:endParaRPr lang="en-US" altLang="en-US" dirty="0"/>
          </a:p>
        </p:txBody>
      </p:sp>
      <p:sp>
        <p:nvSpPr>
          <p:cNvPr id="7172" name="Line 4"/>
          <p:cNvSpPr>
            <a:spLocks noChangeShapeType="1"/>
          </p:cNvSpPr>
          <p:nvPr/>
        </p:nvSpPr>
        <p:spPr bwMode="auto">
          <a:xfrm>
            <a:off x="5375276" y="908050"/>
            <a:ext cx="792163" cy="0"/>
          </a:xfrm>
          <a:prstGeom prst="line">
            <a:avLst/>
          </a:prstGeom>
          <a:noFill/>
          <a:ln w="76200">
            <a:solidFill>
              <a:srgbClr val="FF33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GB"/>
          </a:p>
        </p:txBody>
      </p:sp>
      <p:sp>
        <p:nvSpPr>
          <p:cNvPr id="7173" name="Oval 5"/>
          <p:cNvSpPr>
            <a:spLocks noChangeArrowheads="1"/>
          </p:cNvSpPr>
          <p:nvPr/>
        </p:nvSpPr>
        <p:spPr bwMode="auto">
          <a:xfrm>
            <a:off x="6167438" y="188913"/>
            <a:ext cx="4500562" cy="1655762"/>
          </a:xfrm>
          <a:prstGeom prst="ellipse">
            <a:avLst/>
          </a:prstGeom>
          <a:solidFill>
            <a:srgbClr val="FFFFCC"/>
          </a:solidFill>
          <a:ln w="57150" cmpd="thinThick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 sz="2800">
                <a:solidFill>
                  <a:schemeClr val="tx1"/>
                </a:solidFill>
                <a:latin typeface="Comic Sans MS" panose="030F0702030302020204" pitchFamily="66" charset="0"/>
                <a:ea typeface="ＭＳ Ｐゴシック" panose="020B0600070205080204" pitchFamily="34" charset="-128"/>
              </a:defRPr>
            </a:lvl1pPr>
            <a:lvl2pPr marL="37931725" indent="-37474525" eaLnBrk="0" hangingPunct="0">
              <a:defRPr sz="2800">
                <a:solidFill>
                  <a:schemeClr val="tx1"/>
                </a:solidFill>
                <a:latin typeface="Comic Sans MS" panose="030F0702030302020204" pitchFamily="66" charset="0"/>
                <a:ea typeface="ＭＳ Ｐゴシック" panose="020B0600070205080204" pitchFamily="34" charset="-128"/>
              </a:defRPr>
            </a:lvl2pPr>
            <a:lvl3pPr eaLnBrk="0" hangingPunct="0">
              <a:defRPr sz="2800">
                <a:solidFill>
                  <a:schemeClr val="tx1"/>
                </a:solidFill>
                <a:latin typeface="Comic Sans MS" panose="030F0702030302020204" pitchFamily="66" charset="0"/>
                <a:ea typeface="ＭＳ Ｐゴシック" panose="020B0600070205080204" pitchFamily="34" charset="-128"/>
              </a:defRPr>
            </a:lvl3pPr>
            <a:lvl4pPr eaLnBrk="0" hangingPunct="0">
              <a:defRPr sz="2800">
                <a:solidFill>
                  <a:schemeClr val="tx1"/>
                </a:solidFill>
                <a:latin typeface="Comic Sans MS" panose="030F0702030302020204" pitchFamily="66" charset="0"/>
                <a:ea typeface="ＭＳ Ｐゴシック" panose="020B0600070205080204" pitchFamily="34" charset="-128"/>
              </a:defRPr>
            </a:lvl4pPr>
            <a:lvl5pPr eaLnBrk="0" hangingPunct="0">
              <a:defRPr sz="2800">
                <a:solidFill>
                  <a:schemeClr val="tx1"/>
                </a:solidFill>
                <a:latin typeface="Comic Sans MS" panose="030F0702030302020204" pitchFamily="66" charset="0"/>
                <a:ea typeface="ＭＳ Ｐゴシック" panose="020B0600070205080204" pitchFamily="34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omic Sans MS" panose="030F0702030302020204" pitchFamily="66" charset="0"/>
                <a:ea typeface="ＭＳ Ｐゴシック" panose="020B0600070205080204" pitchFamily="34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omic Sans MS" panose="030F0702030302020204" pitchFamily="66" charset="0"/>
                <a:ea typeface="ＭＳ Ｐゴシック" panose="020B0600070205080204" pitchFamily="34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omic Sans MS" panose="030F0702030302020204" pitchFamily="66" charset="0"/>
                <a:ea typeface="ＭＳ Ｐゴシック" panose="020B0600070205080204" pitchFamily="34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omic Sans MS" panose="030F0702030302020204" pitchFamily="66" charset="0"/>
                <a:ea typeface="ＭＳ Ｐゴシック" panose="020B0600070205080204" pitchFamily="34" charset="-128"/>
              </a:defRPr>
            </a:lvl9pPr>
          </a:lstStyle>
          <a:p>
            <a:pPr algn="ctr" eaLnBrk="1" hangingPunct="1"/>
            <a:endParaRPr lang="en-US" altLang="en-US" dirty="0"/>
          </a:p>
        </p:txBody>
      </p:sp>
      <p:sp>
        <p:nvSpPr>
          <p:cNvPr id="7174" name="Text Box 6"/>
          <p:cNvSpPr txBox="1">
            <a:spLocks noChangeArrowheads="1"/>
          </p:cNvSpPr>
          <p:nvPr/>
        </p:nvSpPr>
        <p:spPr bwMode="auto">
          <a:xfrm>
            <a:off x="6456363" y="569914"/>
            <a:ext cx="3960812" cy="954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800">
                <a:solidFill>
                  <a:schemeClr val="tx1"/>
                </a:solidFill>
                <a:latin typeface="Comic Sans MS" panose="030F0702030302020204" pitchFamily="66" charset="0"/>
                <a:ea typeface="ＭＳ Ｐゴシック" panose="020B0600070205080204" pitchFamily="34" charset="-128"/>
              </a:defRPr>
            </a:lvl1pPr>
            <a:lvl2pPr marL="37931725" indent="-37474525" eaLnBrk="0" hangingPunct="0">
              <a:defRPr sz="2800">
                <a:solidFill>
                  <a:schemeClr val="tx1"/>
                </a:solidFill>
                <a:latin typeface="Comic Sans MS" panose="030F0702030302020204" pitchFamily="66" charset="0"/>
                <a:ea typeface="ＭＳ Ｐゴシック" panose="020B0600070205080204" pitchFamily="34" charset="-128"/>
              </a:defRPr>
            </a:lvl2pPr>
            <a:lvl3pPr eaLnBrk="0" hangingPunct="0">
              <a:defRPr sz="2800">
                <a:solidFill>
                  <a:schemeClr val="tx1"/>
                </a:solidFill>
                <a:latin typeface="Comic Sans MS" panose="030F0702030302020204" pitchFamily="66" charset="0"/>
                <a:ea typeface="ＭＳ Ｐゴシック" panose="020B0600070205080204" pitchFamily="34" charset="-128"/>
              </a:defRPr>
            </a:lvl3pPr>
            <a:lvl4pPr eaLnBrk="0" hangingPunct="0">
              <a:defRPr sz="2800">
                <a:solidFill>
                  <a:schemeClr val="tx1"/>
                </a:solidFill>
                <a:latin typeface="Comic Sans MS" panose="030F0702030302020204" pitchFamily="66" charset="0"/>
                <a:ea typeface="ＭＳ Ｐゴシック" panose="020B0600070205080204" pitchFamily="34" charset="-128"/>
              </a:defRPr>
            </a:lvl4pPr>
            <a:lvl5pPr eaLnBrk="0" hangingPunct="0">
              <a:defRPr sz="2800">
                <a:solidFill>
                  <a:schemeClr val="tx1"/>
                </a:solidFill>
                <a:latin typeface="Comic Sans MS" panose="030F0702030302020204" pitchFamily="66" charset="0"/>
                <a:ea typeface="ＭＳ Ｐゴシック" panose="020B0600070205080204" pitchFamily="34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omic Sans MS" panose="030F0702030302020204" pitchFamily="66" charset="0"/>
                <a:ea typeface="ＭＳ Ｐゴシック" panose="020B0600070205080204" pitchFamily="34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omic Sans MS" panose="030F0702030302020204" pitchFamily="66" charset="0"/>
                <a:ea typeface="ＭＳ Ｐゴシック" panose="020B0600070205080204" pitchFamily="34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omic Sans MS" panose="030F0702030302020204" pitchFamily="66" charset="0"/>
                <a:ea typeface="ＭＳ Ｐゴシック" panose="020B0600070205080204" pitchFamily="34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omic Sans MS" panose="030F0702030302020204" pitchFamily="66" charset="0"/>
                <a:ea typeface="ＭＳ Ｐゴシック" panose="020B0600070205080204" pitchFamily="34" charset="-128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n-GB" altLang="en-US" dirty="0"/>
              <a:t>They help your bodies to work properly.</a:t>
            </a:r>
            <a:endParaRPr lang="en-US" altLang="en-US" dirty="0"/>
          </a:p>
        </p:txBody>
      </p:sp>
      <p:sp>
        <p:nvSpPr>
          <p:cNvPr id="7175" name="Line 7"/>
          <p:cNvSpPr>
            <a:spLocks noChangeShapeType="1"/>
          </p:cNvSpPr>
          <p:nvPr/>
        </p:nvSpPr>
        <p:spPr bwMode="auto">
          <a:xfrm flipH="1">
            <a:off x="7608888" y="1844675"/>
            <a:ext cx="647700" cy="431800"/>
          </a:xfrm>
          <a:prstGeom prst="line">
            <a:avLst/>
          </a:prstGeom>
          <a:noFill/>
          <a:ln w="76200">
            <a:solidFill>
              <a:srgbClr val="FF33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GB"/>
          </a:p>
        </p:txBody>
      </p:sp>
      <p:sp>
        <p:nvSpPr>
          <p:cNvPr id="7176" name="Oval 8"/>
          <p:cNvSpPr>
            <a:spLocks noChangeArrowheads="1"/>
          </p:cNvSpPr>
          <p:nvPr/>
        </p:nvSpPr>
        <p:spPr bwMode="auto">
          <a:xfrm>
            <a:off x="4367213" y="2060575"/>
            <a:ext cx="3744912" cy="1296988"/>
          </a:xfrm>
          <a:prstGeom prst="ellipse">
            <a:avLst/>
          </a:prstGeom>
          <a:solidFill>
            <a:srgbClr val="FFFFCC"/>
          </a:solidFill>
          <a:ln w="57150" cmpd="thinThick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 sz="2800">
                <a:solidFill>
                  <a:schemeClr val="tx1"/>
                </a:solidFill>
                <a:latin typeface="Comic Sans MS" panose="030F0702030302020204" pitchFamily="66" charset="0"/>
                <a:ea typeface="ＭＳ Ｐゴシック" panose="020B0600070205080204" pitchFamily="34" charset="-128"/>
              </a:defRPr>
            </a:lvl1pPr>
            <a:lvl2pPr marL="37931725" indent="-37474525" eaLnBrk="0" hangingPunct="0">
              <a:defRPr sz="2800">
                <a:solidFill>
                  <a:schemeClr val="tx1"/>
                </a:solidFill>
                <a:latin typeface="Comic Sans MS" panose="030F0702030302020204" pitchFamily="66" charset="0"/>
                <a:ea typeface="ＭＳ Ｐゴシック" panose="020B0600070205080204" pitchFamily="34" charset="-128"/>
              </a:defRPr>
            </a:lvl2pPr>
            <a:lvl3pPr eaLnBrk="0" hangingPunct="0">
              <a:defRPr sz="2800">
                <a:solidFill>
                  <a:schemeClr val="tx1"/>
                </a:solidFill>
                <a:latin typeface="Comic Sans MS" panose="030F0702030302020204" pitchFamily="66" charset="0"/>
                <a:ea typeface="ＭＳ Ｐゴシック" panose="020B0600070205080204" pitchFamily="34" charset="-128"/>
              </a:defRPr>
            </a:lvl3pPr>
            <a:lvl4pPr eaLnBrk="0" hangingPunct="0">
              <a:defRPr sz="2800">
                <a:solidFill>
                  <a:schemeClr val="tx1"/>
                </a:solidFill>
                <a:latin typeface="Comic Sans MS" panose="030F0702030302020204" pitchFamily="66" charset="0"/>
                <a:ea typeface="ＭＳ Ｐゴシック" panose="020B0600070205080204" pitchFamily="34" charset="-128"/>
              </a:defRPr>
            </a:lvl4pPr>
            <a:lvl5pPr eaLnBrk="0" hangingPunct="0">
              <a:defRPr sz="2800">
                <a:solidFill>
                  <a:schemeClr val="tx1"/>
                </a:solidFill>
                <a:latin typeface="Comic Sans MS" panose="030F0702030302020204" pitchFamily="66" charset="0"/>
                <a:ea typeface="ＭＳ Ｐゴシック" panose="020B0600070205080204" pitchFamily="34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omic Sans MS" panose="030F0702030302020204" pitchFamily="66" charset="0"/>
                <a:ea typeface="ＭＳ Ｐゴシック" panose="020B0600070205080204" pitchFamily="34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omic Sans MS" panose="030F0702030302020204" pitchFamily="66" charset="0"/>
                <a:ea typeface="ＭＳ Ｐゴシック" panose="020B0600070205080204" pitchFamily="34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omic Sans MS" panose="030F0702030302020204" pitchFamily="66" charset="0"/>
                <a:ea typeface="ＭＳ Ｐゴシック" panose="020B0600070205080204" pitchFamily="34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omic Sans MS" panose="030F0702030302020204" pitchFamily="66" charset="0"/>
                <a:ea typeface="ＭＳ Ｐゴシック" panose="020B0600070205080204" pitchFamily="34" charset="-128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7178" name="Text Box 10"/>
          <p:cNvSpPr txBox="1">
            <a:spLocks noChangeArrowheads="1"/>
          </p:cNvSpPr>
          <p:nvPr/>
        </p:nvSpPr>
        <p:spPr bwMode="auto">
          <a:xfrm>
            <a:off x="4295776" y="2276475"/>
            <a:ext cx="3744913" cy="946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800">
                <a:solidFill>
                  <a:schemeClr val="tx1"/>
                </a:solidFill>
                <a:latin typeface="Comic Sans MS" panose="030F0702030302020204" pitchFamily="66" charset="0"/>
                <a:ea typeface="ＭＳ Ｐゴシック" panose="020B0600070205080204" pitchFamily="34" charset="-128"/>
              </a:defRPr>
            </a:lvl1pPr>
            <a:lvl2pPr marL="37931725" indent="-37474525" eaLnBrk="0" hangingPunct="0">
              <a:defRPr sz="2800">
                <a:solidFill>
                  <a:schemeClr val="tx1"/>
                </a:solidFill>
                <a:latin typeface="Comic Sans MS" panose="030F0702030302020204" pitchFamily="66" charset="0"/>
                <a:ea typeface="ＭＳ Ｐゴシック" panose="020B0600070205080204" pitchFamily="34" charset="-128"/>
              </a:defRPr>
            </a:lvl2pPr>
            <a:lvl3pPr eaLnBrk="0" hangingPunct="0">
              <a:defRPr sz="2800">
                <a:solidFill>
                  <a:schemeClr val="tx1"/>
                </a:solidFill>
                <a:latin typeface="Comic Sans MS" panose="030F0702030302020204" pitchFamily="66" charset="0"/>
                <a:ea typeface="ＭＳ Ｐゴシック" panose="020B0600070205080204" pitchFamily="34" charset="-128"/>
              </a:defRPr>
            </a:lvl3pPr>
            <a:lvl4pPr eaLnBrk="0" hangingPunct="0">
              <a:defRPr sz="2800">
                <a:solidFill>
                  <a:schemeClr val="tx1"/>
                </a:solidFill>
                <a:latin typeface="Comic Sans MS" panose="030F0702030302020204" pitchFamily="66" charset="0"/>
                <a:ea typeface="ＭＳ Ｐゴシック" panose="020B0600070205080204" pitchFamily="34" charset="-128"/>
              </a:defRPr>
            </a:lvl4pPr>
            <a:lvl5pPr eaLnBrk="0" hangingPunct="0">
              <a:defRPr sz="2800">
                <a:solidFill>
                  <a:schemeClr val="tx1"/>
                </a:solidFill>
                <a:latin typeface="Comic Sans MS" panose="030F0702030302020204" pitchFamily="66" charset="0"/>
                <a:ea typeface="ＭＳ Ｐゴシック" panose="020B0600070205080204" pitchFamily="34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omic Sans MS" panose="030F0702030302020204" pitchFamily="66" charset="0"/>
                <a:ea typeface="ＭＳ Ｐゴシック" panose="020B0600070205080204" pitchFamily="34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omic Sans MS" panose="030F0702030302020204" pitchFamily="66" charset="0"/>
                <a:ea typeface="ＭＳ Ｐゴシック" panose="020B0600070205080204" pitchFamily="34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omic Sans MS" panose="030F0702030302020204" pitchFamily="66" charset="0"/>
                <a:ea typeface="ＭＳ Ｐゴシック" panose="020B0600070205080204" pitchFamily="34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omic Sans MS" panose="030F0702030302020204" pitchFamily="66" charset="0"/>
                <a:ea typeface="ＭＳ Ｐゴシック" panose="020B0600070205080204" pitchFamily="34" charset="-128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n-GB" altLang="en-US" dirty="0"/>
              <a:t>These are really good for us.</a:t>
            </a:r>
            <a:endParaRPr lang="en-US" altLang="en-US" dirty="0"/>
          </a:p>
        </p:txBody>
      </p:sp>
      <p:pic>
        <p:nvPicPr>
          <p:cNvPr id="7193" name="Picture 25" descr="heart_ventricles_beating_lg_clr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50436" y="1341437"/>
            <a:ext cx="1711325" cy="1711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2" name="Group 25"/>
          <p:cNvGrpSpPr>
            <a:grpSpLocks/>
          </p:cNvGrpSpPr>
          <p:nvPr/>
        </p:nvGrpSpPr>
        <p:grpSpPr bwMode="auto">
          <a:xfrm>
            <a:off x="1703389" y="3068639"/>
            <a:ext cx="8631237" cy="3400425"/>
            <a:chOff x="179388" y="3068638"/>
            <a:chExt cx="8631237" cy="3400425"/>
          </a:xfrm>
        </p:grpSpPr>
        <p:sp>
          <p:nvSpPr>
            <p:cNvPr id="17420" name="Line 11"/>
            <p:cNvSpPr>
              <a:spLocks noChangeShapeType="1"/>
            </p:cNvSpPr>
            <p:nvPr/>
          </p:nvSpPr>
          <p:spPr bwMode="auto">
            <a:xfrm flipH="1">
              <a:off x="2195513" y="3068638"/>
              <a:ext cx="936625" cy="865187"/>
            </a:xfrm>
            <a:prstGeom prst="line">
              <a:avLst/>
            </a:prstGeom>
            <a:noFill/>
            <a:ln w="76200">
              <a:solidFill>
                <a:srgbClr val="FF33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17421" name="Line 12"/>
            <p:cNvSpPr>
              <a:spLocks noChangeShapeType="1"/>
            </p:cNvSpPr>
            <p:nvPr/>
          </p:nvSpPr>
          <p:spPr bwMode="auto">
            <a:xfrm flipH="1">
              <a:off x="3708400" y="3357563"/>
              <a:ext cx="503238" cy="1584325"/>
            </a:xfrm>
            <a:prstGeom prst="line">
              <a:avLst/>
            </a:prstGeom>
            <a:noFill/>
            <a:ln w="76200">
              <a:solidFill>
                <a:srgbClr val="FF33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17422" name="Line 13"/>
            <p:cNvSpPr>
              <a:spLocks noChangeShapeType="1"/>
            </p:cNvSpPr>
            <p:nvPr/>
          </p:nvSpPr>
          <p:spPr bwMode="auto">
            <a:xfrm>
              <a:off x="5219700" y="3357563"/>
              <a:ext cx="720725" cy="1366837"/>
            </a:xfrm>
            <a:prstGeom prst="line">
              <a:avLst/>
            </a:prstGeom>
            <a:noFill/>
            <a:ln w="76200">
              <a:solidFill>
                <a:srgbClr val="FF33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17423" name="Line 14"/>
            <p:cNvSpPr>
              <a:spLocks noChangeShapeType="1"/>
            </p:cNvSpPr>
            <p:nvPr/>
          </p:nvSpPr>
          <p:spPr bwMode="auto">
            <a:xfrm>
              <a:off x="6227763" y="3068638"/>
              <a:ext cx="1081087" cy="1081087"/>
            </a:xfrm>
            <a:prstGeom prst="line">
              <a:avLst/>
            </a:prstGeom>
            <a:noFill/>
            <a:ln w="76200">
              <a:solidFill>
                <a:srgbClr val="FF33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17424" name="Text Box 19"/>
            <p:cNvSpPr txBox="1">
              <a:spLocks noChangeArrowheads="1"/>
            </p:cNvSpPr>
            <p:nvPr/>
          </p:nvSpPr>
          <p:spPr bwMode="auto">
            <a:xfrm>
              <a:off x="179388" y="4437063"/>
              <a:ext cx="1657350" cy="5191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 sz="2800">
                  <a:solidFill>
                    <a:schemeClr val="tx1"/>
                  </a:solidFill>
                  <a:latin typeface="Comic Sans MS" panose="030F0702030302020204" pitchFamily="66" charset="0"/>
                  <a:ea typeface="ＭＳ Ｐゴシック" panose="020B0600070205080204" pitchFamily="34" charset="-128"/>
                </a:defRPr>
              </a:lvl1pPr>
              <a:lvl2pPr marL="37931725" indent="-37474525" eaLnBrk="0" hangingPunct="0">
                <a:defRPr sz="2800">
                  <a:solidFill>
                    <a:schemeClr val="tx1"/>
                  </a:solidFill>
                  <a:latin typeface="Comic Sans MS" panose="030F0702030302020204" pitchFamily="66" charset="0"/>
                  <a:ea typeface="ＭＳ Ｐゴシック" panose="020B0600070205080204" pitchFamily="34" charset="-128"/>
                </a:defRPr>
              </a:lvl2pPr>
              <a:lvl3pPr eaLnBrk="0" hangingPunct="0">
                <a:defRPr sz="2800">
                  <a:solidFill>
                    <a:schemeClr val="tx1"/>
                  </a:solidFill>
                  <a:latin typeface="Comic Sans MS" panose="030F0702030302020204" pitchFamily="66" charset="0"/>
                  <a:ea typeface="ＭＳ Ｐゴシック" panose="020B0600070205080204" pitchFamily="34" charset="-128"/>
                </a:defRPr>
              </a:lvl3pPr>
              <a:lvl4pPr eaLnBrk="0" hangingPunct="0">
                <a:defRPr sz="2800">
                  <a:solidFill>
                    <a:schemeClr val="tx1"/>
                  </a:solidFill>
                  <a:latin typeface="Comic Sans MS" panose="030F0702030302020204" pitchFamily="66" charset="0"/>
                  <a:ea typeface="ＭＳ Ｐゴシック" panose="020B0600070205080204" pitchFamily="34" charset="-128"/>
                </a:defRPr>
              </a:lvl4pPr>
              <a:lvl5pPr eaLnBrk="0" hangingPunct="0">
                <a:defRPr sz="2800">
                  <a:solidFill>
                    <a:schemeClr val="tx1"/>
                  </a:solidFill>
                  <a:latin typeface="Comic Sans MS" panose="030F0702030302020204" pitchFamily="66" charset="0"/>
                  <a:ea typeface="ＭＳ Ｐゴシック" panose="020B0600070205080204" pitchFamily="34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Comic Sans MS" panose="030F0702030302020204" pitchFamily="66" charset="0"/>
                  <a:ea typeface="ＭＳ Ｐゴシック" panose="020B0600070205080204" pitchFamily="34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Comic Sans MS" panose="030F0702030302020204" pitchFamily="66" charset="0"/>
                  <a:ea typeface="ＭＳ Ｐゴシック" panose="020B0600070205080204" pitchFamily="34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Comic Sans MS" panose="030F0702030302020204" pitchFamily="66" charset="0"/>
                  <a:ea typeface="ＭＳ Ｐゴシック" panose="020B0600070205080204" pitchFamily="34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Comic Sans MS" panose="030F0702030302020204" pitchFamily="66" charset="0"/>
                  <a:ea typeface="ＭＳ Ｐゴシック" panose="020B0600070205080204" pitchFamily="34" charset="-128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en-GB" altLang="en-US"/>
                <a:t>carrot</a:t>
              </a:r>
              <a:endParaRPr lang="en-US" altLang="en-US"/>
            </a:p>
          </p:txBody>
        </p:sp>
        <p:sp>
          <p:nvSpPr>
            <p:cNvPr id="17425" name="Text Box 20"/>
            <p:cNvSpPr txBox="1">
              <a:spLocks noChangeArrowheads="1"/>
            </p:cNvSpPr>
            <p:nvPr/>
          </p:nvSpPr>
          <p:spPr bwMode="auto">
            <a:xfrm>
              <a:off x="2700338" y="5949950"/>
              <a:ext cx="1728787" cy="5191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 sz="2800">
                  <a:solidFill>
                    <a:schemeClr val="tx1"/>
                  </a:solidFill>
                  <a:latin typeface="Comic Sans MS" panose="030F0702030302020204" pitchFamily="66" charset="0"/>
                  <a:ea typeface="ＭＳ Ｐゴシック" panose="020B0600070205080204" pitchFamily="34" charset="-128"/>
                </a:defRPr>
              </a:lvl1pPr>
              <a:lvl2pPr marL="37931725" indent="-37474525" eaLnBrk="0" hangingPunct="0">
                <a:defRPr sz="2800">
                  <a:solidFill>
                    <a:schemeClr val="tx1"/>
                  </a:solidFill>
                  <a:latin typeface="Comic Sans MS" panose="030F0702030302020204" pitchFamily="66" charset="0"/>
                  <a:ea typeface="ＭＳ Ｐゴシック" panose="020B0600070205080204" pitchFamily="34" charset="-128"/>
                </a:defRPr>
              </a:lvl2pPr>
              <a:lvl3pPr eaLnBrk="0" hangingPunct="0">
                <a:defRPr sz="2800">
                  <a:solidFill>
                    <a:schemeClr val="tx1"/>
                  </a:solidFill>
                  <a:latin typeface="Comic Sans MS" panose="030F0702030302020204" pitchFamily="66" charset="0"/>
                  <a:ea typeface="ＭＳ Ｐゴシック" panose="020B0600070205080204" pitchFamily="34" charset="-128"/>
                </a:defRPr>
              </a:lvl3pPr>
              <a:lvl4pPr eaLnBrk="0" hangingPunct="0">
                <a:defRPr sz="2800">
                  <a:solidFill>
                    <a:schemeClr val="tx1"/>
                  </a:solidFill>
                  <a:latin typeface="Comic Sans MS" panose="030F0702030302020204" pitchFamily="66" charset="0"/>
                  <a:ea typeface="ＭＳ Ｐゴシック" panose="020B0600070205080204" pitchFamily="34" charset="-128"/>
                </a:defRPr>
              </a:lvl4pPr>
              <a:lvl5pPr eaLnBrk="0" hangingPunct="0">
                <a:defRPr sz="2800">
                  <a:solidFill>
                    <a:schemeClr val="tx1"/>
                  </a:solidFill>
                  <a:latin typeface="Comic Sans MS" panose="030F0702030302020204" pitchFamily="66" charset="0"/>
                  <a:ea typeface="ＭＳ Ｐゴシック" panose="020B0600070205080204" pitchFamily="34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Comic Sans MS" panose="030F0702030302020204" pitchFamily="66" charset="0"/>
                  <a:ea typeface="ＭＳ Ｐゴシック" panose="020B0600070205080204" pitchFamily="34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Comic Sans MS" panose="030F0702030302020204" pitchFamily="66" charset="0"/>
                  <a:ea typeface="ＭＳ Ｐゴシック" panose="020B0600070205080204" pitchFamily="34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Comic Sans MS" panose="030F0702030302020204" pitchFamily="66" charset="0"/>
                  <a:ea typeface="ＭＳ Ｐゴシック" panose="020B0600070205080204" pitchFamily="34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Comic Sans MS" panose="030F0702030302020204" pitchFamily="66" charset="0"/>
                  <a:ea typeface="ＭＳ Ｐゴシック" panose="020B0600070205080204" pitchFamily="34" charset="-128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en-GB" altLang="en-US"/>
                <a:t>apple</a:t>
              </a:r>
              <a:endParaRPr lang="en-US" altLang="en-US"/>
            </a:p>
          </p:txBody>
        </p:sp>
        <p:sp>
          <p:nvSpPr>
            <p:cNvPr id="17426" name="Text Box 21"/>
            <p:cNvSpPr txBox="1">
              <a:spLocks noChangeArrowheads="1"/>
            </p:cNvSpPr>
            <p:nvPr/>
          </p:nvSpPr>
          <p:spPr bwMode="auto">
            <a:xfrm>
              <a:off x="5940425" y="5949950"/>
              <a:ext cx="1584325" cy="5191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 sz="2800">
                  <a:solidFill>
                    <a:schemeClr val="tx1"/>
                  </a:solidFill>
                  <a:latin typeface="Comic Sans MS" panose="030F0702030302020204" pitchFamily="66" charset="0"/>
                  <a:ea typeface="ＭＳ Ｐゴシック" panose="020B0600070205080204" pitchFamily="34" charset="-128"/>
                </a:defRPr>
              </a:lvl1pPr>
              <a:lvl2pPr marL="37931725" indent="-37474525" eaLnBrk="0" hangingPunct="0">
                <a:defRPr sz="2800">
                  <a:solidFill>
                    <a:schemeClr val="tx1"/>
                  </a:solidFill>
                  <a:latin typeface="Comic Sans MS" panose="030F0702030302020204" pitchFamily="66" charset="0"/>
                  <a:ea typeface="ＭＳ Ｐゴシック" panose="020B0600070205080204" pitchFamily="34" charset="-128"/>
                </a:defRPr>
              </a:lvl2pPr>
              <a:lvl3pPr eaLnBrk="0" hangingPunct="0">
                <a:defRPr sz="2800">
                  <a:solidFill>
                    <a:schemeClr val="tx1"/>
                  </a:solidFill>
                  <a:latin typeface="Comic Sans MS" panose="030F0702030302020204" pitchFamily="66" charset="0"/>
                  <a:ea typeface="ＭＳ Ｐゴシック" panose="020B0600070205080204" pitchFamily="34" charset="-128"/>
                </a:defRPr>
              </a:lvl3pPr>
              <a:lvl4pPr eaLnBrk="0" hangingPunct="0">
                <a:defRPr sz="2800">
                  <a:solidFill>
                    <a:schemeClr val="tx1"/>
                  </a:solidFill>
                  <a:latin typeface="Comic Sans MS" panose="030F0702030302020204" pitchFamily="66" charset="0"/>
                  <a:ea typeface="ＭＳ Ｐゴシック" panose="020B0600070205080204" pitchFamily="34" charset="-128"/>
                </a:defRPr>
              </a:lvl4pPr>
              <a:lvl5pPr eaLnBrk="0" hangingPunct="0">
                <a:defRPr sz="2800">
                  <a:solidFill>
                    <a:schemeClr val="tx1"/>
                  </a:solidFill>
                  <a:latin typeface="Comic Sans MS" panose="030F0702030302020204" pitchFamily="66" charset="0"/>
                  <a:ea typeface="ＭＳ Ｐゴシック" panose="020B0600070205080204" pitchFamily="34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Comic Sans MS" panose="030F0702030302020204" pitchFamily="66" charset="0"/>
                  <a:ea typeface="ＭＳ Ｐゴシック" panose="020B0600070205080204" pitchFamily="34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Comic Sans MS" panose="030F0702030302020204" pitchFamily="66" charset="0"/>
                  <a:ea typeface="ＭＳ Ｐゴシック" panose="020B0600070205080204" pitchFamily="34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Comic Sans MS" panose="030F0702030302020204" pitchFamily="66" charset="0"/>
                  <a:ea typeface="ＭＳ Ｐゴシック" panose="020B0600070205080204" pitchFamily="34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Comic Sans MS" panose="030F0702030302020204" pitchFamily="66" charset="0"/>
                  <a:ea typeface="ＭＳ Ｐゴシック" panose="020B0600070205080204" pitchFamily="34" charset="-128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en-GB" altLang="en-US"/>
                <a:t>corn</a:t>
              </a:r>
              <a:endParaRPr lang="en-US" altLang="en-US"/>
            </a:p>
          </p:txBody>
        </p:sp>
        <p:sp>
          <p:nvSpPr>
            <p:cNvPr id="17427" name="Text Box 22"/>
            <p:cNvSpPr txBox="1">
              <a:spLocks noChangeArrowheads="1"/>
            </p:cNvSpPr>
            <p:nvPr/>
          </p:nvSpPr>
          <p:spPr bwMode="auto">
            <a:xfrm>
              <a:off x="7380288" y="4581525"/>
              <a:ext cx="1368425" cy="5191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 sz="2800">
                  <a:solidFill>
                    <a:schemeClr val="tx1"/>
                  </a:solidFill>
                  <a:latin typeface="Comic Sans MS" panose="030F0702030302020204" pitchFamily="66" charset="0"/>
                  <a:ea typeface="ＭＳ Ｐゴシック" panose="020B0600070205080204" pitchFamily="34" charset="-128"/>
                </a:defRPr>
              </a:lvl1pPr>
              <a:lvl2pPr marL="37931725" indent="-37474525" eaLnBrk="0" hangingPunct="0">
                <a:defRPr sz="2800">
                  <a:solidFill>
                    <a:schemeClr val="tx1"/>
                  </a:solidFill>
                  <a:latin typeface="Comic Sans MS" panose="030F0702030302020204" pitchFamily="66" charset="0"/>
                  <a:ea typeface="ＭＳ Ｐゴシック" panose="020B0600070205080204" pitchFamily="34" charset="-128"/>
                </a:defRPr>
              </a:lvl2pPr>
              <a:lvl3pPr eaLnBrk="0" hangingPunct="0">
                <a:defRPr sz="2800">
                  <a:solidFill>
                    <a:schemeClr val="tx1"/>
                  </a:solidFill>
                  <a:latin typeface="Comic Sans MS" panose="030F0702030302020204" pitchFamily="66" charset="0"/>
                  <a:ea typeface="ＭＳ Ｐゴシック" panose="020B0600070205080204" pitchFamily="34" charset="-128"/>
                </a:defRPr>
              </a:lvl3pPr>
              <a:lvl4pPr eaLnBrk="0" hangingPunct="0">
                <a:defRPr sz="2800">
                  <a:solidFill>
                    <a:schemeClr val="tx1"/>
                  </a:solidFill>
                  <a:latin typeface="Comic Sans MS" panose="030F0702030302020204" pitchFamily="66" charset="0"/>
                  <a:ea typeface="ＭＳ Ｐゴシック" panose="020B0600070205080204" pitchFamily="34" charset="-128"/>
                </a:defRPr>
              </a:lvl4pPr>
              <a:lvl5pPr eaLnBrk="0" hangingPunct="0">
                <a:defRPr sz="2800">
                  <a:solidFill>
                    <a:schemeClr val="tx1"/>
                  </a:solidFill>
                  <a:latin typeface="Comic Sans MS" panose="030F0702030302020204" pitchFamily="66" charset="0"/>
                  <a:ea typeface="ＭＳ Ｐゴシック" panose="020B0600070205080204" pitchFamily="34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Comic Sans MS" panose="030F0702030302020204" pitchFamily="66" charset="0"/>
                  <a:ea typeface="ＭＳ Ｐゴシック" panose="020B0600070205080204" pitchFamily="34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Comic Sans MS" panose="030F0702030302020204" pitchFamily="66" charset="0"/>
                  <a:ea typeface="ＭＳ Ｐゴシック" panose="020B0600070205080204" pitchFamily="34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Comic Sans MS" panose="030F0702030302020204" pitchFamily="66" charset="0"/>
                  <a:ea typeface="ＭＳ Ｐゴシック" panose="020B0600070205080204" pitchFamily="34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Comic Sans MS" panose="030F0702030302020204" pitchFamily="66" charset="0"/>
                  <a:ea typeface="ＭＳ Ｐゴシック" panose="020B0600070205080204" pitchFamily="34" charset="-128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en-GB" altLang="en-US"/>
                <a:t>grapes</a:t>
              </a:r>
              <a:endParaRPr lang="en-US" altLang="en-US"/>
            </a:p>
          </p:txBody>
        </p:sp>
        <p:pic>
          <p:nvPicPr>
            <p:cNvPr id="17428" name="Picture 26" descr="carrot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2161441">
              <a:off x="1476375" y="3429000"/>
              <a:ext cx="1790700" cy="14224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7429" name="Picture 27" descr="apple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843213" y="4941888"/>
              <a:ext cx="1296987" cy="10302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7430" name="Picture 28" descr="corn"/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580063" y="4652963"/>
              <a:ext cx="1790700" cy="14224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7431" name="Picture 29" descr="grapes"/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019925" y="3141663"/>
              <a:ext cx="1790700" cy="14351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3537464922"/>
      </p:ext>
    </p:ext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71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71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1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71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71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71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71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719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719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71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1" dur="500"/>
                                        <p:tgtEl>
                                          <p:spTgt spid="71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 nodeType="clickPar">
                      <p:stCondLst>
                        <p:cond delay="indefinite"/>
                      </p:stCondLst>
                      <p:childTnLst>
                        <p:par>
                          <p:cTn id="3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4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71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71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71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71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71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71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 nodeType="clickPar">
                      <p:stCondLst>
                        <p:cond delay="indefinite"/>
                      </p:stCondLst>
                      <p:childTnLst>
                        <p:par>
                          <p:cTn id="4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6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73" grpId="0" animBg="1"/>
      <p:bldP spid="7174" grpId="0"/>
      <p:bldP spid="7176" grpId="0" animBg="1"/>
      <p:bldP spid="7178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Oval 2"/>
          <p:cNvSpPr>
            <a:spLocks noChangeArrowheads="1"/>
          </p:cNvSpPr>
          <p:nvPr/>
        </p:nvSpPr>
        <p:spPr bwMode="auto">
          <a:xfrm>
            <a:off x="1774826" y="188914"/>
            <a:ext cx="3744913" cy="1296987"/>
          </a:xfrm>
          <a:prstGeom prst="ellipse">
            <a:avLst/>
          </a:prstGeom>
          <a:solidFill>
            <a:srgbClr val="FFFFCC"/>
          </a:solidFill>
          <a:ln w="57150" cmpd="thinThick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 sz="2800">
                <a:solidFill>
                  <a:schemeClr val="tx1"/>
                </a:solidFill>
                <a:latin typeface="Comic Sans MS" panose="030F0702030302020204" pitchFamily="66" charset="0"/>
                <a:ea typeface="ＭＳ Ｐゴシック" panose="020B0600070205080204" pitchFamily="34" charset="-128"/>
              </a:defRPr>
            </a:lvl1pPr>
            <a:lvl2pPr marL="37931725" indent="-37474525" eaLnBrk="0" hangingPunct="0">
              <a:defRPr sz="2800">
                <a:solidFill>
                  <a:schemeClr val="tx1"/>
                </a:solidFill>
                <a:latin typeface="Comic Sans MS" panose="030F0702030302020204" pitchFamily="66" charset="0"/>
                <a:ea typeface="ＭＳ Ｐゴシック" panose="020B0600070205080204" pitchFamily="34" charset="-128"/>
              </a:defRPr>
            </a:lvl2pPr>
            <a:lvl3pPr eaLnBrk="0" hangingPunct="0">
              <a:defRPr sz="2800">
                <a:solidFill>
                  <a:schemeClr val="tx1"/>
                </a:solidFill>
                <a:latin typeface="Comic Sans MS" panose="030F0702030302020204" pitchFamily="66" charset="0"/>
                <a:ea typeface="ＭＳ Ｐゴシック" panose="020B0600070205080204" pitchFamily="34" charset="-128"/>
              </a:defRPr>
            </a:lvl3pPr>
            <a:lvl4pPr eaLnBrk="0" hangingPunct="0">
              <a:defRPr sz="2800">
                <a:solidFill>
                  <a:schemeClr val="tx1"/>
                </a:solidFill>
                <a:latin typeface="Comic Sans MS" panose="030F0702030302020204" pitchFamily="66" charset="0"/>
                <a:ea typeface="ＭＳ Ｐゴシック" panose="020B0600070205080204" pitchFamily="34" charset="-128"/>
              </a:defRPr>
            </a:lvl4pPr>
            <a:lvl5pPr eaLnBrk="0" hangingPunct="0">
              <a:defRPr sz="2800">
                <a:solidFill>
                  <a:schemeClr val="tx1"/>
                </a:solidFill>
                <a:latin typeface="Comic Sans MS" panose="030F0702030302020204" pitchFamily="66" charset="0"/>
                <a:ea typeface="ＭＳ Ｐゴシック" panose="020B0600070205080204" pitchFamily="34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omic Sans MS" panose="030F0702030302020204" pitchFamily="66" charset="0"/>
                <a:ea typeface="ＭＳ Ｐゴシック" panose="020B0600070205080204" pitchFamily="34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omic Sans MS" panose="030F0702030302020204" pitchFamily="66" charset="0"/>
                <a:ea typeface="ＭＳ Ｐゴシック" panose="020B0600070205080204" pitchFamily="34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omic Sans MS" panose="030F0702030302020204" pitchFamily="66" charset="0"/>
                <a:ea typeface="ＭＳ Ｐゴシック" panose="020B0600070205080204" pitchFamily="34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omic Sans MS" panose="030F0702030302020204" pitchFamily="66" charset="0"/>
                <a:ea typeface="ＭＳ Ｐゴシック" panose="020B0600070205080204" pitchFamily="34" charset="-128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18435" name="Text Box 3"/>
          <p:cNvSpPr txBox="1">
            <a:spLocks noChangeArrowheads="1"/>
          </p:cNvSpPr>
          <p:nvPr/>
        </p:nvSpPr>
        <p:spPr bwMode="auto">
          <a:xfrm>
            <a:off x="2135188" y="333375"/>
            <a:ext cx="2952750" cy="946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800">
                <a:solidFill>
                  <a:schemeClr val="tx1"/>
                </a:solidFill>
                <a:latin typeface="Comic Sans MS" panose="030F0702030302020204" pitchFamily="66" charset="0"/>
                <a:ea typeface="ＭＳ Ｐゴシック" panose="020B0600070205080204" pitchFamily="34" charset="-128"/>
              </a:defRPr>
            </a:lvl1pPr>
            <a:lvl2pPr marL="37931725" indent="-37474525" eaLnBrk="0" hangingPunct="0">
              <a:defRPr sz="2800">
                <a:solidFill>
                  <a:schemeClr val="tx1"/>
                </a:solidFill>
                <a:latin typeface="Comic Sans MS" panose="030F0702030302020204" pitchFamily="66" charset="0"/>
                <a:ea typeface="ＭＳ Ｐゴシック" panose="020B0600070205080204" pitchFamily="34" charset="-128"/>
              </a:defRPr>
            </a:lvl2pPr>
            <a:lvl3pPr eaLnBrk="0" hangingPunct="0">
              <a:defRPr sz="2800">
                <a:solidFill>
                  <a:schemeClr val="tx1"/>
                </a:solidFill>
                <a:latin typeface="Comic Sans MS" panose="030F0702030302020204" pitchFamily="66" charset="0"/>
                <a:ea typeface="ＭＳ Ｐゴシック" panose="020B0600070205080204" pitchFamily="34" charset="-128"/>
              </a:defRPr>
            </a:lvl3pPr>
            <a:lvl4pPr eaLnBrk="0" hangingPunct="0">
              <a:defRPr sz="2800">
                <a:solidFill>
                  <a:schemeClr val="tx1"/>
                </a:solidFill>
                <a:latin typeface="Comic Sans MS" panose="030F0702030302020204" pitchFamily="66" charset="0"/>
                <a:ea typeface="ＭＳ Ｐゴシック" panose="020B0600070205080204" pitchFamily="34" charset="-128"/>
              </a:defRPr>
            </a:lvl4pPr>
            <a:lvl5pPr eaLnBrk="0" hangingPunct="0">
              <a:defRPr sz="2800">
                <a:solidFill>
                  <a:schemeClr val="tx1"/>
                </a:solidFill>
                <a:latin typeface="Comic Sans MS" panose="030F0702030302020204" pitchFamily="66" charset="0"/>
                <a:ea typeface="ＭＳ Ｐゴシック" panose="020B0600070205080204" pitchFamily="34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omic Sans MS" panose="030F0702030302020204" pitchFamily="66" charset="0"/>
                <a:ea typeface="ＭＳ Ｐゴシック" panose="020B0600070205080204" pitchFamily="34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omic Sans MS" panose="030F0702030302020204" pitchFamily="66" charset="0"/>
                <a:ea typeface="ＭＳ Ｐゴシック" panose="020B0600070205080204" pitchFamily="34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omic Sans MS" panose="030F0702030302020204" pitchFamily="66" charset="0"/>
                <a:ea typeface="ＭＳ Ｐゴシック" panose="020B0600070205080204" pitchFamily="34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omic Sans MS" panose="030F0702030302020204" pitchFamily="66" charset="0"/>
                <a:ea typeface="ＭＳ Ｐゴシック" panose="020B0600070205080204" pitchFamily="34" charset="-128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n-GB" altLang="en-US" dirty="0"/>
              <a:t>Foods containing </a:t>
            </a:r>
            <a:r>
              <a:rPr lang="en-GB" altLang="en-US" b="1" dirty="0">
                <a:solidFill>
                  <a:srgbClr val="FF0000"/>
                </a:solidFill>
              </a:rPr>
              <a:t>fats and oils.</a:t>
            </a:r>
            <a:endParaRPr lang="en-US" altLang="en-US" b="1" dirty="0">
              <a:solidFill>
                <a:srgbClr val="FF0000"/>
              </a:solidFill>
            </a:endParaRPr>
          </a:p>
        </p:txBody>
      </p:sp>
      <p:sp>
        <p:nvSpPr>
          <p:cNvPr id="9220" name="Line 4"/>
          <p:cNvSpPr>
            <a:spLocks noChangeShapeType="1"/>
          </p:cNvSpPr>
          <p:nvPr/>
        </p:nvSpPr>
        <p:spPr bwMode="auto">
          <a:xfrm>
            <a:off x="5519738" y="908050"/>
            <a:ext cx="863600" cy="0"/>
          </a:xfrm>
          <a:prstGeom prst="line">
            <a:avLst/>
          </a:prstGeom>
          <a:noFill/>
          <a:ln w="76200">
            <a:solidFill>
              <a:srgbClr val="FF33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GB"/>
          </a:p>
        </p:txBody>
      </p:sp>
      <p:sp>
        <p:nvSpPr>
          <p:cNvPr id="9221" name="Oval 5"/>
          <p:cNvSpPr>
            <a:spLocks noChangeArrowheads="1"/>
          </p:cNvSpPr>
          <p:nvPr/>
        </p:nvSpPr>
        <p:spPr bwMode="auto">
          <a:xfrm>
            <a:off x="6383338" y="260350"/>
            <a:ext cx="3960812" cy="1512888"/>
          </a:xfrm>
          <a:prstGeom prst="ellipse">
            <a:avLst/>
          </a:prstGeom>
          <a:solidFill>
            <a:srgbClr val="FFFFCC"/>
          </a:solidFill>
          <a:ln w="57150" cmpd="thinThick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 sz="2800">
                <a:solidFill>
                  <a:schemeClr val="tx1"/>
                </a:solidFill>
                <a:latin typeface="Comic Sans MS" panose="030F0702030302020204" pitchFamily="66" charset="0"/>
                <a:ea typeface="ＭＳ Ｐゴシック" panose="020B0600070205080204" pitchFamily="34" charset="-128"/>
              </a:defRPr>
            </a:lvl1pPr>
            <a:lvl2pPr marL="37931725" indent="-37474525" eaLnBrk="0" hangingPunct="0">
              <a:defRPr sz="2800">
                <a:solidFill>
                  <a:schemeClr val="tx1"/>
                </a:solidFill>
                <a:latin typeface="Comic Sans MS" panose="030F0702030302020204" pitchFamily="66" charset="0"/>
                <a:ea typeface="ＭＳ Ｐゴシック" panose="020B0600070205080204" pitchFamily="34" charset="-128"/>
              </a:defRPr>
            </a:lvl2pPr>
            <a:lvl3pPr eaLnBrk="0" hangingPunct="0">
              <a:defRPr sz="2800">
                <a:solidFill>
                  <a:schemeClr val="tx1"/>
                </a:solidFill>
                <a:latin typeface="Comic Sans MS" panose="030F0702030302020204" pitchFamily="66" charset="0"/>
                <a:ea typeface="ＭＳ Ｐゴシック" panose="020B0600070205080204" pitchFamily="34" charset="-128"/>
              </a:defRPr>
            </a:lvl3pPr>
            <a:lvl4pPr eaLnBrk="0" hangingPunct="0">
              <a:defRPr sz="2800">
                <a:solidFill>
                  <a:schemeClr val="tx1"/>
                </a:solidFill>
                <a:latin typeface="Comic Sans MS" panose="030F0702030302020204" pitchFamily="66" charset="0"/>
                <a:ea typeface="ＭＳ Ｐゴシック" panose="020B0600070205080204" pitchFamily="34" charset="-128"/>
              </a:defRPr>
            </a:lvl4pPr>
            <a:lvl5pPr eaLnBrk="0" hangingPunct="0">
              <a:defRPr sz="2800">
                <a:solidFill>
                  <a:schemeClr val="tx1"/>
                </a:solidFill>
                <a:latin typeface="Comic Sans MS" panose="030F0702030302020204" pitchFamily="66" charset="0"/>
                <a:ea typeface="ＭＳ Ｐゴシック" panose="020B0600070205080204" pitchFamily="34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omic Sans MS" panose="030F0702030302020204" pitchFamily="66" charset="0"/>
                <a:ea typeface="ＭＳ Ｐゴシック" panose="020B0600070205080204" pitchFamily="34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omic Sans MS" panose="030F0702030302020204" pitchFamily="66" charset="0"/>
                <a:ea typeface="ＭＳ Ｐゴシック" panose="020B0600070205080204" pitchFamily="34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omic Sans MS" panose="030F0702030302020204" pitchFamily="66" charset="0"/>
                <a:ea typeface="ＭＳ Ｐゴシック" panose="020B0600070205080204" pitchFamily="34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omic Sans MS" panose="030F0702030302020204" pitchFamily="66" charset="0"/>
                <a:ea typeface="ＭＳ Ｐゴシック" panose="020B0600070205080204" pitchFamily="34" charset="-128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9222" name="Text Box 6"/>
          <p:cNvSpPr txBox="1">
            <a:spLocks noChangeArrowheads="1"/>
          </p:cNvSpPr>
          <p:nvPr/>
        </p:nvSpPr>
        <p:spPr bwMode="auto">
          <a:xfrm>
            <a:off x="6816725" y="493714"/>
            <a:ext cx="3168650" cy="954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800">
                <a:solidFill>
                  <a:schemeClr val="tx1"/>
                </a:solidFill>
                <a:latin typeface="Comic Sans MS" panose="030F0702030302020204" pitchFamily="66" charset="0"/>
                <a:ea typeface="ＭＳ Ｐゴシック" panose="020B0600070205080204" pitchFamily="34" charset="-128"/>
              </a:defRPr>
            </a:lvl1pPr>
            <a:lvl2pPr marL="37931725" indent="-37474525" eaLnBrk="0" hangingPunct="0">
              <a:defRPr sz="2800">
                <a:solidFill>
                  <a:schemeClr val="tx1"/>
                </a:solidFill>
                <a:latin typeface="Comic Sans MS" panose="030F0702030302020204" pitchFamily="66" charset="0"/>
                <a:ea typeface="ＭＳ Ｐゴシック" panose="020B0600070205080204" pitchFamily="34" charset="-128"/>
              </a:defRPr>
            </a:lvl2pPr>
            <a:lvl3pPr eaLnBrk="0" hangingPunct="0">
              <a:defRPr sz="2800">
                <a:solidFill>
                  <a:schemeClr val="tx1"/>
                </a:solidFill>
                <a:latin typeface="Comic Sans MS" panose="030F0702030302020204" pitchFamily="66" charset="0"/>
                <a:ea typeface="ＭＳ Ｐゴシック" panose="020B0600070205080204" pitchFamily="34" charset="-128"/>
              </a:defRPr>
            </a:lvl3pPr>
            <a:lvl4pPr eaLnBrk="0" hangingPunct="0">
              <a:defRPr sz="2800">
                <a:solidFill>
                  <a:schemeClr val="tx1"/>
                </a:solidFill>
                <a:latin typeface="Comic Sans MS" panose="030F0702030302020204" pitchFamily="66" charset="0"/>
                <a:ea typeface="ＭＳ Ｐゴシック" panose="020B0600070205080204" pitchFamily="34" charset="-128"/>
              </a:defRPr>
            </a:lvl4pPr>
            <a:lvl5pPr eaLnBrk="0" hangingPunct="0">
              <a:defRPr sz="2800">
                <a:solidFill>
                  <a:schemeClr val="tx1"/>
                </a:solidFill>
                <a:latin typeface="Comic Sans MS" panose="030F0702030302020204" pitchFamily="66" charset="0"/>
                <a:ea typeface="ＭＳ Ｐゴシック" panose="020B0600070205080204" pitchFamily="34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omic Sans MS" panose="030F0702030302020204" pitchFamily="66" charset="0"/>
                <a:ea typeface="ＭＳ Ｐゴシック" panose="020B0600070205080204" pitchFamily="34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omic Sans MS" panose="030F0702030302020204" pitchFamily="66" charset="0"/>
                <a:ea typeface="ＭＳ Ｐゴシック" panose="020B0600070205080204" pitchFamily="34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omic Sans MS" panose="030F0702030302020204" pitchFamily="66" charset="0"/>
                <a:ea typeface="ＭＳ Ｐゴシック" panose="020B0600070205080204" pitchFamily="34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omic Sans MS" panose="030F0702030302020204" pitchFamily="66" charset="0"/>
                <a:ea typeface="ＭＳ Ｐゴシック" panose="020B0600070205080204" pitchFamily="34" charset="-128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n-GB" altLang="en-US" dirty="0"/>
              <a:t>Used as an energy store.</a:t>
            </a:r>
            <a:endParaRPr lang="en-US" altLang="en-US" dirty="0"/>
          </a:p>
        </p:txBody>
      </p:sp>
      <p:sp>
        <p:nvSpPr>
          <p:cNvPr id="9223" name="Line 7"/>
          <p:cNvSpPr>
            <a:spLocks noChangeShapeType="1"/>
          </p:cNvSpPr>
          <p:nvPr/>
        </p:nvSpPr>
        <p:spPr bwMode="auto">
          <a:xfrm flipH="1">
            <a:off x="7608888" y="1773239"/>
            <a:ext cx="647700" cy="503237"/>
          </a:xfrm>
          <a:prstGeom prst="line">
            <a:avLst/>
          </a:prstGeom>
          <a:noFill/>
          <a:ln w="76200">
            <a:solidFill>
              <a:srgbClr val="FF33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GB"/>
          </a:p>
        </p:txBody>
      </p:sp>
      <p:sp>
        <p:nvSpPr>
          <p:cNvPr id="9224" name="Oval 8"/>
          <p:cNvSpPr>
            <a:spLocks noChangeArrowheads="1"/>
          </p:cNvSpPr>
          <p:nvPr/>
        </p:nvSpPr>
        <p:spPr bwMode="auto">
          <a:xfrm>
            <a:off x="3719513" y="1924051"/>
            <a:ext cx="5040312" cy="2176462"/>
          </a:xfrm>
          <a:prstGeom prst="ellipse">
            <a:avLst/>
          </a:prstGeom>
          <a:solidFill>
            <a:srgbClr val="FFFFCC"/>
          </a:solidFill>
          <a:ln w="57150" cmpd="thinThick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 sz="2800">
                <a:solidFill>
                  <a:schemeClr val="tx1"/>
                </a:solidFill>
                <a:latin typeface="Comic Sans MS" panose="030F0702030302020204" pitchFamily="66" charset="0"/>
                <a:ea typeface="ＭＳ Ｐゴシック" panose="020B0600070205080204" pitchFamily="34" charset="-128"/>
              </a:defRPr>
            </a:lvl1pPr>
            <a:lvl2pPr marL="37931725" indent="-37474525" eaLnBrk="0" hangingPunct="0">
              <a:defRPr sz="2800">
                <a:solidFill>
                  <a:schemeClr val="tx1"/>
                </a:solidFill>
                <a:latin typeface="Comic Sans MS" panose="030F0702030302020204" pitchFamily="66" charset="0"/>
                <a:ea typeface="ＭＳ Ｐゴシック" panose="020B0600070205080204" pitchFamily="34" charset="-128"/>
              </a:defRPr>
            </a:lvl2pPr>
            <a:lvl3pPr eaLnBrk="0" hangingPunct="0">
              <a:defRPr sz="2800">
                <a:solidFill>
                  <a:schemeClr val="tx1"/>
                </a:solidFill>
                <a:latin typeface="Comic Sans MS" panose="030F0702030302020204" pitchFamily="66" charset="0"/>
                <a:ea typeface="ＭＳ Ｐゴシック" panose="020B0600070205080204" pitchFamily="34" charset="-128"/>
              </a:defRPr>
            </a:lvl3pPr>
            <a:lvl4pPr eaLnBrk="0" hangingPunct="0">
              <a:defRPr sz="2800">
                <a:solidFill>
                  <a:schemeClr val="tx1"/>
                </a:solidFill>
                <a:latin typeface="Comic Sans MS" panose="030F0702030302020204" pitchFamily="66" charset="0"/>
                <a:ea typeface="ＭＳ Ｐゴシック" panose="020B0600070205080204" pitchFamily="34" charset="-128"/>
              </a:defRPr>
            </a:lvl4pPr>
            <a:lvl5pPr eaLnBrk="0" hangingPunct="0">
              <a:defRPr sz="2800">
                <a:solidFill>
                  <a:schemeClr val="tx1"/>
                </a:solidFill>
                <a:latin typeface="Comic Sans MS" panose="030F0702030302020204" pitchFamily="66" charset="0"/>
                <a:ea typeface="ＭＳ Ｐゴシック" panose="020B0600070205080204" pitchFamily="34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omic Sans MS" panose="030F0702030302020204" pitchFamily="66" charset="0"/>
                <a:ea typeface="ＭＳ Ｐゴシック" panose="020B0600070205080204" pitchFamily="34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omic Sans MS" panose="030F0702030302020204" pitchFamily="66" charset="0"/>
                <a:ea typeface="ＭＳ Ｐゴシック" panose="020B0600070205080204" pitchFamily="34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omic Sans MS" panose="030F0702030302020204" pitchFamily="66" charset="0"/>
                <a:ea typeface="ＭＳ Ｐゴシック" panose="020B0600070205080204" pitchFamily="34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omic Sans MS" panose="030F0702030302020204" pitchFamily="66" charset="0"/>
                <a:ea typeface="ＭＳ Ｐゴシック" panose="020B0600070205080204" pitchFamily="34" charset="-128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9226" name="Text Box 10"/>
          <p:cNvSpPr txBox="1">
            <a:spLocks noChangeArrowheads="1"/>
          </p:cNvSpPr>
          <p:nvPr/>
        </p:nvSpPr>
        <p:spPr bwMode="auto">
          <a:xfrm>
            <a:off x="4055668" y="2175167"/>
            <a:ext cx="4321175" cy="1800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800">
                <a:solidFill>
                  <a:schemeClr val="tx1"/>
                </a:solidFill>
                <a:latin typeface="Comic Sans MS" panose="030F0702030302020204" pitchFamily="66" charset="0"/>
                <a:ea typeface="ＭＳ Ｐゴシック" panose="020B0600070205080204" pitchFamily="34" charset="-128"/>
              </a:defRPr>
            </a:lvl1pPr>
            <a:lvl2pPr marL="37931725" indent="-37474525" eaLnBrk="0" hangingPunct="0">
              <a:defRPr sz="2800">
                <a:solidFill>
                  <a:schemeClr val="tx1"/>
                </a:solidFill>
                <a:latin typeface="Comic Sans MS" panose="030F0702030302020204" pitchFamily="66" charset="0"/>
                <a:ea typeface="ＭＳ Ｐゴシック" panose="020B0600070205080204" pitchFamily="34" charset="-128"/>
              </a:defRPr>
            </a:lvl2pPr>
            <a:lvl3pPr eaLnBrk="0" hangingPunct="0">
              <a:defRPr sz="2800">
                <a:solidFill>
                  <a:schemeClr val="tx1"/>
                </a:solidFill>
                <a:latin typeface="Comic Sans MS" panose="030F0702030302020204" pitchFamily="66" charset="0"/>
                <a:ea typeface="ＭＳ Ｐゴシック" panose="020B0600070205080204" pitchFamily="34" charset="-128"/>
              </a:defRPr>
            </a:lvl3pPr>
            <a:lvl4pPr eaLnBrk="0" hangingPunct="0">
              <a:defRPr sz="2800">
                <a:solidFill>
                  <a:schemeClr val="tx1"/>
                </a:solidFill>
                <a:latin typeface="Comic Sans MS" panose="030F0702030302020204" pitchFamily="66" charset="0"/>
                <a:ea typeface="ＭＳ Ｐゴシック" panose="020B0600070205080204" pitchFamily="34" charset="-128"/>
              </a:defRPr>
            </a:lvl4pPr>
            <a:lvl5pPr eaLnBrk="0" hangingPunct="0">
              <a:defRPr sz="2800">
                <a:solidFill>
                  <a:schemeClr val="tx1"/>
                </a:solidFill>
                <a:latin typeface="Comic Sans MS" panose="030F0702030302020204" pitchFamily="66" charset="0"/>
                <a:ea typeface="ＭＳ Ｐゴシック" panose="020B0600070205080204" pitchFamily="34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omic Sans MS" panose="030F0702030302020204" pitchFamily="66" charset="0"/>
                <a:ea typeface="ＭＳ Ｐゴシック" panose="020B0600070205080204" pitchFamily="34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omic Sans MS" panose="030F0702030302020204" pitchFamily="66" charset="0"/>
                <a:ea typeface="ＭＳ Ｐゴシック" panose="020B0600070205080204" pitchFamily="34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omic Sans MS" panose="030F0702030302020204" pitchFamily="66" charset="0"/>
                <a:ea typeface="ＭＳ Ｐゴシック" panose="020B0600070205080204" pitchFamily="34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omic Sans MS" panose="030F0702030302020204" pitchFamily="66" charset="0"/>
                <a:ea typeface="ＭＳ Ｐゴシック" panose="020B0600070205080204" pitchFamily="34" charset="-128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n-GB" altLang="en-US" dirty="0"/>
              <a:t>Although they taste good these foods can be bad for you if you eat too many!</a:t>
            </a:r>
            <a:endParaRPr lang="en-US" altLang="en-US" dirty="0"/>
          </a:p>
        </p:txBody>
      </p:sp>
      <p:pic>
        <p:nvPicPr>
          <p:cNvPr id="18442" name="Picture 24" descr="charlie_licking_sweets_lg_clr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9019" y="1265238"/>
            <a:ext cx="1644650" cy="2011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45" name="Picture 29" descr="overweight_man_with_popcorn_lg_clr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87743" y="1052514"/>
            <a:ext cx="1779587" cy="2224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2" name="Group 54"/>
          <p:cNvGrpSpPr>
            <a:grpSpLocks/>
          </p:cNvGrpSpPr>
          <p:nvPr/>
        </p:nvGrpSpPr>
        <p:grpSpPr bwMode="auto">
          <a:xfrm>
            <a:off x="1820862" y="3751264"/>
            <a:ext cx="8569325" cy="3159125"/>
            <a:chOff x="323850" y="3698875"/>
            <a:chExt cx="8569325" cy="3159125"/>
          </a:xfrm>
        </p:grpSpPr>
        <p:grpSp>
          <p:nvGrpSpPr>
            <p:cNvPr id="18446" name="Group 25"/>
            <p:cNvGrpSpPr>
              <a:grpSpLocks/>
            </p:cNvGrpSpPr>
            <p:nvPr/>
          </p:nvGrpSpPr>
          <p:grpSpPr bwMode="auto">
            <a:xfrm>
              <a:off x="323850" y="3698875"/>
              <a:ext cx="8569325" cy="3159125"/>
              <a:chOff x="323850" y="3068638"/>
              <a:chExt cx="8569325" cy="3159125"/>
            </a:xfrm>
          </p:grpSpPr>
          <p:sp>
            <p:nvSpPr>
              <p:cNvPr id="18449" name="Line 11"/>
              <p:cNvSpPr>
                <a:spLocks noChangeShapeType="1"/>
              </p:cNvSpPr>
              <p:nvPr/>
            </p:nvSpPr>
            <p:spPr bwMode="auto">
              <a:xfrm flipH="1">
                <a:off x="2195513" y="3068638"/>
                <a:ext cx="936625" cy="865187"/>
              </a:xfrm>
              <a:prstGeom prst="line">
                <a:avLst/>
              </a:prstGeom>
              <a:noFill/>
              <a:ln w="76200">
                <a:solidFill>
                  <a:srgbClr val="FF3300"/>
                </a:solidFill>
                <a:round/>
                <a:headEnd/>
                <a:tailEnd type="triangle" w="med" len="med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18450" name="Line 12"/>
              <p:cNvSpPr>
                <a:spLocks noChangeShapeType="1"/>
              </p:cNvSpPr>
              <p:nvPr/>
            </p:nvSpPr>
            <p:spPr bwMode="auto">
              <a:xfrm flipH="1">
                <a:off x="3886200" y="3357564"/>
                <a:ext cx="325438" cy="965200"/>
              </a:xfrm>
              <a:prstGeom prst="line">
                <a:avLst/>
              </a:prstGeom>
              <a:noFill/>
              <a:ln w="76200">
                <a:solidFill>
                  <a:srgbClr val="FF3300"/>
                </a:solidFill>
                <a:round/>
                <a:headEnd/>
                <a:tailEnd type="triangle" w="med" len="med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18451" name="Line 13"/>
              <p:cNvSpPr>
                <a:spLocks noChangeShapeType="1"/>
              </p:cNvSpPr>
              <p:nvPr/>
            </p:nvSpPr>
            <p:spPr bwMode="auto">
              <a:xfrm>
                <a:off x="5219700" y="3357564"/>
                <a:ext cx="419100" cy="1041400"/>
              </a:xfrm>
              <a:prstGeom prst="line">
                <a:avLst/>
              </a:prstGeom>
              <a:noFill/>
              <a:ln w="76200">
                <a:solidFill>
                  <a:srgbClr val="FF3300"/>
                </a:solidFill>
                <a:round/>
                <a:headEnd/>
                <a:tailEnd type="triangle" w="med" len="med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18452" name="Line 14"/>
              <p:cNvSpPr>
                <a:spLocks noChangeShapeType="1"/>
              </p:cNvSpPr>
              <p:nvPr/>
            </p:nvSpPr>
            <p:spPr bwMode="auto">
              <a:xfrm>
                <a:off x="6227763" y="3068638"/>
                <a:ext cx="1081087" cy="1081087"/>
              </a:xfrm>
              <a:prstGeom prst="line">
                <a:avLst/>
              </a:prstGeom>
              <a:noFill/>
              <a:ln w="76200">
                <a:solidFill>
                  <a:srgbClr val="FF3300"/>
                </a:solidFill>
                <a:round/>
                <a:headEnd/>
                <a:tailEnd type="triangle" w="med" len="med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18453" name="Text Box 19"/>
              <p:cNvSpPr txBox="1">
                <a:spLocks noChangeArrowheads="1"/>
              </p:cNvSpPr>
              <p:nvPr/>
            </p:nvSpPr>
            <p:spPr bwMode="auto">
              <a:xfrm>
                <a:off x="323850" y="4856163"/>
                <a:ext cx="1657350" cy="52322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 eaLnBrk="0" hangingPunct="0">
                  <a:defRPr sz="2800">
                    <a:solidFill>
                      <a:schemeClr val="tx1"/>
                    </a:solidFill>
                    <a:latin typeface="Comic Sans MS" panose="030F0702030302020204" pitchFamily="66" charset="0"/>
                    <a:ea typeface="ＭＳ Ｐゴシック" panose="020B0600070205080204" pitchFamily="34" charset="-128"/>
                  </a:defRPr>
                </a:lvl1pPr>
                <a:lvl2pPr marL="37931725" indent="-37474525" eaLnBrk="0" hangingPunct="0">
                  <a:defRPr sz="2800">
                    <a:solidFill>
                      <a:schemeClr val="tx1"/>
                    </a:solidFill>
                    <a:latin typeface="Comic Sans MS" panose="030F0702030302020204" pitchFamily="66" charset="0"/>
                    <a:ea typeface="ＭＳ Ｐゴシック" panose="020B0600070205080204" pitchFamily="34" charset="-128"/>
                  </a:defRPr>
                </a:lvl2pPr>
                <a:lvl3pPr eaLnBrk="0" hangingPunct="0">
                  <a:defRPr sz="2800">
                    <a:solidFill>
                      <a:schemeClr val="tx1"/>
                    </a:solidFill>
                    <a:latin typeface="Comic Sans MS" panose="030F0702030302020204" pitchFamily="66" charset="0"/>
                    <a:ea typeface="ＭＳ Ｐゴシック" panose="020B0600070205080204" pitchFamily="34" charset="-128"/>
                  </a:defRPr>
                </a:lvl3pPr>
                <a:lvl4pPr eaLnBrk="0" hangingPunct="0">
                  <a:defRPr sz="2800">
                    <a:solidFill>
                      <a:schemeClr val="tx1"/>
                    </a:solidFill>
                    <a:latin typeface="Comic Sans MS" panose="030F0702030302020204" pitchFamily="66" charset="0"/>
                    <a:ea typeface="ＭＳ Ｐゴシック" panose="020B0600070205080204" pitchFamily="34" charset="-128"/>
                  </a:defRPr>
                </a:lvl4pPr>
                <a:lvl5pPr eaLnBrk="0" hangingPunct="0">
                  <a:defRPr sz="2800">
                    <a:solidFill>
                      <a:schemeClr val="tx1"/>
                    </a:solidFill>
                    <a:latin typeface="Comic Sans MS" panose="030F0702030302020204" pitchFamily="66" charset="0"/>
                    <a:ea typeface="ＭＳ Ｐゴシック" panose="020B0600070205080204" pitchFamily="34" charset="-128"/>
                  </a:defRPr>
                </a:lvl5pPr>
                <a:lvl6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800">
                    <a:solidFill>
                      <a:schemeClr val="tx1"/>
                    </a:solidFill>
                    <a:latin typeface="Comic Sans MS" panose="030F0702030302020204" pitchFamily="66" charset="0"/>
                    <a:ea typeface="ＭＳ Ｐゴシック" panose="020B0600070205080204" pitchFamily="34" charset="-128"/>
                  </a:defRPr>
                </a:lvl6pPr>
                <a:lvl7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800">
                    <a:solidFill>
                      <a:schemeClr val="tx1"/>
                    </a:solidFill>
                    <a:latin typeface="Comic Sans MS" panose="030F0702030302020204" pitchFamily="66" charset="0"/>
                    <a:ea typeface="ＭＳ Ｐゴシック" panose="020B0600070205080204" pitchFamily="34" charset="-128"/>
                  </a:defRPr>
                </a:lvl7pPr>
                <a:lvl8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800">
                    <a:solidFill>
                      <a:schemeClr val="tx1"/>
                    </a:solidFill>
                    <a:latin typeface="Comic Sans MS" panose="030F0702030302020204" pitchFamily="66" charset="0"/>
                    <a:ea typeface="ＭＳ Ｐゴシック" panose="020B0600070205080204" pitchFamily="34" charset="-128"/>
                  </a:defRPr>
                </a:lvl8pPr>
                <a:lvl9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800">
                    <a:solidFill>
                      <a:schemeClr val="tx1"/>
                    </a:solidFill>
                    <a:latin typeface="Comic Sans MS" panose="030F0702030302020204" pitchFamily="66" charset="0"/>
                    <a:ea typeface="ＭＳ Ｐゴシック" panose="020B0600070205080204" pitchFamily="34" charset="-128"/>
                  </a:defRPr>
                </a:lvl9pPr>
              </a:lstStyle>
              <a:p>
                <a:pPr eaLnBrk="1" hangingPunct="1">
                  <a:spcBef>
                    <a:spcPct val="50000"/>
                  </a:spcBef>
                </a:pPr>
                <a:r>
                  <a:rPr lang="en-GB" altLang="en-US"/>
                  <a:t>Oil</a:t>
                </a:r>
                <a:endParaRPr lang="en-US" altLang="en-US"/>
              </a:p>
            </p:txBody>
          </p:sp>
          <p:sp>
            <p:nvSpPr>
              <p:cNvPr id="18454" name="Text Box 20"/>
              <p:cNvSpPr txBox="1">
                <a:spLocks noChangeArrowheads="1"/>
              </p:cNvSpPr>
              <p:nvPr/>
            </p:nvSpPr>
            <p:spPr bwMode="auto">
              <a:xfrm>
                <a:off x="2667000" y="5708650"/>
                <a:ext cx="1728787" cy="51911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 eaLnBrk="0" hangingPunct="0">
                  <a:defRPr sz="2800">
                    <a:solidFill>
                      <a:schemeClr val="tx1"/>
                    </a:solidFill>
                    <a:latin typeface="Comic Sans MS" panose="030F0702030302020204" pitchFamily="66" charset="0"/>
                    <a:ea typeface="ＭＳ Ｐゴシック" panose="020B0600070205080204" pitchFamily="34" charset="-128"/>
                  </a:defRPr>
                </a:lvl1pPr>
                <a:lvl2pPr marL="37931725" indent="-37474525" eaLnBrk="0" hangingPunct="0">
                  <a:defRPr sz="2800">
                    <a:solidFill>
                      <a:schemeClr val="tx1"/>
                    </a:solidFill>
                    <a:latin typeface="Comic Sans MS" panose="030F0702030302020204" pitchFamily="66" charset="0"/>
                    <a:ea typeface="ＭＳ Ｐゴシック" panose="020B0600070205080204" pitchFamily="34" charset="-128"/>
                  </a:defRPr>
                </a:lvl2pPr>
                <a:lvl3pPr eaLnBrk="0" hangingPunct="0">
                  <a:defRPr sz="2800">
                    <a:solidFill>
                      <a:schemeClr val="tx1"/>
                    </a:solidFill>
                    <a:latin typeface="Comic Sans MS" panose="030F0702030302020204" pitchFamily="66" charset="0"/>
                    <a:ea typeface="ＭＳ Ｐゴシック" panose="020B0600070205080204" pitchFamily="34" charset="-128"/>
                  </a:defRPr>
                </a:lvl3pPr>
                <a:lvl4pPr eaLnBrk="0" hangingPunct="0">
                  <a:defRPr sz="2800">
                    <a:solidFill>
                      <a:schemeClr val="tx1"/>
                    </a:solidFill>
                    <a:latin typeface="Comic Sans MS" panose="030F0702030302020204" pitchFamily="66" charset="0"/>
                    <a:ea typeface="ＭＳ Ｐゴシック" panose="020B0600070205080204" pitchFamily="34" charset="-128"/>
                  </a:defRPr>
                </a:lvl4pPr>
                <a:lvl5pPr eaLnBrk="0" hangingPunct="0">
                  <a:defRPr sz="2800">
                    <a:solidFill>
                      <a:schemeClr val="tx1"/>
                    </a:solidFill>
                    <a:latin typeface="Comic Sans MS" panose="030F0702030302020204" pitchFamily="66" charset="0"/>
                    <a:ea typeface="ＭＳ Ｐゴシック" panose="020B0600070205080204" pitchFamily="34" charset="-128"/>
                  </a:defRPr>
                </a:lvl5pPr>
                <a:lvl6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800">
                    <a:solidFill>
                      <a:schemeClr val="tx1"/>
                    </a:solidFill>
                    <a:latin typeface="Comic Sans MS" panose="030F0702030302020204" pitchFamily="66" charset="0"/>
                    <a:ea typeface="ＭＳ Ｐゴシック" panose="020B0600070205080204" pitchFamily="34" charset="-128"/>
                  </a:defRPr>
                </a:lvl6pPr>
                <a:lvl7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800">
                    <a:solidFill>
                      <a:schemeClr val="tx1"/>
                    </a:solidFill>
                    <a:latin typeface="Comic Sans MS" panose="030F0702030302020204" pitchFamily="66" charset="0"/>
                    <a:ea typeface="ＭＳ Ｐゴシック" panose="020B0600070205080204" pitchFamily="34" charset="-128"/>
                  </a:defRPr>
                </a:lvl7pPr>
                <a:lvl8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800">
                    <a:solidFill>
                      <a:schemeClr val="tx1"/>
                    </a:solidFill>
                    <a:latin typeface="Comic Sans MS" panose="030F0702030302020204" pitchFamily="66" charset="0"/>
                    <a:ea typeface="ＭＳ Ｐゴシック" panose="020B0600070205080204" pitchFamily="34" charset="-128"/>
                  </a:defRPr>
                </a:lvl8pPr>
                <a:lvl9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800">
                    <a:solidFill>
                      <a:schemeClr val="tx1"/>
                    </a:solidFill>
                    <a:latin typeface="Comic Sans MS" panose="030F0702030302020204" pitchFamily="66" charset="0"/>
                    <a:ea typeface="ＭＳ Ｐゴシック" panose="020B0600070205080204" pitchFamily="34" charset="-128"/>
                  </a:defRPr>
                </a:lvl9pPr>
              </a:lstStyle>
              <a:p>
                <a:pPr eaLnBrk="1" hangingPunct="1">
                  <a:spcBef>
                    <a:spcPct val="50000"/>
                  </a:spcBef>
                </a:pPr>
                <a:r>
                  <a:rPr lang="en-GB" altLang="en-US"/>
                  <a:t>cheese</a:t>
                </a:r>
                <a:endParaRPr lang="en-US" altLang="en-US"/>
              </a:p>
            </p:txBody>
          </p:sp>
          <p:sp>
            <p:nvSpPr>
              <p:cNvPr id="18455" name="Text Box 21"/>
              <p:cNvSpPr txBox="1">
                <a:spLocks noChangeArrowheads="1"/>
              </p:cNvSpPr>
              <p:nvPr/>
            </p:nvSpPr>
            <p:spPr bwMode="auto">
              <a:xfrm>
                <a:off x="5257800" y="5313363"/>
                <a:ext cx="1584325" cy="51911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 eaLnBrk="0" hangingPunct="0">
                  <a:defRPr sz="2800">
                    <a:solidFill>
                      <a:schemeClr val="tx1"/>
                    </a:solidFill>
                    <a:latin typeface="Comic Sans MS" panose="030F0702030302020204" pitchFamily="66" charset="0"/>
                    <a:ea typeface="ＭＳ Ｐゴシック" panose="020B0600070205080204" pitchFamily="34" charset="-128"/>
                  </a:defRPr>
                </a:lvl1pPr>
                <a:lvl2pPr marL="37931725" indent="-37474525" eaLnBrk="0" hangingPunct="0">
                  <a:defRPr sz="2800">
                    <a:solidFill>
                      <a:schemeClr val="tx1"/>
                    </a:solidFill>
                    <a:latin typeface="Comic Sans MS" panose="030F0702030302020204" pitchFamily="66" charset="0"/>
                    <a:ea typeface="ＭＳ Ｐゴシック" panose="020B0600070205080204" pitchFamily="34" charset="-128"/>
                  </a:defRPr>
                </a:lvl2pPr>
                <a:lvl3pPr eaLnBrk="0" hangingPunct="0">
                  <a:defRPr sz="2800">
                    <a:solidFill>
                      <a:schemeClr val="tx1"/>
                    </a:solidFill>
                    <a:latin typeface="Comic Sans MS" panose="030F0702030302020204" pitchFamily="66" charset="0"/>
                    <a:ea typeface="ＭＳ Ｐゴシック" panose="020B0600070205080204" pitchFamily="34" charset="-128"/>
                  </a:defRPr>
                </a:lvl3pPr>
                <a:lvl4pPr eaLnBrk="0" hangingPunct="0">
                  <a:defRPr sz="2800">
                    <a:solidFill>
                      <a:schemeClr val="tx1"/>
                    </a:solidFill>
                    <a:latin typeface="Comic Sans MS" panose="030F0702030302020204" pitchFamily="66" charset="0"/>
                    <a:ea typeface="ＭＳ Ｐゴシック" panose="020B0600070205080204" pitchFamily="34" charset="-128"/>
                  </a:defRPr>
                </a:lvl4pPr>
                <a:lvl5pPr eaLnBrk="0" hangingPunct="0">
                  <a:defRPr sz="2800">
                    <a:solidFill>
                      <a:schemeClr val="tx1"/>
                    </a:solidFill>
                    <a:latin typeface="Comic Sans MS" panose="030F0702030302020204" pitchFamily="66" charset="0"/>
                    <a:ea typeface="ＭＳ Ｐゴシック" panose="020B0600070205080204" pitchFamily="34" charset="-128"/>
                  </a:defRPr>
                </a:lvl5pPr>
                <a:lvl6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800">
                    <a:solidFill>
                      <a:schemeClr val="tx1"/>
                    </a:solidFill>
                    <a:latin typeface="Comic Sans MS" panose="030F0702030302020204" pitchFamily="66" charset="0"/>
                    <a:ea typeface="ＭＳ Ｐゴシック" panose="020B0600070205080204" pitchFamily="34" charset="-128"/>
                  </a:defRPr>
                </a:lvl6pPr>
                <a:lvl7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800">
                    <a:solidFill>
                      <a:schemeClr val="tx1"/>
                    </a:solidFill>
                    <a:latin typeface="Comic Sans MS" panose="030F0702030302020204" pitchFamily="66" charset="0"/>
                    <a:ea typeface="ＭＳ Ｐゴシック" panose="020B0600070205080204" pitchFamily="34" charset="-128"/>
                  </a:defRPr>
                </a:lvl7pPr>
                <a:lvl8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800">
                    <a:solidFill>
                      <a:schemeClr val="tx1"/>
                    </a:solidFill>
                    <a:latin typeface="Comic Sans MS" panose="030F0702030302020204" pitchFamily="66" charset="0"/>
                    <a:ea typeface="ＭＳ Ｐゴシック" panose="020B0600070205080204" pitchFamily="34" charset="-128"/>
                  </a:defRPr>
                </a:lvl8pPr>
                <a:lvl9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800">
                    <a:solidFill>
                      <a:schemeClr val="tx1"/>
                    </a:solidFill>
                    <a:latin typeface="Comic Sans MS" panose="030F0702030302020204" pitchFamily="66" charset="0"/>
                    <a:ea typeface="ＭＳ Ｐゴシック" panose="020B0600070205080204" pitchFamily="34" charset="-128"/>
                  </a:defRPr>
                </a:lvl9pPr>
              </a:lstStyle>
              <a:p>
                <a:pPr eaLnBrk="1" hangingPunct="1">
                  <a:spcBef>
                    <a:spcPct val="50000"/>
                  </a:spcBef>
                </a:pPr>
                <a:r>
                  <a:rPr lang="en-GB" altLang="en-US"/>
                  <a:t>butter</a:t>
                </a:r>
                <a:endParaRPr lang="en-US" altLang="en-US"/>
              </a:p>
            </p:txBody>
          </p:sp>
          <p:sp>
            <p:nvSpPr>
              <p:cNvPr id="18456" name="Text Box 22"/>
              <p:cNvSpPr txBox="1">
                <a:spLocks noChangeArrowheads="1"/>
              </p:cNvSpPr>
              <p:nvPr/>
            </p:nvSpPr>
            <p:spPr bwMode="auto">
              <a:xfrm>
                <a:off x="7380288" y="5229225"/>
                <a:ext cx="1512887" cy="51911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 eaLnBrk="0" hangingPunct="0">
                  <a:defRPr sz="2800">
                    <a:solidFill>
                      <a:schemeClr val="tx1"/>
                    </a:solidFill>
                    <a:latin typeface="Comic Sans MS" panose="030F0702030302020204" pitchFamily="66" charset="0"/>
                    <a:ea typeface="ＭＳ Ｐゴシック" panose="020B0600070205080204" pitchFamily="34" charset="-128"/>
                  </a:defRPr>
                </a:lvl1pPr>
                <a:lvl2pPr marL="37931725" indent="-37474525" eaLnBrk="0" hangingPunct="0">
                  <a:defRPr sz="2800">
                    <a:solidFill>
                      <a:schemeClr val="tx1"/>
                    </a:solidFill>
                    <a:latin typeface="Comic Sans MS" panose="030F0702030302020204" pitchFamily="66" charset="0"/>
                    <a:ea typeface="ＭＳ Ｐゴシック" panose="020B0600070205080204" pitchFamily="34" charset="-128"/>
                  </a:defRPr>
                </a:lvl2pPr>
                <a:lvl3pPr eaLnBrk="0" hangingPunct="0">
                  <a:defRPr sz="2800">
                    <a:solidFill>
                      <a:schemeClr val="tx1"/>
                    </a:solidFill>
                    <a:latin typeface="Comic Sans MS" panose="030F0702030302020204" pitchFamily="66" charset="0"/>
                    <a:ea typeface="ＭＳ Ｐゴシック" panose="020B0600070205080204" pitchFamily="34" charset="-128"/>
                  </a:defRPr>
                </a:lvl3pPr>
                <a:lvl4pPr eaLnBrk="0" hangingPunct="0">
                  <a:defRPr sz="2800">
                    <a:solidFill>
                      <a:schemeClr val="tx1"/>
                    </a:solidFill>
                    <a:latin typeface="Comic Sans MS" panose="030F0702030302020204" pitchFamily="66" charset="0"/>
                    <a:ea typeface="ＭＳ Ｐゴシック" panose="020B0600070205080204" pitchFamily="34" charset="-128"/>
                  </a:defRPr>
                </a:lvl4pPr>
                <a:lvl5pPr eaLnBrk="0" hangingPunct="0">
                  <a:defRPr sz="2800">
                    <a:solidFill>
                      <a:schemeClr val="tx1"/>
                    </a:solidFill>
                    <a:latin typeface="Comic Sans MS" panose="030F0702030302020204" pitchFamily="66" charset="0"/>
                    <a:ea typeface="ＭＳ Ｐゴシック" panose="020B0600070205080204" pitchFamily="34" charset="-128"/>
                  </a:defRPr>
                </a:lvl5pPr>
                <a:lvl6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800">
                    <a:solidFill>
                      <a:schemeClr val="tx1"/>
                    </a:solidFill>
                    <a:latin typeface="Comic Sans MS" panose="030F0702030302020204" pitchFamily="66" charset="0"/>
                    <a:ea typeface="ＭＳ Ｐゴシック" panose="020B0600070205080204" pitchFamily="34" charset="-128"/>
                  </a:defRPr>
                </a:lvl6pPr>
                <a:lvl7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800">
                    <a:solidFill>
                      <a:schemeClr val="tx1"/>
                    </a:solidFill>
                    <a:latin typeface="Comic Sans MS" panose="030F0702030302020204" pitchFamily="66" charset="0"/>
                    <a:ea typeface="ＭＳ Ｐゴシック" panose="020B0600070205080204" pitchFamily="34" charset="-128"/>
                  </a:defRPr>
                </a:lvl7pPr>
                <a:lvl8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800">
                    <a:solidFill>
                      <a:schemeClr val="tx1"/>
                    </a:solidFill>
                    <a:latin typeface="Comic Sans MS" panose="030F0702030302020204" pitchFamily="66" charset="0"/>
                    <a:ea typeface="ＭＳ Ｐゴシック" panose="020B0600070205080204" pitchFamily="34" charset="-128"/>
                  </a:defRPr>
                </a:lvl8pPr>
                <a:lvl9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800">
                    <a:solidFill>
                      <a:schemeClr val="tx1"/>
                    </a:solidFill>
                    <a:latin typeface="Comic Sans MS" panose="030F0702030302020204" pitchFamily="66" charset="0"/>
                    <a:ea typeface="ＭＳ Ｐゴシック" panose="020B0600070205080204" pitchFamily="34" charset="-128"/>
                  </a:defRPr>
                </a:lvl9pPr>
              </a:lstStyle>
              <a:p>
                <a:pPr eaLnBrk="1" hangingPunct="1">
                  <a:spcBef>
                    <a:spcPct val="50000"/>
                  </a:spcBef>
                </a:pPr>
                <a:r>
                  <a:rPr lang="en-GB" altLang="en-US"/>
                  <a:t>chips</a:t>
                </a:r>
                <a:endParaRPr lang="en-US" altLang="en-US"/>
              </a:p>
            </p:txBody>
          </p:sp>
          <p:pic>
            <p:nvPicPr>
              <p:cNvPr id="18457" name="Picture 27" descr="cheese"/>
              <p:cNvPicPr>
                <a:picLocks noChangeAspect="1" noChangeArrowheads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2667000" y="4246563"/>
                <a:ext cx="1816100" cy="142240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8458" name="Picture 28" descr="butter"/>
              <p:cNvPicPr>
                <a:picLocks noChangeAspect="1" noChangeArrowheads="1"/>
              </p:cNvPicPr>
              <p:nvPr/>
            </p:nvPicPr>
            <p:blipFill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4800600" y="4094163"/>
                <a:ext cx="1816100" cy="144780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pic>
          <p:nvPicPr>
            <p:cNvPr id="18447" name="Picture 50"/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467600" y="4377320"/>
              <a:ext cx="1181100" cy="149008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8448" name="Picture 52"/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81000" y="3810000"/>
              <a:ext cx="1676400" cy="156597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3086634080"/>
      </p:ext>
    </p:ext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92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92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92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92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92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92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92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92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92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92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1" dur="500"/>
                                        <p:tgtEl>
                                          <p:spTgt spid="92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 nodeType="clickPar">
                      <p:stCondLst>
                        <p:cond delay="indefinite"/>
                      </p:stCondLst>
                      <p:childTnLst>
                        <p:par>
                          <p:cTn id="3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4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92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92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92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92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92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92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 nodeType="clickPar">
                      <p:stCondLst>
                        <p:cond delay="indefinite"/>
                      </p:stCondLst>
                      <p:childTnLst>
                        <p:par>
                          <p:cTn id="4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6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21" grpId="0" animBg="1"/>
      <p:bldP spid="9222" grpId="0"/>
      <p:bldP spid="9224" grpId="0" animBg="1"/>
      <p:bldP spid="9226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Text Box 7"/>
          <p:cNvSpPr txBox="1">
            <a:spLocks noChangeArrowheads="1"/>
          </p:cNvSpPr>
          <p:nvPr/>
        </p:nvSpPr>
        <p:spPr bwMode="auto">
          <a:xfrm>
            <a:off x="1774826" y="2060576"/>
            <a:ext cx="4105275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800">
                <a:solidFill>
                  <a:schemeClr val="tx1"/>
                </a:solidFill>
                <a:latin typeface="Comic Sans MS" panose="030F0702030302020204" pitchFamily="66" charset="0"/>
                <a:ea typeface="ＭＳ Ｐゴシック" panose="020B0600070205080204" pitchFamily="34" charset="-128"/>
              </a:defRPr>
            </a:lvl1pPr>
            <a:lvl2pPr marL="37931725" indent="-37474525" eaLnBrk="0" hangingPunct="0">
              <a:defRPr sz="2800">
                <a:solidFill>
                  <a:schemeClr val="tx1"/>
                </a:solidFill>
                <a:latin typeface="Comic Sans MS" panose="030F0702030302020204" pitchFamily="66" charset="0"/>
                <a:ea typeface="ＭＳ Ｐゴシック" panose="020B0600070205080204" pitchFamily="34" charset="-128"/>
              </a:defRPr>
            </a:lvl2pPr>
            <a:lvl3pPr eaLnBrk="0" hangingPunct="0">
              <a:defRPr sz="2800">
                <a:solidFill>
                  <a:schemeClr val="tx1"/>
                </a:solidFill>
                <a:latin typeface="Comic Sans MS" panose="030F0702030302020204" pitchFamily="66" charset="0"/>
                <a:ea typeface="ＭＳ Ｐゴシック" panose="020B0600070205080204" pitchFamily="34" charset="-128"/>
              </a:defRPr>
            </a:lvl3pPr>
            <a:lvl4pPr eaLnBrk="0" hangingPunct="0">
              <a:defRPr sz="2800">
                <a:solidFill>
                  <a:schemeClr val="tx1"/>
                </a:solidFill>
                <a:latin typeface="Comic Sans MS" panose="030F0702030302020204" pitchFamily="66" charset="0"/>
                <a:ea typeface="ＭＳ Ｐゴシック" panose="020B0600070205080204" pitchFamily="34" charset="-128"/>
              </a:defRPr>
            </a:lvl4pPr>
            <a:lvl5pPr eaLnBrk="0" hangingPunct="0">
              <a:defRPr sz="2800">
                <a:solidFill>
                  <a:schemeClr val="tx1"/>
                </a:solidFill>
                <a:latin typeface="Comic Sans MS" panose="030F0702030302020204" pitchFamily="66" charset="0"/>
                <a:ea typeface="ＭＳ Ｐゴシック" panose="020B0600070205080204" pitchFamily="34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omic Sans MS" panose="030F0702030302020204" pitchFamily="66" charset="0"/>
                <a:ea typeface="ＭＳ Ｐゴシック" panose="020B0600070205080204" pitchFamily="34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omic Sans MS" panose="030F0702030302020204" pitchFamily="66" charset="0"/>
                <a:ea typeface="ＭＳ Ｐゴシック" panose="020B0600070205080204" pitchFamily="34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omic Sans MS" panose="030F0702030302020204" pitchFamily="66" charset="0"/>
                <a:ea typeface="ＭＳ Ｐゴシック" panose="020B0600070205080204" pitchFamily="34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omic Sans MS" panose="030F0702030302020204" pitchFamily="66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50000"/>
              </a:spcBef>
            </a:pPr>
            <a:endParaRPr lang="en-GB" altLang="en-US"/>
          </a:p>
        </p:txBody>
      </p:sp>
      <p:sp>
        <p:nvSpPr>
          <p:cNvPr id="19459" name="Text Box 8"/>
          <p:cNvSpPr txBox="1">
            <a:spLocks noChangeArrowheads="1"/>
          </p:cNvSpPr>
          <p:nvPr/>
        </p:nvSpPr>
        <p:spPr bwMode="auto">
          <a:xfrm>
            <a:off x="1703389" y="2060576"/>
            <a:ext cx="4321175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800">
                <a:solidFill>
                  <a:schemeClr val="tx1"/>
                </a:solidFill>
                <a:latin typeface="Comic Sans MS" panose="030F0702030302020204" pitchFamily="66" charset="0"/>
                <a:ea typeface="ＭＳ Ｐゴシック" panose="020B0600070205080204" pitchFamily="34" charset="-128"/>
              </a:defRPr>
            </a:lvl1pPr>
            <a:lvl2pPr marL="37931725" indent="-37474525" eaLnBrk="0" hangingPunct="0">
              <a:defRPr sz="2800">
                <a:solidFill>
                  <a:schemeClr val="tx1"/>
                </a:solidFill>
                <a:latin typeface="Comic Sans MS" panose="030F0702030302020204" pitchFamily="66" charset="0"/>
                <a:ea typeface="ＭＳ Ｐゴシック" panose="020B0600070205080204" pitchFamily="34" charset="-128"/>
              </a:defRPr>
            </a:lvl2pPr>
            <a:lvl3pPr eaLnBrk="0" hangingPunct="0">
              <a:defRPr sz="2800">
                <a:solidFill>
                  <a:schemeClr val="tx1"/>
                </a:solidFill>
                <a:latin typeface="Comic Sans MS" panose="030F0702030302020204" pitchFamily="66" charset="0"/>
                <a:ea typeface="ＭＳ Ｐゴシック" panose="020B0600070205080204" pitchFamily="34" charset="-128"/>
              </a:defRPr>
            </a:lvl3pPr>
            <a:lvl4pPr eaLnBrk="0" hangingPunct="0">
              <a:defRPr sz="2800">
                <a:solidFill>
                  <a:schemeClr val="tx1"/>
                </a:solidFill>
                <a:latin typeface="Comic Sans MS" panose="030F0702030302020204" pitchFamily="66" charset="0"/>
                <a:ea typeface="ＭＳ Ｐゴシック" panose="020B0600070205080204" pitchFamily="34" charset="-128"/>
              </a:defRPr>
            </a:lvl4pPr>
            <a:lvl5pPr eaLnBrk="0" hangingPunct="0">
              <a:defRPr sz="2800">
                <a:solidFill>
                  <a:schemeClr val="tx1"/>
                </a:solidFill>
                <a:latin typeface="Comic Sans MS" panose="030F0702030302020204" pitchFamily="66" charset="0"/>
                <a:ea typeface="ＭＳ Ｐゴシック" panose="020B0600070205080204" pitchFamily="34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omic Sans MS" panose="030F0702030302020204" pitchFamily="66" charset="0"/>
                <a:ea typeface="ＭＳ Ｐゴシック" panose="020B0600070205080204" pitchFamily="34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omic Sans MS" panose="030F0702030302020204" pitchFamily="66" charset="0"/>
                <a:ea typeface="ＭＳ Ｐゴシック" panose="020B0600070205080204" pitchFamily="34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omic Sans MS" panose="030F0702030302020204" pitchFamily="66" charset="0"/>
                <a:ea typeface="ＭＳ Ｐゴシック" panose="020B0600070205080204" pitchFamily="34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omic Sans MS" panose="030F0702030302020204" pitchFamily="66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50000"/>
              </a:spcBef>
            </a:pPr>
            <a:endParaRPr lang="en-GB" altLang="en-US"/>
          </a:p>
        </p:txBody>
      </p:sp>
      <p:sp>
        <p:nvSpPr>
          <p:cNvPr id="19460" name="Oval 2"/>
          <p:cNvSpPr>
            <a:spLocks noChangeArrowheads="1"/>
          </p:cNvSpPr>
          <p:nvPr/>
        </p:nvSpPr>
        <p:spPr bwMode="auto">
          <a:xfrm>
            <a:off x="1774826" y="188914"/>
            <a:ext cx="3744913" cy="1296987"/>
          </a:xfrm>
          <a:prstGeom prst="ellipse">
            <a:avLst/>
          </a:prstGeom>
          <a:solidFill>
            <a:srgbClr val="FFFFCC"/>
          </a:solidFill>
          <a:ln w="57150" cmpd="thinThick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 sz="2800">
                <a:solidFill>
                  <a:schemeClr val="tx1"/>
                </a:solidFill>
                <a:latin typeface="Comic Sans MS" panose="030F0702030302020204" pitchFamily="66" charset="0"/>
                <a:ea typeface="ＭＳ Ｐゴシック" panose="020B0600070205080204" pitchFamily="34" charset="-128"/>
              </a:defRPr>
            </a:lvl1pPr>
            <a:lvl2pPr marL="37931725" indent="-37474525" eaLnBrk="0" hangingPunct="0">
              <a:defRPr sz="2800">
                <a:solidFill>
                  <a:schemeClr val="tx1"/>
                </a:solidFill>
                <a:latin typeface="Comic Sans MS" panose="030F0702030302020204" pitchFamily="66" charset="0"/>
                <a:ea typeface="ＭＳ Ｐゴシック" panose="020B0600070205080204" pitchFamily="34" charset="-128"/>
              </a:defRPr>
            </a:lvl2pPr>
            <a:lvl3pPr eaLnBrk="0" hangingPunct="0">
              <a:defRPr sz="2800">
                <a:solidFill>
                  <a:schemeClr val="tx1"/>
                </a:solidFill>
                <a:latin typeface="Comic Sans MS" panose="030F0702030302020204" pitchFamily="66" charset="0"/>
                <a:ea typeface="ＭＳ Ｐゴシック" panose="020B0600070205080204" pitchFamily="34" charset="-128"/>
              </a:defRPr>
            </a:lvl3pPr>
            <a:lvl4pPr eaLnBrk="0" hangingPunct="0">
              <a:defRPr sz="2800">
                <a:solidFill>
                  <a:schemeClr val="tx1"/>
                </a:solidFill>
                <a:latin typeface="Comic Sans MS" panose="030F0702030302020204" pitchFamily="66" charset="0"/>
                <a:ea typeface="ＭＳ Ｐゴシック" panose="020B0600070205080204" pitchFamily="34" charset="-128"/>
              </a:defRPr>
            </a:lvl4pPr>
            <a:lvl5pPr eaLnBrk="0" hangingPunct="0">
              <a:defRPr sz="2800">
                <a:solidFill>
                  <a:schemeClr val="tx1"/>
                </a:solidFill>
                <a:latin typeface="Comic Sans MS" panose="030F0702030302020204" pitchFamily="66" charset="0"/>
                <a:ea typeface="ＭＳ Ｐゴシック" panose="020B0600070205080204" pitchFamily="34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omic Sans MS" panose="030F0702030302020204" pitchFamily="66" charset="0"/>
                <a:ea typeface="ＭＳ Ｐゴシック" panose="020B0600070205080204" pitchFamily="34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omic Sans MS" panose="030F0702030302020204" pitchFamily="66" charset="0"/>
                <a:ea typeface="ＭＳ Ｐゴシック" panose="020B0600070205080204" pitchFamily="34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omic Sans MS" panose="030F0702030302020204" pitchFamily="66" charset="0"/>
                <a:ea typeface="ＭＳ Ｐゴシック" panose="020B0600070205080204" pitchFamily="34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omic Sans MS" panose="030F0702030302020204" pitchFamily="66" charset="0"/>
                <a:ea typeface="ＭＳ Ｐゴシック" panose="020B0600070205080204" pitchFamily="34" charset="-128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19461" name="Text Box 3"/>
          <p:cNvSpPr txBox="1">
            <a:spLocks noChangeArrowheads="1"/>
          </p:cNvSpPr>
          <p:nvPr/>
        </p:nvSpPr>
        <p:spPr bwMode="auto">
          <a:xfrm>
            <a:off x="2135188" y="542926"/>
            <a:ext cx="2952750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800">
                <a:solidFill>
                  <a:schemeClr val="tx1"/>
                </a:solidFill>
                <a:latin typeface="Comic Sans MS" panose="030F0702030302020204" pitchFamily="66" charset="0"/>
                <a:ea typeface="ＭＳ Ｐゴシック" panose="020B0600070205080204" pitchFamily="34" charset="-128"/>
              </a:defRPr>
            </a:lvl1pPr>
            <a:lvl2pPr marL="37931725" indent="-37474525" eaLnBrk="0" hangingPunct="0">
              <a:defRPr sz="2800">
                <a:solidFill>
                  <a:schemeClr val="tx1"/>
                </a:solidFill>
                <a:latin typeface="Comic Sans MS" panose="030F0702030302020204" pitchFamily="66" charset="0"/>
                <a:ea typeface="ＭＳ Ｐゴシック" panose="020B0600070205080204" pitchFamily="34" charset="-128"/>
              </a:defRPr>
            </a:lvl2pPr>
            <a:lvl3pPr eaLnBrk="0" hangingPunct="0">
              <a:defRPr sz="2800">
                <a:solidFill>
                  <a:schemeClr val="tx1"/>
                </a:solidFill>
                <a:latin typeface="Comic Sans MS" panose="030F0702030302020204" pitchFamily="66" charset="0"/>
                <a:ea typeface="ＭＳ Ｐゴシック" panose="020B0600070205080204" pitchFamily="34" charset="-128"/>
              </a:defRPr>
            </a:lvl3pPr>
            <a:lvl4pPr eaLnBrk="0" hangingPunct="0">
              <a:defRPr sz="2800">
                <a:solidFill>
                  <a:schemeClr val="tx1"/>
                </a:solidFill>
                <a:latin typeface="Comic Sans MS" panose="030F0702030302020204" pitchFamily="66" charset="0"/>
                <a:ea typeface="ＭＳ Ｐゴシック" panose="020B0600070205080204" pitchFamily="34" charset="-128"/>
              </a:defRPr>
            </a:lvl4pPr>
            <a:lvl5pPr eaLnBrk="0" hangingPunct="0">
              <a:defRPr sz="2800">
                <a:solidFill>
                  <a:schemeClr val="tx1"/>
                </a:solidFill>
                <a:latin typeface="Comic Sans MS" panose="030F0702030302020204" pitchFamily="66" charset="0"/>
                <a:ea typeface="ＭＳ Ｐゴシック" panose="020B0600070205080204" pitchFamily="34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omic Sans MS" panose="030F0702030302020204" pitchFamily="66" charset="0"/>
                <a:ea typeface="ＭＳ Ｐゴシック" panose="020B0600070205080204" pitchFamily="34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omic Sans MS" panose="030F0702030302020204" pitchFamily="66" charset="0"/>
                <a:ea typeface="ＭＳ Ｐゴシック" panose="020B0600070205080204" pitchFamily="34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omic Sans MS" panose="030F0702030302020204" pitchFamily="66" charset="0"/>
                <a:ea typeface="ＭＳ Ｐゴシック" panose="020B0600070205080204" pitchFamily="34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omic Sans MS" panose="030F0702030302020204" pitchFamily="66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GB" altLang="en-US"/>
              <a:t>We also need…</a:t>
            </a:r>
            <a:endParaRPr lang="en-US" altLang="en-US" b="1">
              <a:solidFill>
                <a:srgbClr val="FF0000"/>
              </a:solidFill>
            </a:endParaRPr>
          </a:p>
        </p:txBody>
      </p:sp>
      <p:sp>
        <p:nvSpPr>
          <p:cNvPr id="19462" name="Text Box 10"/>
          <p:cNvSpPr txBox="1">
            <a:spLocks noChangeArrowheads="1"/>
          </p:cNvSpPr>
          <p:nvPr/>
        </p:nvSpPr>
        <p:spPr bwMode="auto">
          <a:xfrm>
            <a:off x="2362200" y="2209801"/>
            <a:ext cx="2057400" cy="523875"/>
          </a:xfrm>
          <a:prstGeom prst="rect">
            <a:avLst/>
          </a:prstGeom>
          <a:solidFill>
            <a:srgbClr val="FFFFCC"/>
          </a:solidFill>
          <a:ln w="57150" cmpd="thinThick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sz="2800">
                <a:solidFill>
                  <a:schemeClr val="tx1"/>
                </a:solidFill>
                <a:latin typeface="Comic Sans MS" panose="030F0702030302020204" pitchFamily="66" charset="0"/>
                <a:ea typeface="ＭＳ Ｐゴシック" panose="020B0600070205080204" pitchFamily="34" charset="-128"/>
              </a:defRPr>
            </a:lvl1pPr>
            <a:lvl2pPr marL="37931725" indent="-37474525" eaLnBrk="0" hangingPunct="0">
              <a:defRPr sz="2800">
                <a:solidFill>
                  <a:schemeClr val="tx1"/>
                </a:solidFill>
                <a:latin typeface="Comic Sans MS" panose="030F0702030302020204" pitchFamily="66" charset="0"/>
                <a:ea typeface="ＭＳ Ｐゴシック" panose="020B0600070205080204" pitchFamily="34" charset="-128"/>
              </a:defRPr>
            </a:lvl2pPr>
            <a:lvl3pPr eaLnBrk="0" hangingPunct="0">
              <a:defRPr sz="2800">
                <a:solidFill>
                  <a:schemeClr val="tx1"/>
                </a:solidFill>
                <a:latin typeface="Comic Sans MS" panose="030F0702030302020204" pitchFamily="66" charset="0"/>
                <a:ea typeface="ＭＳ Ｐゴシック" panose="020B0600070205080204" pitchFamily="34" charset="-128"/>
              </a:defRPr>
            </a:lvl3pPr>
            <a:lvl4pPr eaLnBrk="0" hangingPunct="0">
              <a:defRPr sz="2800">
                <a:solidFill>
                  <a:schemeClr val="tx1"/>
                </a:solidFill>
                <a:latin typeface="Comic Sans MS" panose="030F0702030302020204" pitchFamily="66" charset="0"/>
                <a:ea typeface="ＭＳ Ｐゴシック" panose="020B0600070205080204" pitchFamily="34" charset="-128"/>
              </a:defRPr>
            </a:lvl4pPr>
            <a:lvl5pPr eaLnBrk="0" hangingPunct="0">
              <a:defRPr sz="2800">
                <a:solidFill>
                  <a:schemeClr val="tx1"/>
                </a:solidFill>
                <a:latin typeface="Comic Sans MS" panose="030F0702030302020204" pitchFamily="66" charset="0"/>
                <a:ea typeface="ＭＳ Ｐゴシック" panose="020B0600070205080204" pitchFamily="34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omic Sans MS" panose="030F0702030302020204" pitchFamily="66" charset="0"/>
                <a:ea typeface="ＭＳ Ｐゴシック" panose="020B0600070205080204" pitchFamily="34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omic Sans MS" panose="030F0702030302020204" pitchFamily="66" charset="0"/>
                <a:ea typeface="ＭＳ Ｐゴシック" panose="020B0600070205080204" pitchFamily="34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omic Sans MS" panose="030F0702030302020204" pitchFamily="66" charset="0"/>
                <a:ea typeface="ＭＳ Ｐゴシック" panose="020B0600070205080204" pitchFamily="34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omic Sans MS" panose="030F0702030302020204" pitchFamily="66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GB" altLang="en-US"/>
              <a:t>Fibre</a:t>
            </a:r>
            <a:endParaRPr lang="en-US" altLang="en-US"/>
          </a:p>
        </p:txBody>
      </p:sp>
      <p:sp>
        <p:nvSpPr>
          <p:cNvPr id="17" name="Text Box 10"/>
          <p:cNvSpPr txBox="1">
            <a:spLocks noChangeArrowheads="1"/>
          </p:cNvSpPr>
          <p:nvPr/>
        </p:nvSpPr>
        <p:spPr bwMode="auto">
          <a:xfrm>
            <a:off x="2286000" y="5562601"/>
            <a:ext cx="2057400" cy="523875"/>
          </a:xfrm>
          <a:prstGeom prst="rect">
            <a:avLst/>
          </a:prstGeom>
          <a:solidFill>
            <a:srgbClr val="FFFFCC"/>
          </a:solidFill>
          <a:ln w="57150" cmpd="thinThick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sz="2800">
                <a:solidFill>
                  <a:schemeClr val="tx1"/>
                </a:solidFill>
                <a:latin typeface="Comic Sans MS" panose="030F0702030302020204" pitchFamily="66" charset="0"/>
                <a:ea typeface="ＭＳ Ｐゴシック" panose="020B0600070205080204" pitchFamily="34" charset="-128"/>
              </a:defRPr>
            </a:lvl1pPr>
            <a:lvl2pPr marL="37931725" indent="-37474525" eaLnBrk="0" hangingPunct="0">
              <a:defRPr sz="2800">
                <a:solidFill>
                  <a:schemeClr val="tx1"/>
                </a:solidFill>
                <a:latin typeface="Comic Sans MS" panose="030F0702030302020204" pitchFamily="66" charset="0"/>
                <a:ea typeface="ＭＳ Ｐゴシック" panose="020B0600070205080204" pitchFamily="34" charset="-128"/>
              </a:defRPr>
            </a:lvl2pPr>
            <a:lvl3pPr eaLnBrk="0" hangingPunct="0">
              <a:defRPr sz="2800">
                <a:solidFill>
                  <a:schemeClr val="tx1"/>
                </a:solidFill>
                <a:latin typeface="Comic Sans MS" panose="030F0702030302020204" pitchFamily="66" charset="0"/>
                <a:ea typeface="ＭＳ Ｐゴシック" panose="020B0600070205080204" pitchFamily="34" charset="-128"/>
              </a:defRPr>
            </a:lvl3pPr>
            <a:lvl4pPr eaLnBrk="0" hangingPunct="0">
              <a:defRPr sz="2800">
                <a:solidFill>
                  <a:schemeClr val="tx1"/>
                </a:solidFill>
                <a:latin typeface="Comic Sans MS" panose="030F0702030302020204" pitchFamily="66" charset="0"/>
                <a:ea typeface="ＭＳ Ｐゴシック" panose="020B0600070205080204" pitchFamily="34" charset="-128"/>
              </a:defRPr>
            </a:lvl4pPr>
            <a:lvl5pPr eaLnBrk="0" hangingPunct="0">
              <a:defRPr sz="2800">
                <a:solidFill>
                  <a:schemeClr val="tx1"/>
                </a:solidFill>
                <a:latin typeface="Comic Sans MS" panose="030F0702030302020204" pitchFamily="66" charset="0"/>
                <a:ea typeface="ＭＳ Ｐゴシック" panose="020B0600070205080204" pitchFamily="34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omic Sans MS" panose="030F0702030302020204" pitchFamily="66" charset="0"/>
                <a:ea typeface="ＭＳ Ｐゴシック" panose="020B0600070205080204" pitchFamily="34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omic Sans MS" panose="030F0702030302020204" pitchFamily="66" charset="0"/>
                <a:ea typeface="ＭＳ Ｐゴシック" panose="020B0600070205080204" pitchFamily="34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omic Sans MS" panose="030F0702030302020204" pitchFamily="66" charset="0"/>
                <a:ea typeface="ＭＳ Ｐゴシック" panose="020B0600070205080204" pitchFamily="34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omic Sans MS" panose="030F0702030302020204" pitchFamily="66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GB" altLang="en-US"/>
              <a:t>Water</a:t>
            </a:r>
            <a:endParaRPr lang="en-US" altLang="en-US"/>
          </a:p>
        </p:txBody>
      </p:sp>
      <p:pic>
        <p:nvPicPr>
          <p:cNvPr id="20488" name="Picture 1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57800" y="1600200"/>
            <a:ext cx="2057400" cy="2103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489" name="Picture 1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76800" y="4495800"/>
            <a:ext cx="2489200" cy="210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" name="Text Box 9"/>
          <p:cNvSpPr txBox="1">
            <a:spLocks noChangeArrowheads="1"/>
          </p:cNvSpPr>
          <p:nvPr/>
        </p:nvSpPr>
        <p:spPr bwMode="auto">
          <a:xfrm>
            <a:off x="7696200" y="1981200"/>
            <a:ext cx="2743200" cy="1384300"/>
          </a:xfrm>
          <a:prstGeom prst="rect">
            <a:avLst/>
          </a:prstGeom>
          <a:solidFill>
            <a:srgbClr val="FFFFCC"/>
          </a:solidFill>
          <a:ln w="57150" cmpd="thinThick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sz="2800">
                <a:solidFill>
                  <a:schemeClr val="tx1"/>
                </a:solidFill>
                <a:latin typeface="Comic Sans MS" panose="030F0702030302020204" pitchFamily="66" charset="0"/>
                <a:ea typeface="ＭＳ Ｐゴシック" panose="020B0600070205080204" pitchFamily="34" charset="-128"/>
              </a:defRPr>
            </a:lvl1pPr>
            <a:lvl2pPr marL="37931725" indent="-37474525" eaLnBrk="0" hangingPunct="0">
              <a:defRPr sz="2800">
                <a:solidFill>
                  <a:schemeClr val="tx1"/>
                </a:solidFill>
                <a:latin typeface="Comic Sans MS" panose="030F0702030302020204" pitchFamily="66" charset="0"/>
                <a:ea typeface="ＭＳ Ｐゴシック" panose="020B0600070205080204" pitchFamily="34" charset="-128"/>
              </a:defRPr>
            </a:lvl2pPr>
            <a:lvl3pPr eaLnBrk="0" hangingPunct="0">
              <a:defRPr sz="2800">
                <a:solidFill>
                  <a:schemeClr val="tx1"/>
                </a:solidFill>
                <a:latin typeface="Comic Sans MS" panose="030F0702030302020204" pitchFamily="66" charset="0"/>
                <a:ea typeface="ＭＳ Ｐゴシック" panose="020B0600070205080204" pitchFamily="34" charset="-128"/>
              </a:defRPr>
            </a:lvl3pPr>
            <a:lvl4pPr eaLnBrk="0" hangingPunct="0">
              <a:defRPr sz="2800">
                <a:solidFill>
                  <a:schemeClr val="tx1"/>
                </a:solidFill>
                <a:latin typeface="Comic Sans MS" panose="030F0702030302020204" pitchFamily="66" charset="0"/>
                <a:ea typeface="ＭＳ Ｐゴシック" panose="020B0600070205080204" pitchFamily="34" charset="-128"/>
              </a:defRPr>
            </a:lvl4pPr>
            <a:lvl5pPr eaLnBrk="0" hangingPunct="0">
              <a:defRPr sz="2800">
                <a:solidFill>
                  <a:schemeClr val="tx1"/>
                </a:solidFill>
                <a:latin typeface="Comic Sans MS" panose="030F0702030302020204" pitchFamily="66" charset="0"/>
                <a:ea typeface="ＭＳ Ｐゴシック" panose="020B0600070205080204" pitchFamily="34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omic Sans MS" panose="030F0702030302020204" pitchFamily="66" charset="0"/>
                <a:ea typeface="ＭＳ Ｐゴシック" panose="020B0600070205080204" pitchFamily="34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omic Sans MS" panose="030F0702030302020204" pitchFamily="66" charset="0"/>
                <a:ea typeface="ＭＳ Ｐゴシック" panose="020B0600070205080204" pitchFamily="34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omic Sans MS" panose="030F0702030302020204" pitchFamily="66" charset="0"/>
                <a:ea typeface="ＭＳ Ｐゴシック" panose="020B0600070205080204" pitchFamily="34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omic Sans MS" panose="030F0702030302020204" pitchFamily="66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GB" altLang="en-US"/>
              <a:t>Helps to clean your digestive system</a:t>
            </a:r>
            <a:endParaRPr lang="en-US" altLang="en-US"/>
          </a:p>
        </p:txBody>
      </p:sp>
      <p:sp>
        <p:nvSpPr>
          <p:cNvPr id="21" name="Text Box 9"/>
          <p:cNvSpPr txBox="1">
            <a:spLocks noChangeArrowheads="1"/>
          </p:cNvSpPr>
          <p:nvPr/>
        </p:nvSpPr>
        <p:spPr bwMode="auto">
          <a:xfrm>
            <a:off x="7696200" y="4876800"/>
            <a:ext cx="2743200" cy="1816100"/>
          </a:xfrm>
          <a:prstGeom prst="rect">
            <a:avLst/>
          </a:prstGeom>
          <a:solidFill>
            <a:srgbClr val="FFFFCC"/>
          </a:solidFill>
          <a:ln w="57150" cmpd="thinThick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sz="2800">
                <a:solidFill>
                  <a:schemeClr val="tx1"/>
                </a:solidFill>
                <a:latin typeface="Comic Sans MS" panose="030F0702030302020204" pitchFamily="66" charset="0"/>
                <a:ea typeface="ＭＳ Ｐゴシック" panose="020B0600070205080204" pitchFamily="34" charset="-128"/>
              </a:defRPr>
            </a:lvl1pPr>
            <a:lvl2pPr marL="37931725" indent="-37474525" eaLnBrk="0" hangingPunct="0">
              <a:defRPr sz="2800">
                <a:solidFill>
                  <a:schemeClr val="tx1"/>
                </a:solidFill>
                <a:latin typeface="Comic Sans MS" panose="030F0702030302020204" pitchFamily="66" charset="0"/>
                <a:ea typeface="ＭＳ Ｐゴシック" panose="020B0600070205080204" pitchFamily="34" charset="-128"/>
              </a:defRPr>
            </a:lvl2pPr>
            <a:lvl3pPr eaLnBrk="0" hangingPunct="0">
              <a:defRPr sz="2800">
                <a:solidFill>
                  <a:schemeClr val="tx1"/>
                </a:solidFill>
                <a:latin typeface="Comic Sans MS" panose="030F0702030302020204" pitchFamily="66" charset="0"/>
                <a:ea typeface="ＭＳ Ｐゴシック" panose="020B0600070205080204" pitchFamily="34" charset="-128"/>
              </a:defRPr>
            </a:lvl3pPr>
            <a:lvl4pPr eaLnBrk="0" hangingPunct="0">
              <a:defRPr sz="2800">
                <a:solidFill>
                  <a:schemeClr val="tx1"/>
                </a:solidFill>
                <a:latin typeface="Comic Sans MS" panose="030F0702030302020204" pitchFamily="66" charset="0"/>
                <a:ea typeface="ＭＳ Ｐゴシック" panose="020B0600070205080204" pitchFamily="34" charset="-128"/>
              </a:defRPr>
            </a:lvl4pPr>
            <a:lvl5pPr eaLnBrk="0" hangingPunct="0">
              <a:defRPr sz="2800">
                <a:solidFill>
                  <a:schemeClr val="tx1"/>
                </a:solidFill>
                <a:latin typeface="Comic Sans MS" panose="030F0702030302020204" pitchFamily="66" charset="0"/>
                <a:ea typeface="ＭＳ Ｐゴシック" panose="020B0600070205080204" pitchFamily="34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omic Sans MS" panose="030F0702030302020204" pitchFamily="66" charset="0"/>
                <a:ea typeface="ＭＳ Ｐゴシック" panose="020B0600070205080204" pitchFamily="34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omic Sans MS" panose="030F0702030302020204" pitchFamily="66" charset="0"/>
                <a:ea typeface="ＭＳ Ｐゴシック" panose="020B0600070205080204" pitchFamily="34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omic Sans MS" panose="030F0702030302020204" pitchFamily="66" charset="0"/>
                <a:ea typeface="ＭＳ Ｐゴシック" panose="020B0600070205080204" pitchFamily="34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omic Sans MS" panose="030F0702030302020204" pitchFamily="66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GB" altLang="en-US"/>
              <a:t>Needed for chemical reactions in your body</a:t>
            </a:r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000451105"/>
      </p:ext>
    </p:ext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94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94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94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048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048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04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 nodeType="clickPar">
                      <p:stCondLst>
                        <p:cond delay="indefinite"/>
                      </p:stCondLst>
                      <p:childTnLst>
                        <p:par>
                          <p:cTn id="2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2048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2048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204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462" grpId="0" animBg="1"/>
      <p:bldP spid="17" grpId="0" animBg="1"/>
      <p:bldP spid="20" grpId="0" animBg="1"/>
      <p:bldP spid="21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Text Box 10"/>
          <p:cNvSpPr txBox="1">
            <a:spLocks noChangeArrowheads="1"/>
          </p:cNvSpPr>
          <p:nvPr/>
        </p:nvSpPr>
        <p:spPr bwMode="auto">
          <a:xfrm>
            <a:off x="6858000" y="2362201"/>
            <a:ext cx="2922588" cy="523875"/>
          </a:xfrm>
          <a:prstGeom prst="rect">
            <a:avLst/>
          </a:prstGeom>
          <a:solidFill>
            <a:srgbClr val="FFFFCC"/>
          </a:solidFill>
          <a:ln w="57150" cmpd="thinThick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sz="2800">
                <a:solidFill>
                  <a:schemeClr val="tx1"/>
                </a:solidFill>
                <a:latin typeface="Comic Sans MS" panose="030F0702030302020204" pitchFamily="66" charset="0"/>
                <a:ea typeface="ＭＳ Ｐゴシック" panose="020B0600070205080204" pitchFamily="34" charset="-128"/>
              </a:defRPr>
            </a:lvl1pPr>
            <a:lvl2pPr marL="37931725" indent="-37474525" eaLnBrk="0" hangingPunct="0">
              <a:defRPr sz="2800">
                <a:solidFill>
                  <a:schemeClr val="tx1"/>
                </a:solidFill>
                <a:latin typeface="Comic Sans MS" panose="030F0702030302020204" pitchFamily="66" charset="0"/>
                <a:ea typeface="ＭＳ Ｐゴシック" panose="020B0600070205080204" pitchFamily="34" charset="-128"/>
              </a:defRPr>
            </a:lvl2pPr>
            <a:lvl3pPr eaLnBrk="0" hangingPunct="0">
              <a:defRPr sz="2800">
                <a:solidFill>
                  <a:schemeClr val="tx1"/>
                </a:solidFill>
                <a:latin typeface="Comic Sans MS" panose="030F0702030302020204" pitchFamily="66" charset="0"/>
                <a:ea typeface="ＭＳ Ｐゴシック" panose="020B0600070205080204" pitchFamily="34" charset="-128"/>
              </a:defRPr>
            </a:lvl3pPr>
            <a:lvl4pPr eaLnBrk="0" hangingPunct="0">
              <a:defRPr sz="2800">
                <a:solidFill>
                  <a:schemeClr val="tx1"/>
                </a:solidFill>
                <a:latin typeface="Comic Sans MS" panose="030F0702030302020204" pitchFamily="66" charset="0"/>
                <a:ea typeface="ＭＳ Ｐゴシック" panose="020B0600070205080204" pitchFamily="34" charset="-128"/>
              </a:defRPr>
            </a:lvl4pPr>
            <a:lvl5pPr eaLnBrk="0" hangingPunct="0">
              <a:defRPr sz="2800">
                <a:solidFill>
                  <a:schemeClr val="tx1"/>
                </a:solidFill>
                <a:latin typeface="Comic Sans MS" panose="030F0702030302020204" pitchFamily="66" charset="0"/>
                <a:ea typeface="ＭＳ Ｐゴシック" panose="020B0600070205080204" pitchFamily="34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omic Sans MS" panose="030F0702030302020204" pitchFamily="66" charset="0"/>
                <a:ea typeface="ＭＳ Ｐゴシック" panose="020B0600070205080204" pitchFamily="34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omic Sans MS" panose="030F0702030302020204" pitchFamily="66" charset="0"/>
                <a:ea typeface="ＭＳ Ｐゴシック" panose="020B0600070205080204" pitchFamily="34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omic Sans MS" panose="030F0702030302020204" pitchFamily="66" charset="0"/>
                <a:ea typeface="ＭＳ Ｐゴシック" panose="020B0600070205080204" pitchFamily="34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omic Sans MS" panose="030F0702030302020204" pitchFamily="66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GB" altLang="en-US"/>
              <a:t> Give us energy.</a:t>
            </a:r>
            <a:endParaRPr lang="en-US" altLang="en-US"/>
          </a:p>
        </p:txBody>
      </p:sp>
      <p:sp>
        <p:nvSpPr>
          <p:cNvPr id="20483" name="Text Box 14"/>
          <p:cNvSpPr txBox="1">
            <a:spLocks noChangeArrowheads="1"/>
          </p:cNvSpPr>
          <p:nvPr/>
        </p:nvSpPr>
        <p:spPr bwMode="auto">
          <a:xfrm>
            <a:off x="6248401" y="4572000"/>
            <a:ext cx="4176713" cy="954088"/>
          </a:xfrm>
          <a:prstGeom prst="rect">
            <a:avLst/>
          </a:prstGeom>
          <a:solidFill>
            <a:srgbClr val="FFFFCC"/>
          </a:solidFill>
          <a:ln w="57150" cmpd="thinThick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sz="2800">
                <a:solidFill>
                  <a:schemeClr val="tx1"/>
                </a:solidFill>
                <a:latin typeface="Comic Sans MS" panose="030F0702030302020204" pitchFamily="66" charset="0"/>
                <a:ea typeface="ＭＳ Ｐゴシック" panose="020B0600070205080204" pitchFamily="34" charset="-128"/>
              </a:defRPr>
            </a:lvl1pPr>
            <a:lvl2pPr marL="37931725" indent="-37474525" eaLnBrk="0" hangingPunct="0">
              <a:defRPr sz="2800">
                <a:solidFill>
                  <a:schemeClr val="tx1"/>
                </a:solidFill>
                <a:latin typeface="Comic Sans MS" panose="030F0702030302020204" pitchFamily="66" charset="0"/>
                <a:ea typeface="ＭＳ Ｐゴシック" panose="020B0600070205080204" pitchFamily="34" charset="-128"/>
              </a:defRPr>
            </a:lvl2pPr>
            <a:lvl3pPr eaLnBrk="0" hangingPunct="0">
              <a:defRPr sz="2800">
                <a:solidFill>
                  <a:schemeClr val="tx1"/>
                </a:solidFill>
                <a:latin typeface="Comic Sans MS" panose="030F0702030302020204" pitchFamily="66" charset="0"/>
                <a:ea typeface="ＭＳ Ｐゴシック" panose="020B0600070205080204" pitchFamily="34" charset="-128"/>
              </a:defRPr>
            </a:lvl3pPr>
            <a:lvl4pPr eaLnBrk="0" hangingPunct="0">
              <a:defRPr sz="2800">
                <a:solidFill>
                  <a:schemeClr val="tx1"/>
                </a:solidFill>
                <a:latin typeface="Comic Sans MS" panose="030F0702030302020204" pitchFamily="66" charset="0"/>
                <a:ea typeface="ＭＳ Ｐゴシック" panose="020B0600070205080204" pitchFamily="34" charset="-128"/>
              </a:defRPr>
            </a:lvl4pPr>
            <a:lvl5pPr eaLnBrk="0" hangingPunct="0">
              <a:defRPr sz="2800">
                <a:solidFill>
                  <a:schemeClr val="tx1"/>
                </a:solidFill>
                <a:latin typeface="Comic Sans MS" panose="030F0702030302020204" pitchFamily="66" charset="0"/>
                <a:ea typeface="ＭＳ Ｐゴシック" panose="020B0600070205080204" pitchFamily="34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omic Sans MS" panose="030F0702030302020204" pitchFamily="66" charset="0"/>
                <a:ea typeface="ＭＳ Ｐゴシック" panose="020B0600070205080204" pitchFamily="34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omic Sans MS" panose="030F0702030302020204" pitchFamily="66" charset="0"/>
                <a:ea typeface="ＭＳ Ｐゴシック" panose="020B0600070205080204" pitchFamily="34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omic Sans MS" panose="030F0702030302020204" pitchFamily="66" charset="0"/>
                <a:ea typeface="ＭＳ Ｐゴシック" panose="020B0600070205080204" pitchFamily="34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omic Sans MS" panose="030F0702030302020204" pitchFamily="66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GB" altLang="en-US"/>
              <a:t>Help your body to work and grow.</a:t>
            </a:r>
            <a:endParaRPr lang="en-US" altLang="en-US"/>
          </a:p>
        </p:txBody>
      </p:sp>
      <p:sp>
        <p:nvSpPr>
          <p:cNvPr id="20484" name="Text Box 19"/>
          <p:cNvSpPr txBox="1">
            <a:spLocks noChangeArrowheads="1"/>
          </p:cNvSpPr>
          <p:nvPr/>
        </p:nvSpPr>
        <p:spPr bwMode="auto">
          <a:xfrm>
            <a:off x="6629400" y="3276600"/>
            <a:ext cx="3671888" cy="954088"/>
          </a:xfrm>
          <a:prstGeom prst="rect">
            <a:avLst/>
          </a:prstGeom>
          <a:solidFill>
            <a:srgbClr val="FFFFCC"/>
          </a:solidFill>
          <a:ln w="57150" cmpd="thinThick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sz="2800">
                <a:solidFill>
                  <a:schemeClr val="tx1"/>
                </a:solidFill>
                <a:latin typeface="Comic Sans MS" panose="030F0702030302020204" pitchFamily="66" charset="0"/>
                <a:ea typeface="ＭＳ Ｐゴシック" panose="020B0600070205080204" pitchFamily="34" charset="-128"/>
              </a:defRPr>
            </a:lvl1pPr>
            <a:lvl2pPr marL="37931725" indent="-37474525" eaLnBrk="0" hangingPunct="0">
              <a:defRPr sz="2800">
                <a:solidFill>
                  <a:schemeClr val="tx1"/>
                </a:solidFill>
                <a:latin typeface="Comic Sans MS" panose="030F0702030302020204" pitchFamily="66" charset="0"/>
                <a:ea typeface="ＭＳ Ｐゴシック" panose="020B0600070205080204" pitchFamily="34" charset="-128"/>
              </a:defRPr>
            </a:lvl2pPr>
            <a:lvl3pPr eaLnBrk="0" hangingPunct="0">
              <a:defRPr sz="2800">
                <a:solidFill>
                  <a:schemeClr val="tx1"/>
                </a:solidFill>
                <a:latin typeface="Comic Sans MS" panose="030F0702030302020204" pitchFamily="66" charset="0"/>
                <a:ea typeface="ＭＳ Ｐゴシック" panose="020B0600070205080204" pitchFamily="34" charset="-128"/>
              </a:defRPr>
            </a:lvl3pPr>
            <a:lvl4pPr eaLnBrk="0" hangingPunct="0">
              <a:defRPr sz="2800">
                <a:solidFill>
                  <a:schemeClr val="tx1"/>
                </a:solidFill>
                <a:latin typeface="Comic Sans MS" panose="030F0702030302020204" pitchFamily="66" charset="0"/>
                <a:ea typeface="ＭＳ Ｐゴシック" panose="020B0600070205080204" pitchFamily="34" charset="-128"/>
              </a:defRPr>
            </a:lvl4pPr>
            <a:lvl5pPr eaLnBrk="0" hangingPunct="0">
              <a:defRPr sz="2800">
                <a:solidFill>
                  <a:schemeClr val="tx1"/>
                </a:solidFill>
                <a:latin typeface="Comic Sans MS" panose="030F0702030302020204" pitchFamily="66" charset="0"/>
                <a:ea typeface="ＭＳ Ｐゴシック" panose="020B0600070205080204" pitchFamily="34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omic Sans MS" panose="030F0702030302020204" pitchFamily="66" charset="0"/>
                <a:ea typeface="ＭＳ Ｐゴシック" panose="020B0600070205080204" pitchFamily="34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omic Sans MS" panose="030F0702030302020204" pitchFamily="66" charset="0"/>
                <a:ea typeface="ＭＳ Ｐゴシック" panose="020B0600070205080204" pitchFamily="34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omic Sans MS" panose="030F0702030302020204" pitchFamily="66" charset="0"/>
                <a:ea typeface="ＭＳ Ｐゴシック" panose="020B0600070205080204" pitchFamily="34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omic Sans MS" panose="030F0702030302020204" pitchFamily="66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GB" altLang="en-US"/>
              <a:t>Help our bodies to grow.</a:t>
            </a:r>
            <a:endParaRPr lang="en-US" altLang="en-US"/>
          </a:p>
        </p:txBody>
      </p:sp>
      <p:pic>
        <p:nvPicPr>
          <p:cNvPr id="20485" name="Picture 24" descr="cereal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2438400"/>
            <a:ext cx="1816100" cy="1397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486" name="Picture 27" descr="apple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43400" y="5486400"/>
            <a:ext cx="1296988" cy="1030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487" name="Text Box 9"/>
          <p:cNvSpPr txBox="1">
            <a:spLocks noChangeArrowheads="1"/>
          </p:cNvSpPr>
          <p:nvPr/>
        </p:nvSpPr>
        <p:spPr bwMode="auto">
          <a:xfrm>
            <a:off x="6400801" y="5715000"/>
            <a:ext cx="3744913" cy="954088"/>
          </a:xfrm>
          <a:prstGeom prst="rect">
            <a:avLst/>
          </a:prstGeom>
          <a:solidFill>
            <a:srgbClr val="FFFFCC"/>
          </a:solidFill>
          <a:ln w="57150" cmpd="thinThick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sz="2800">
                <a:solidFill>
                  <a:schemeClr val="tx1"/>
                </a:solidFill>
                <a:latin typeface="Comic Sans MS" panose="030F0702030302020204" pitchFamily="66" charset="0"/>
                <a:ea typeface="ＭＳ Ｐゴシック" panose="020B0600070205080204" pitchFamily="34" charset="-128"/>
              </a:defRPr>
            </a:lvl1pPr>
            <a:lvl2pPr marL="37931725" indent="-37474525" eaLnBrk="0" hangingPunct="0">
              <a:defRPr sz="2800">
                <a:solidFill>
                  <a:schemeClr val="tx1"/>
                </a:solidFill>
                <a:latin typeface="Comic Sans MS" panose="030F0702030302020204" pitchFamily="66" charset="0"/>
                <a:ea typeface="ＭＳ Ｐゴシック" panose="020B0600070205080204" pitchFamily="34" charset="-128"/>
              </a:defRPr>
            </a:lvl2pPr>
            <a:lvl3pPr eaLnBrk="0" hangingPunct="0">
              <a:defRPr sz="2800">
                <a:solidFill>
                  <a:schemeClr val="tx1"/>
                </a:solidFill>
                <a:latin typeface="Comic Sans MS" panose="030F0702030302020204" pitchFamily="66" charset="0"/>
                <a:ea typeface="ＭＳ Ｐゴシック" panose="020B0600070205080204" pitchFamily="34" charset="-128"/>
              </a:defRPr>
            </a:lvl3pPr>
            <a:lvl4pPr eaLnBrk="0" hangingPunct="0">
              <a:defRPr sz="2800">
                <a:solidFill>
                  <a:schemeClr val="tx1"/>
                </a:solidFill>
                <a:latin typeface="Comic Sans MS" panose="030F0702030302020204" pitchFamily="66" charset="0"/>
                <a:ea typeface="ＭＳ Ｐゴシック" panose="020B0600070205080204" pitchFamily="34" charset="-128"/>
              </a:defRPr>
            </a:lvl4pPr>
            <a:lvl5pPr eaLnBrk="0" hangingPunct="0">
              <a:defRPr sz="2800">
                <a:solidFill>
                  <a:schemeClr val="tx1"/>
                </a:solidFill>
                <a:latin typeface="Comic Sans MS" panose="030F0702030302020204" pitchFamily="66" charset="0"/>
                <a:ea typeface="ＭＳ Ｐゴシック" panose="020B0600070205080204" pitchFamily="34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omic Sans MS" panose="030F0702030302020204" pitchFamily="66" charset="0"/>
                <a:ea typeface="ＭＳ Ｐゴシック" panose="020B0600070205080204" pitchFamily="34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omic Sans MS" panose="030F0702030302020204" pitchFamily="66" charset="0"/>
                <a:ea typeface="ＭＳ Ｐゴシック" panose="020B0600070205080204" pitchFamily="34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omic Sans MS" panose="030F0702030302020204" pitchFamily="66" charset="0"/>
                <a:ea typeface="ＭＳ Ｐゴシック" panose="020B0600070205080204" pitchFamily="34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omic Sans MS" panose="030F0702030302020204" pitchFamily="66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GB" altLang="en-US"/>
              <a:t>Help your body get better.</a:t>
            </a:r>
            <a:endParaRPr lang="en-US" altLang="en-US"/>
          </a:p>
        </p:txBody>
      </p:sp>
      <p:sp>
        <p:nvSpPr>
          <p:cNvPr id="20488" name="Text Box 13"/>
          <p:cNvSpPr txBox="1">
            <a:spLocks noChangeArrowheads="1"/>
          </p:cNvSpPr>
          <p:nvPr/>
        </p:nvSpPr>
        <p:spPr bwMode="auto">
          <a:xfrm>
            <a:off x="5988050" y="1447801"/>
            <a:ext cx="4679950" cy="523875"/>
          </a:xfrm>
          <a:prstGeom prst="rect">
            <a:avLst/>
          </a:prstGeom>
          <a:solidFill>
            <a:srgbClr val="FFFFCC"/>
          </a:solidFill>
          <a:ln w="57150" cmpd="thinThick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sz="2800">
                <a:solidFill>
                  <a:schemeClr val="tx1"/>
                </a:solidFill>
                <a:latin typeface="Comic Sans MS" panose="030F0702030302020204" pitchFamily="66" charset="0"/>
                <a:ea typeface="ＭＳ Ｐゴシック" panose="020B0600070205080204" pitchFamily="34" charset="-128"/>
              </a:defRPr>
            </a:lvl1pPr>
            <a:lvl2pPr marL="37931725" indent="-37474525" eaLnBrk="0" hangingPunct="0">
              <a:defRPr sz="2800">
                <a:solidFill>
                  <a:schemeClr val="tx1"/>
                </a:solidFill>
                <a:latin typeface="Comic Sans MS" panose="030F0702030302020204" pitchFamily="66" charset="0"/>
                <a:ea typeface="ＭＳ Ｐゴシック" panose="020B0600070205080204" pitchFamily="34" charset="-128"/>
              </a:defRPr>
            </a:lvl2pPr>
            <a:lvl3pPr eaLnBrk="0" hangingPunct="0">
              <a:defRPr sz="2800">
                <a:solidFill>
                  <a:schemeClr val="tx1"/>
                </a:solidFill>
                <a:latin typeface="Comic Sans MS" panose="030F0702030302020204" pitchFamily="66" charset="0"/>
                <a:ea typeface="ＭＳ Ｐゴシック" panose="020B0600070205080204" pitchFamily="34" charset="-128"/>
              </a:defRPr>
            </a:lvl3pPr>
            <a:lvl4pPr eaLnBrk="0" hangingPunct="0">
              <a:defRPr sz="2800">
                <a:solidFill>
                  <a:schemeClr val="tx1"/>
                </a:solidFill>
                <a:latin typeface="Comic Sans MS" panose="030F0702030302020204" pitchFamily="66" charset="0"/>
                <a:ea typeface="ＭＳ Ｐゴシック" panose="020B0600070205080204" pitchFamily="34" charset="-128"/>
              </a:defRPr>
            </a:lvl4pPr>
            <a:lvl5pPr eaLnBrk="0" hangingPunct="0">
              <a:defRPr sz="2800">
                <a:solidFill>
                  <a:schemeClr val="tx1"/>
                </a:solidFill>
                <a:latin typeface="Comic Sans MS" panose="030F0702030302020204" pitchFamily="66" charset="0"/>
                <a:ea typeface="ＭＳ Ｐゴシック" panose="020B0600070205080204" pitchFamily="34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omic Sans MS" panose="030F0702030302020204" pitchFamily="66" charset="0"/>
                <a:ea typeface="ＭＳ Ｐゴシック" panose="020B0600070205080204" pitchFamily="34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omic Sans MS" panose="030F0702030302020204" pitchFamily="66" charset="0"/>
                <a:ea typeface="ＭＳ Ｐゴシック" panose="020B0600070205080204" pitchFamily="34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omic Sans MS" panose="030F0702030302020204" pitchFamily="66" charset="0"/>
                <a:ea typeface="ＭＳ Ｐゴシック" panose="020B0600070205080204" pitchFamily="34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omic Sans MS" panose="030F0702030302020204" pitchFamily="66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GB" altLang="en-US"/>
              <a:t>Acts as an energy store</a:t>
            </a:r>
            <a:endParaRPr lang="en-US" altLang="en-US"/>
          </a:p>
        </p:txBody>
      </p:sp>
      <p:pic>
        <p:nvPicPr>
          <p:cNvPr id="20489" name="Picture 26" descr="beef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19600" y="1066800"/>
            <a:ext cx="1854200" cy="1422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490" name="Text Box 10"/>
          <p:cNvSpPr txBox="1">
            <a:spLocks noChangeArrowheads="1"/>
          </p:cNvSpPr>
          <p:nvPr/>
        </p:nvSpPr>
        <p:spPr bwMode="auto">
          <a:xfrm>
            <a:off x="1752600" y="4267201"/>
            <a:ext cx="2667000" cy="523875"/>
          </a:xfrm>
          <a:prstGeom prst="rect">
            <a:avLst/>
          </a:prstGeom>
          <a:solidFill>
            <a:srgbClr val="FFFFCC"/>
          </a:solidFill>
          <a:ln w="57150" cmpd="thinThick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sz="2800">
                <a:solidFill>
                  <a:schemeClr val="tx1"/>
                </a:solidFill>
                <a:latin typeface="Comic Sans MS" panose="030F0702030302020204" pitchFamily="66" charset="0"/>
                <a:ea typeface="ＭＳ Ｐゴシック" panose="020B0600070205080204" pitchFamily="34" charset="-128"/>
              </a:defRPr>
            </a:lvl1pPr>
            <a:lvl2pPr marL="37931725" indent="-37474525" eaLnBrk="0" hangingPunct="0">
              <a:defRPr sz="2800">
                <a:solidFill>
                  <a:schemeClr val="tx1"/>
                </a:solidFill>
                <a:latin typeface="Comic Sans MS" panose="030F0702030302020204" pitchFamily="66" charset="0"/>
                <a:ea typeface="ＭＳ Ｐゴシック" panose="020B0600070205080204" pitchFamily="34" charset="-128"/>
              </a:defRPr>
            </a:lvl2pPr>
            <a:lvl3pPr eaLnBrk="0" hangingPunct="0">
              <a:defRPr sz="2800">
                <a:solidFill>
                  <a:schemeClr val="tx1"/>
                </a:solidFill>
                <a:latin typeface="Comic Sans MS" panose="030F0702030302020204" pitchFamily="66" charset="0"/>
                <a:ea typeface="ＭＳ Ｐゴシック" panose="020B0600070205080204" pitchFamily="34" charset="-128"/>
              </a:defRPr>
            </a:lvl3pPr>
            <a:lvl4pPr eaLnBrk="0" hangingPunct="0">
              <a:defRPr sz="2800">
                <a:solidFill>
                  <a:schemeClr val="tx1"/>
                </a:solidFill>
                <a:latin typeface="Comic Sans MS" panose="030F0702030302020204" pitchFamily="66" charset="0"/>
                <a:ea typeface="ＭＳ Ｐゴシック" panose="020B0600070205080204" pitchFamily="34" charset="-128"/>
              </a:defRPr>
            </a:lvl4pPr>
            <a:lvl5pPr eaLnBrk="0" hangingPunct="0">
              <a:defRPr sz="2800">
                <a:solidFill>
                  <a:schemeClr val="tx1"/>
                </a:solidFill>
                <a:latin typeface="Comic Sans MS" panose="030F0702030302020204" pitchFamily="66" charset="0"/>
                <a:ea typeface="ＭＳ Ｐゴシック" panose="020B0600070205080204" pitchFamily="34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omic Sans MS" panose="030F0702030302020204" pitchFamily="66" charset="0"/>
                <a:ea typeface="ＭＳ Ｐゴシック" panose="020B0600070205080204" pitchFamily="34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omic Sans MS" panose="030F0702030302020204" pitchFamily="66" charset="0"/>
                <a:ea typeface="ＭＳ Ｐゴシック" panose="020B0600070205080204" pitchFamily="34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omic Sans MS" panose="030F0702030302020204" pitchFamily="66" charset="0"/>
                <a:ea typeface="ＭＳ Ｐゴシック" panose="020B0600070205080204" pitchFamily="34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omic Sans MS" panose="030F0702030302020204" pitchFamily="66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GB" altLang="en-US"/>
              <a:t>Carbohydrates</a:t>
            </a:r>
            <a:endParaRPr lang="en-US" altLang="en-US"/>
          </a:p>
        </p:txBody>
      </p:sp>
      <p:sp>
        <p:nvSpPr>
          <p:cNvPr id="20491" name="Text Box 10"/>
          <p:cNvSpPr txBox="1">
            <a:spLocks noChangeArrowheads="1"/>
          </p:cNvSpPr>
          <p:nvPr/>
        </p:nvSpPr>
        <p:spPr bwMode="auto">
          <a:xfrm>
            <a:off x="1828800" y="1219201"/>
            <a:ext cx="1981200" cy="523875"/>
          </a:xfrm>
          <a:prstGeom prst="rect">
            <a:avLst/>
          </a:prstGeom>
          <a:solidFill>
            <a:srgbClr val="FFFFCC"/>
          </a:solidFill>
          <a:ln w="57150" cmpd="thinThick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sz="2800">
                <a:solidFill>
                  <a:schemeClr val="tx1"/>
                </a:solidFill>
                <a:latin typeface="Comic Sans MS" panose="030F0702030302020204" pitchFamily="66" charset="0"/>
                <a:ea typeface="ＭＳ Ｐゴシック" panose="020B0600070205080204" pitchFamily="34" charset="-128"/>
              </a:defRPr>
            </a:lvl1pPr>
            <a:lvl2pPr marL="37931725" indent="-37474525" eaLnBrk="0" hangingPunct="0">
              <a:defRPr sz="2800">
                <a:solidFill>
                  <a:schemeClr val="tx1"/>
                </a:solidFill>
                <a:latin typeface="Comic Sans MS" panose="030F0702030302020204" pitchFamily="66" charset="0"/>
                <a:ea typeface="ＭＳ Ｐゴシック" panose="020B0600070205080204" pitchFamily="34" charset="-128"/>
              </a:defRPr>
            </a:lvl2pPr>
            <a:lvl3pPr eaLnBrk="0" hangingPunct="0">
              <a:defRPr sz="2800">
                <a:solidFill>
                  <a:schemeClr val="tx1"/>
                </a:solidFill>
                <a:latin typeface="Comic Sans MS" panose="030F0702030302020204" pitchFamily="66" charset="0"/>
                <a:ea typeface="ＭＳ Ｐゴシック" panose="020B0600070205080204" pitchFamily="34" charset="-128"/>
              </a:defRPr>
            </a:lvl3pPr>
            <a:lvl4pPr eaLnBrk="0" hangingPunct="0">
              <a:defRPr sz="2800">
                <a:solidFill>
                  <a:schemeClr val="tx1"/>
                </a:solidFill>
                <a:latin typeface="Comic Sans MS" panose="030F0702030302020204" pitchFamily="66" charset="0"/>
                <a:ea typeface="ＭＳ Ｐゴシック" panose="020B0600070205080204" pitchFamily="34" charset="-128"/>
              </a:defRPr>
            </a:lvl4pPr>
            <a:lvl5pPr eaLnBrk="0" hangingPunct="0">
              <a:defRPr sz="2800">
                <a:solidFill>
                  <a:schemeClr val="tx1"/>
                </a:solidFill>
                <a:latin typeface="Comic Sans MS" panose="030F0702030302020204" pitchFamily="66" charset="0"/>
                <a:ea typeface="ＭＳ Ｐゴシック" panose="020B0600070205080204" pitchFamily="34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omic Sans MS" panose="030F0702030302020204" pitchFamily="66" charset="0"/>
                <a:ea typeface="ＭＳ Ｐゴシック" panose="020B0600070205080204" pitchFamily="34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omic Sans MS" panose="030F0702030302020204" pitchFamily="66" charset="0"/>
                <a:ea typeface="ＭＳ Ｐゴシック" panose="020B0600070205080204" pitchFamily="34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omic Sans MS" panose="030F0702030302020204" pitchFamily="66" charset="0"/>
                <a:ea typeface="ＭＳ Ｐゴシック" panose="020B0600070205080204" pitchFamily="34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omic Sans MS" panose="030F0702030302020204" pitchFamily="66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GB" altLang="en-US"/>
              <a:t>Protein</a:t>
            </a:r>
            <a:endParaRPr lang="en-US" altLang="en-US"/>
          </a:p>
        </p:txBody>
      </p:sp>
      <p:sp>
        <p:nvSpPr>
          <p:cNvPr id="20492" name="Text Box 10"/>
          <p:cNvSpPr txBox="1">
            <a:spLocks noChangeArrowheads="1"/>
          </p:cNvSpPr>
          <p:nvPr/>
        </p:nvSpPr>
        <p:spPr bwMode="auto">
          <a:xfrm>
            <a:off x="1752600" y="2438400"/>
            <a:ext cx="2667000" cy="954088"/>
          </a:xfrm>
          <a:prstGeom prst="rect">
            <a:avLst/>
          </a:prstGeom>
          <a:solidFill>
            <a:srgbClr val="FFFFCC"/>
          </a:solidFill>
          <a:ln w="57150" cmpd="thinThick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sz="2800">
                <a:solidFill>
                  <a:schemeClr val="tx1"/>
                </a:solidFill>
                <a:latin typeface="Comic Sans MS" panose="030F0702030302020204" pitchFamily="66" charset="0"/>
                <a:ea typeface="ＭＳ Ｐゴシック" panose="020B0600070205080204" pitchFamily="34" charset="-128"/>
              </a:defRPr>
            </a:lvl1pPr>
            <a:lvl2pPr marL="37931725" indent="-37474525" eaLnBrk="0" hangingPunct="0">
              <a:defRPr sz="2800">
                <a:solidFill>
                  <a:schemeClr val="tx1"/>
                </a:solidFill>
                <a:latin typeface="Comic Sans MS" panose="030F0702030302020204" pitchFamily="66" charset="0"/>
                <a:ea typeface="ＭＳ Ｐゴシック" panose="020B0600070205080204" pitchFamily="34" charset="-128"/>
              </a:defRPr>
            </a:lvl2pPr>
            <a:lvl3pPr eaLnBrk="0" hangingPunct="0">
              <a:defRPr sz="2800">
                <a:solidFill>
                  <a:schemeClr val="tx1"/>
                </a:solidFill>
                <a:latin typeface="Comic Sans MS" panose="030F0702030302020204" pitchFamily="66" charset="0"/>
                <a:ea typeface="ＭＳ Ｐゴシック" panose="020B0600070205080204" pitchFamily="34" charset="-128"/>
              </a:defRPr>
            </a:lvl3pPr>
            <a:lvl4pPr eaLnBrk="0" hangingPunct="0">
              <a:defRPr sz="2800">
                <a:solidFill>
                  <a:schemeClr val="tx1"/>
                </a:solidFill>
                <a:latin typeface="Comic Sans MS" panose="030F0702030302020204" pitchFamily="66" charset="0"/>
                <a:ea typeface="ＭＳ Ｐゴシック" panose="020B0600070205080204" pitchFamily="34" charset="-128"/>
              </a:defRPr>
            </a:lvl4pPr>
            <a:lvl5pPr eaLnBrk="0" hangingPunct="0">
              <a:defRPr sz="2800">
                <a:solidFill>
                  <a:schemeClr val="tx1"/>
                </a:solidFill>
                <a:latin typeface="Comic Sans MS" panose="030F0702030302020204" pitchFamily="66" charset="0"/>
                <a:ea typeface="ＭＳ Ｐゴシック" panose="020B0600070205080204" pitchFamily="34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omic Sans MS" panose="030F0702030302020204" pitchFamily="66" charset="0"/>
                <a:ea typeface="ＭＳ Ｐゴシック" panose="020B0600070205080204" pitchFamily="34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omic Sans MS" panose="030F0702030302020204" pitchFamily="66" charset="0"/>
                <a:ea typeface="ＭＳ Ｐゴシック" panose="020B0600070205080204" pitchFamily="34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omic Sans MS" panose="030F0702030302020204" pitchFamily="66" charset="0"/>
                <a:ea typeface="ＭＳ Ｐゴシック" panose="020B0600070205080204" pitchFamily="34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omic Sans MS" panose="030F0702030302020204" pitchFamily="66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GB" altLang="en-US"/>
              <a:t>Vitamins &amp; Minerals</a:t>
            </a:r>
            <a:endParaRPr lang="en-US" altLang="en-US"/>
          </a:p>
        </p:txBody>
      </p:sp>
      <p:sp>
        <p:nvSpPr>
          <p:cNvPr id="20493" name="Text Box 10"/>
          <p:cNvSpPr txBox="1">
            <a:spLocks noChangeArrowheads="1"/>
          </p:cNvSpPr>
          <p:nvPr/>
        </p:nvSpPr>
        <p:spPr bwMode="auto">
          <a:xfrm>
            <a:off x="1828800" y="5638801"/>
            <a:ext cx="2057400" cy="523875"/>
          </a:xfrm>
          <a:prstGeom prst="rect">
            <a:avLst/>
          </a:prstGeom>
          <a:solidFill>
            <a:srgbClr val="FFFFCC"/>
          </a:solidFill>
          <a:ln w="57150" cmpd="thinThick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sz="2800">
                <a:solidFill>
                  <a:schemeClr val="tx1"/>
                </a:solidFill>
                <a:latin typeface="Comic Sans MS" panose="030F0702030302020204" pitchFamily="66" charset="0"/>
                <a:ea typeface="ＭＳ Ｐゴシック" panose="020B0600070205080204" pitchFamily="34" charset="-128"/>
              </a:defRPr>
            </a:lvl1pPr>
            <a:lvl2pPr marL="37931725" indent="-37474525" eaLnBrk="0" hangingPunct="0">
              <a:defRPr sz="2800">
                <a:solidFill>
                  <a:schemeClr val="tx1"/>
                </a:solidFill>
                <a:latin typeface="Comic Sans MS" panose="030F0702030302020204" pitchFamily="66" charset="0"/>
                <a:ea typeface="ＭＳ Ｐゴシック" panose="020B0600070205080204" pitchFamily="34" charset="-128"/>
              </a:defRPr>
            </a:lvl2pPr>
            <a:lvl3pPr eaLnBrk="0" hangingPunct="0">
              <a:defRPr sz="2800">
                <a:solidFill>
                  <a:schemeClr val="tx1"/>
                </a:solidFill>
                <a:latin typeface="Comic Sans MS" panose="030F0702030302020204" pitchFamily="66" charset="0"/>
                <a:ea typeface="ＭＳ Ｐゴシック" panose="020B0600070205080204" pitchFamily="34" charset="-128"/>
              </a:defRPr>
            </a:lvl3pPr>
            <a:lvl4pPr eaLnBrk="0" hangingPunct="0">
              <a:defRPr sz="2800">
                <a:solidFill>
                  <a:schemeClr val="tx1"/>
                </a:solidFill>
                <a:latin typeface="Comic Sans MS" panose="030F0702030302020204" pitchFamily="66" charset="0"/>
                <a:ea typeface="ＭＳ Ｐゴシック" panose="020B0600070205080204" pitchFamily="34" charset="-128"/>
              </a:defRPr>
            </a:lvl4pPr>
            <a:lvl5pPr eaLnBrk="0" hangingPunct="0">
              <a:defRPr sz="2800">
                <a:solidFill>
                  <a:schemeClr val="tx1"/>
                </a:solidFill>
                <a:latin typeface="Comic Sans MS" panose="030F0702030302020204" pitchFamily="66" charset="0"/>
                <a:ea typeface="ＭＳ Ｐゴシック" panose="020B0600070205080204" pitchFamily="34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omic Sans MS" panose="030F0702030302020204" pitchFamily="66" charset="0"/>
                <a:ea typeface="ＭＳ Ｐゴシック" panose="020B0600070205080204" pitchFamily="34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omic Sans MS" panose="030F0702030302020204" pitchFamily="66" charset="0"/>
                <a:ea typeface="ＭＳ Ｐゴシック" panose="020B0600070205080204" pitchFamily="34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omic Sans MS" panose="030F0702030302020204" pitchFamily="66" charset="0"/>
                <a:ea typeface="ＭＳ Ｐゴシック" panose="020B0600070205080204" pitchFamily="34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omic Sans MS" panose="030F0702030302020204" pitchFamily="66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GB" altLang="en-US"/>
              <a:t>Fats &amp; Oils</a:t>
            </a:r>
            <a:endParaRPr lang="en-US" altLang="en-US"/>
          </a:p>
        </p:txBody>
      </p:sp>
      <p:pic>
        <p:nvPicPr>
          <p:cNvPr id="20494" name="Picture 27" descr="cheese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19600" y="3810000"/>
            <a:ext cx="1816100" cy="1422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495" name="Rectangle 14"/>
          <p:cNvSpPr>
            <a:spLocks noChangeArrowheads="1"/>
          </p:cNvSpPr>
          <p:nvPr/>
        </p:nvSpPr>
        <p:spPr bwMode="auto">
          <a:xfrm>
            <a:off x="1524000" y="0"/>
            <a:ext cx="9144000" cy="990600"/>
          </a:xfrm>
          <a:prstGeom prst="rect">
            <a:avLst/>
          </a:prstGeom>
          <a:solidFill>
            <a:srgbClr val="FF6600"/>
          </a:solidFill>
          <a:ln w="38100">
            <a:solidFill>
              <a:schemeClr val="tx1"/>
            </a:solidFill>
            <a:round/>
            <a:headEnd/>
            <a:tailEnd/>
          </a:ln>
        </p:spPr>
        <p:txBody>
          <a:bodyPr/>
          <a:lstStyle>
            <a:lvl1pPr eaLnBrk="0" hangingPunct="0">
              <a:defRPr sz="2800">
                <a:solidFill>
                  <a:schemeClr val="tx1"/>
                </a:solidFill>
                <a:latin typeface="Comic Sans MS" panose="030F0702030302020204" pitchFamily="66" charset="0"/>
                <a:ea typeface="ＭＳ Ｐゴシック" panose="020B0600070205080204" pitchFamily="34" charset="-128"/>
              </a:defRPr>
            </a:lvl1pPr>
            <a:lvl2pPr marL="37931725" indent="-37474525" eaLnBrk="0" hangingPunct="0">
              <a:defRPr sz="2800">
                <a:solidFill>
                  <a:schemeClr val="tx1"/>
                </a:solidFill>
                <a:latin typeface="Comic Sans MS" panose="030F0702030302020204" pitchFamily="66" charset="0"/>
                <a:ea typeface="ＭＳ Ｐゴシック" panose="020B0600070205080204" pitchFamily="34" charset="-128"/>
              </a:defRPr>
            </a:lvl2pPr>
            <a:lvl3pPr eaLnBrk="0" hangingPunct="0">
              <a:defRPr sz="2800">
                <a:solidFill>
                  <a:schemeClr val="tx1"/>
                </a:solidFill>
                <a:latin typeface="Comic Sans MS" panose="030F0702030302020204" pitchFamily="66" charset="0"/>
                <a:ea typeface="ＭＳ Ｐゴシック" panose="020B0600070205080204" pitchFamily="34" charset="-128"/>
              </a:defRPr>
            </a:lvl3pPr>
            <a:lvl4pPr eaLnBrk="0" hangingPunct="0">
              <a:defRPr sz="2800">
                <a:solidFill>
                  <a:schemeClr val="tx1"/>
                </a:solidFill>
                <a:latin typeface="Comic Sans MS" panose="030F0702030302020204" pitchFamily="66" charset="0"/>
                <a:ea typeface="ＭＳ Ｐゴシック" panose="020B0600070205080204" pitchFamily="34" charset="-128"/>
              </a:defRPr>
            </a:lvl4pPr>
            <a:lvl5pPr eaLnBrk="0" hangingPunct="0">
              <a:defRPr sz="2800">
                <a:solidFill>
                  <a:schemeClr val="tx1"/>
                </a:solidFill>
                <a:latin typeface="Comic Sans MS" panose="030F0702030302020204" pitchFamily="66" charset="0"/>
                <a:ea typeface="ＭＳ Ｐゴシック" panose="020B0600070205080204" pitchFamily="34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omic Sans MS" panose="030F0702030302020204" pitchFamily="66" charset="0"/>
                <a:ea typeface="ＭＳ Ｐゴシック" panose="020B0600070205080204" pitchFamily="34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omic Sans MS" panose="030F0702030302020204" pitchFamily="66" charset="0"/>
                <a:ea typeface="ＭＳ Ｐゴシック" panose="020B0600070205080204" pitchFamily="34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omic Sans MS" panose="030F0702030302020204" pitchFamily="66" charset="0"/>
                <a:ea typeface="ＭＳ Ｐゴシック" panose="020B0600070205080204" pitchFamily="34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omic Sans MS" panose="030F0702030302020204" pitchFamily="66" charset="0"/>
                <a:ea typeface="ＭＳ Ｐゴシック" panose="020B0600070205080204" pitchFamily="34" charset="-128"/>
              </a:defRPr>
            </a:lvl9pPr>
          </a:lstStyle>
          <a:p>
            <a:pPr eaLnBrk="1" hangingPunct="1"/>
            <a:endParaRPr lang="en-US" altLang="en-US">
              <a:solidFill>
                <a:srgbClr val="FFFFFF"/>
              </a:solidFill>
            </a:endParaRPr>
          </a:p>
        </p:txBody>
      </p:sp>
      <p:sp>
        <p:nvSpPr>
          <p:cNvPr id="20496" name="TextBox 15"/>
          <p:cNvSpPr txBox="1">
            <a:spLocks noChangeArrowheads="1"/>
          </p:cNvSpPr>
          <p:nvPr/>
        </p:nvSpPr>
        <p:spPr bwMode="auto">
          <a:xfrm>
            <a:off x="3048000" y="228600"/>
            <a:ext cx="6019800" cy="954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800">
                <a:solidFill>
                  <a:schemeClr val="tx1"/>
                </a:solidFill>
                <a:latin typeface="Comic Sans MS" panose="030F0702030302020204" pitchFamily="66" charset="0"/>
                <a:ea typeface="ＭＳ Ｐゴシック" panose="020B0600070205080204" pitchFamily="34" charset="-128"/>
              </a:defRPr>
            </a:lvl1pPr>
            <a:lvl2pPr marL="37931725" indent="-37474525" eaLnBrk="0" hangingPunct="0">
              <a:defRPr sz="2800">
                <a:solidFill>
                  <a:schemeClr val="tx1"/>
                </a:solidFill>
                <a:latin typeface="Comic Sans MS" panose="030F0702030302020204" pitchFamily="66" charset="0"/>
                <a:ea typeface="ＭＳ Ｐゴシック" panose="020B0600070205080204" pitchFamily="34" charset="-128"/>
              </a:defRPr>
            </a:lvl2pPr>
            <a:lvl3pPr eaLnBrk="0" hangingPunct="0">
              <a:defRPr sz="2800">
                <a:solidFill>
                  <a:schemeClr val="tx1"/>
                </a:solidFill>
                <a:latin typeface="Comic Sans MS" panose="030F0702030302020204" pitchFamily="66" charset="0"/>
                <a:ea typeface="ＭＳ Ｐゴシック" panose="020B0600070205080204" pitchFamily="34" charset="-128"/>
              </a:defRPr>
            </a:lvl3pPr>
            <a:lvl4pPr eaLnBrk="0" hangingPunct="0">
              <a:defRPr sz="2800">
                <a:solidFill>
                  <a:schemeClr val="tx1"/>
                </a:solidFill>
                <a:latin typeface="Comic Sans MS" panose="030F0702030302020204" pitchFamily="66" charset="0"/>
                <a:ea typeface="ＭＳ Ｐゴシック" panose="020B0600070205080204" pitchFamily="34" charset="-128"/>
              </a:defRPr>
            </a:lvl4pPr>
            <a:lvl5pPr eaLnBrk="0" hangingPunct="0">
              <a:defRPr sz="2800">
                <a:solidFill>
                  <a:schemeClr val="tx1"/>
                </a:solidFill>
                <a:latin typeface="Comic Sans MS" panose="030F0702030302020204" pitchFamily="66" charset="0"/>
                <a:ea typeface="ＭＳ Ｐゴシック" panose="020B0600070205080204" pitchFamily="34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omic Sans MS" panose="030F0702030302020204" pitchFamily="66" charset="0"/>
                <a:ea typeface="ＭＳ Ｐゴシック" panose="020B0600070205080204" pitchFamily="34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omic Sans MS" panose="030F0702030302020204" pitchFamily="66" charset="0"/>
                <a:ea typeface="ＭＳ Ｐゴシック" panose="020B0600070205080204" pitchFamily="34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omic Sans MS" panose="030F0702030302020204" pitchFamily="66" charset="0"/>
                <a:ea typeface="ＭＳ Ｐゴシック" panose="020B0600070205080204" pitchFamily="34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omic Sans MS" panose="030F0702030302020204" pitchFamily="66" charset="0"/>
                <a:ea typeface="ＭＳ Ｐゴシック" panose="020B0600070205080204" pitchFamily="34" charset="-128"/>
              </a:defRPr>
            </a:lvl9pPr>
          </a:lstStyle>
          <a:p>
            <a:pPr eaLnBrk="1" hangingPunct="1"/>
            <a:r>
              <a:rPr lang="en-US" altLang="en-US">
                <a:solidFill>
                  <a:srgbClr val="FFFFFF"/>
                </a:solidFill>
              </a:rPr>
              <a:t>Check your understanding!</a:t>
            </a:r>
          </a:p>
          <a:p>
            <a:pPr eaLnBrk="1" hangingPunct="1"/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733362552"/>
      </p:ext>
    </p:extLst>
  </p:cSld>
  <p:clrMapOvr>
    <a:masterClrMapping/>
  </p:clrMapOvr>
  <p:transition spd="slow"/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GB" sz="3600" dirty="0">
                <a:latin typeface="Comic Sans MS" panose="030F0702030302020204" pitchFamily="66" charset="0"/>
              </a:rPr>
              <a:t>Think of something you ate last night – can you identify which food group it comes from?</a:t>
            </a:r>
          </a:p>
        </p:txBody>
      </p:sp>
      <p:pic>
        <p:nvPicPr>
          <p:cNvPr id="4" name="Picture 2" descr="Image result for eatwell plate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3125" b="3958"/>
          <a:stretch/>
        </p:blipFill>
        <p:spPr bwMode="auto">
          <a:xfrm>
            <a:off x="1028700" y="1857374"/>
            <a:ext cx="9729403" cy="50006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58298545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28738" y="274638"/>
            <a:ext cx="9572625" cy="1143000"/>
          </a:xfrm>
        </p:spPr>
        <p:txBody>
          <a:bodyPr>
            <a:noAutofit/>
          </a:bodyPr>
          <a:lstStyle/>
          <a:p>
            <a:pPr algn="ctr"/>
            <a:r>
              <a:rPr lang="en-US" sz="5400" dirty="0">
                <a:latin typeface="Comic Sans MS" panose="030F0702030302020204" pitchFamily="66" charset="0"/>
              </a:rPr>
              <a:t>So how much should you eat?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2381625" y="1305722"/>
            <a:ext cx="749410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>
                <a:latin typeface="Comic Sans MS" panose="030F0702030302020204" pitchFamily="66" charset="0"/>
              </a:rPr>
              <a:t>The </a:t>
            </a:r>
            <a:r>
              <a:rPr lang="en-US" sz="2800" dirty="0" err="1">
                <a:latin typeface="Comic Sans MS" panose="030F0702030302020204" pitchFamily="66" charset="0"/>
              </a:rPr>
              <a:t>eatwell</a:t>
            </a:r>
            <a:r>
              <a:rPr lang="en-US" sz="2800" dirty="0">
                <a:latin typeface="Comic Sans MS" panose="030F0702030302020204" pitchFamily="66" charset="0"/>
              </a:rPr>
              <a:t> plate shows you how much of each food group you should eat each day…</a:t>
            </a:r>
            <a:endParaRPr lang="en-US" sz="2800" dirty="0">
              <a:solidFill>
                <a:schemeClr val="bg1">
                  <a:lumMod val="20000"/>
                  <a:lumOff val="80000"/>
                </a:schemeClr>
              </a:solidFill>
              <a:latin typeface="Comic Sans MS" panose="030F0702030302020204" pitchFamily="66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2181" b="100000" l="4297" r="90234">
                        <a14:foregroundMark x1="66406" y1="80997" x2="66406" y2="80997"/>
                        <a14:foregroundMark x1="70117" y1="82243" x2="70117" y2="82243"/>
                        <a14:foregroundMark x1="79492" y1="82866" x2="79492" y2="82866"/>
                        <a14:foregroundMark x1="43555" y1="95950" x2="43555" y2="95950"/>
                        <a14:foregroundMark x1="35156" y1="91277" x2="35156" y2="91277"/>
                        <a14:foregroundMark x1="10547" y1="70717" x2="10547" y2="70717"/>
                        <a14:foregroundMark x1="24805" y1="71340" x2="24805" y2="71340"/>
                        <a14:foregroundMark x1="13477" y1="72274" x2="13477" y2="72274"/>
                        <a14:foregroundMark x1="14648" y1="72274" x2="14648" y2="72274"/>
                        <a14:backgroundMark x1="21875" y1="74455" x2="21875" y2="74455"/>
                        <a14:backgroundMark x1="16797" y1="73832" x2="16797" y2="73832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2844800" y="2259828"/>
            <a:ext cx="6502400" cy="40767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45044237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https://www.safefood.eu/SafeFood/media/SafeFoodLibrary/Images/Healthy%20Eating/Food_Diet/Food_pyramid_transp_landscape_640.gif?ext=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" y="0"/>
            <a:ext cx="12192001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1940310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271462"/>
            <a:ext cx="3173263" cy="6586537"/>
          </a:xfrm>
        </p:spPr>
        <p:txBody>
          <a:bodyPr>
            <a:noAutofit/>
          </a:bodyPr>
          <a:lstStyle/>
          <a:p>
            <a:r>
              <a:rPr lang="en-GB" sz="2200" dirty="0">
                <a:latin typeface="Comic Sans MS" panose="030F0702030302020204" pitchFamily="66" charset="0"/>
              </a:rPr>
              <a:t>We can use the food pyramid to help us know how much of each food group we should be eating.</a:t>
            </a:r>
          </a:p>
          <a:p>
            <a:endParaRPr lang="en-GB" sz="2200" dirty="0">
              <a:latin typeface="Comic Sans MS" panose="030F0702030302020204" pitchFamily="66" charset="0"/>
            </a:endParaRPr>
          </a:p>
          <a:p>
            <a:r>
              <a:rPr lang="en-GB" sz="2200" dirty="0">
                <a:latin typeface="Comic Sans MS" panose="030F0702030302020204" pitchFamily="66" charset="0"/>
              </a:rPr>
              <a:t>Which food group should we be eating the most from? </a:t>
            </a:r>
          </a:p>
          <a:p>
            <a:r>
              <a:rPr lang="en-GB" sz="2200" dirty="0">
                <a:latin typeface="Comic Sans MS" panose="030F0702030302020204" pitchFamily="66" charset="0"/>
              </a:rPr>
              <a:t>Why?</a:t>
            </a:r>
          </a:p>
          <a:p>
            <a:r>
              <a:rPr lang="en-GB" sz="2200" dirty="0">
                <a:latin typeface="Comic Sans MS" panose="030F0702030302020204" pitchFamily="66" charset="0"/>
              </a:rPr>
              <a:t>How do you know?</a:t>
            </a:r>
          </a:p>
          <a:p>
            <a:endParaRPr lang="en-GB" sz="2200" dirty="0">
              <a:latin typeface="Comic Sans MS" panose="030F0702030302020204" pitchFamily="66" charset="0"/>
            </a:endParaRPr>
          </a:p>
          <a:p>
            <a:r>
              <a:rPr lang="en-GB" sz="2200" dirty="0">
                <a:latin typeface="Comic Sans MS" panose="030F0702030302020204" pitchFamily="66" charset="0"/>
              </a:rPr>
              <a:t>Which food group should we be eating the least from?</a:t>
            </a:r>
          </a:p>
          <a:p>
            <a:r>
              <a:rPr lang="en-GB" sz="2200" dirty="0">
                <a:latin typeface="Comic Sans MS" panose="030F0702030302020204" pitchFamily="66" charset="0"/>
              </a:rPr>
              <a:t>Why?</a:t>
            </a:r>
            <a:br>
              <a:rPr lang="en-GB" sz="2200" dirty="0">
                <a:latin typeface="Comic Sans MS" panose="030F0702030302020204" pitchFamily="66" charset="0"/>
              </a:rPr>
            </a:br>
            <a:r>
              <a:rPr lang="en-GB" sz="2200" dirty="0">
                <a:latin typeface="Comic Sans MS" panose="030F0702030302020204" pitchFamily="66" charset="0"/>
              </a:rPr>
              <a:t>How do you know?</a:t>
            </a:r>
          </a:p>
        </p:txBody>
      </p:sp>
      <p:pic>
        <p:nvPicPr>
          <p:cNvPr id="4098" name="Picture 2" descr="https://www.safefood.eu/SafeFood/media/SafeFoodLibrary/Images/Healthy%20Eating/Food_Diet/Food_pyramid_transp_landscape_640.gif?ext=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3263" y="271462"/>
            <a:ext cx="9018737" cy="6457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05798737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Table 6"/>
          <p:cNvGraphicFramePr>
            <a:graphicFrameLocks noGrp="1"/>
          </p:cNvGraphicFramePr>
          <p:nvPr>
            <p:extLst/>
          </p:nvPr>
        </p:nvGraphicFramePr>
        <p:xfrm>
          <a:off x="0" y="0"/>
          <a:ext cx="12192000" cy="6858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064000">
                  <a:extLst>
                    <a:ext uri="{9D8B030D-6E8A-4147-A177-3AD203B41FA5}">
                      <a16:colId xmlns:a16="http://schemas.microsoft.com/office/drawing/2014/main" val="3012736042"/>
                    </a:ext>
                  </a:extLst>
                </a:gridCol>
                <a:gridCol w="4064000">
                  <a:extLst>
                    <a:ext uri="{9D8B030D-6E8A-4147-A177-3AD203B41FA5}">
                      <a16:colId xmlns:a16="http://schemas.microsoft.com/office/drawing/2014/main" val="3476109582"/>
                    </a:ext>
                  </a:extLst>
                </a:gridCol>
                <a:gridCol w="4064000">
                  <a:extLst>
                    <a:ext uri="{9D8B030D-6E8A-4147-A177-3AD203B41FA5}">
                      <a16:colId xmlns:a16="http://schemas.microsoft.com/office/drawing/2014/main" val="1446775529"/>
                    </a:ext>
                  </a:extLst>
                </a:gridCol>
              </a:tblGrid>
              <a:tr h="1760838">
                <a:tc>
                  <a:txBody>
                    <a:bodyPr/>
                    <a:lstStyle/>
                    <a:p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Paddling</a:t>
                      </a:r>
                    </a:p>
                    <a:p>
                      <a:endParaRPr lang="en-GB" sz="2000" b="0" kern="1200" dirty="0">
                        <a:solidFill>
                          <a:schemeClr val="tx1"/>
                        </a:solidFill>
                        <a:latin typeface="Comic Sans MS" panose="030F0702030302020204" pitchFamily="66" charset="0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Snorkelling</a:t>
                      </a:r>
                    </a:p>
                    <a:p>
                      <a:endParaRPr lang="en-GB" sz="2800" b="0" dirty="0">
                        <a:solidFill>
                          <a:schemeClr val="tx1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Diving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100373932"/>
                  </a:ext>
                </a:extLst>
              </a:tr>
              <a:tr h="5097162"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GB" sz="1600" kern="1200" dirty="0">
                          <a:solidFill>
                            <a:schemeClr val="dk1"/>
                          </a:solidFill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Sort the pictures of food into the different categories on the healthy eating plate.</a:t>
                      </a:r>
                    </a:p>
                    <a:p>
                      <a:pPr marL="0" algn="l" defTabSz="914400" rtl="0" eaLnBrk="1" latinLnBrk="0" hangingPunct="1"/>
                      <a:endParaRPr lang="en-GB" sz="1600" kern="1200" dirty="0">
                        <a:solidFill>
                          <a:schemeClr val="dk1"/>
                        </a:solidFill>
                        <a:latin typeface="Comic Sans MS" panose="030F0702030302020204" pitchFamily="66" charset="0"/>
                        <a:ea typeface="+mn-ea"/>
                        <a:cs typeface="+mn-cs"/>
                      </a:endParaRPr>
                    </a:p>
                    <a:p>
                      <a:pPr marL="0" algn="l" defTabSz="914400" rtl="0" eaLnBrk="1" latinLnBrk="0" hangingPunct="1"/>
                      <a:endParaRPr lang="en-GB" sz="1600" kern="1200" dirty="0">
                        <a:solidFill>
                          <a:schemeClr val="dk1"/>
                        </a:solidFill>
                        <a:latin typeface="Comic Sans MS" panose="030F0702030302020204" pitchFamily="66" charset="0"/>
                        <a:ea typeface="+mn-ea"/>
                        <a:cs typeface="+mn-cs"/>
                      </a:endParaRPr>
                    </a:p>
                    <a:p>
                      <a:pPr marL="0" algn="l" defTabSz="914400" rtl="0" eaLnBrk="1" latinLnBrk="0" hangingPunct="1"/>
                      <a:endParaRPr lang="en-GB" sz="1600" kern="1200" dirty="0">
                        <a:solidFill>
                          <a:schemeClr val="dk1"/>
                        </a:solidFill>
                        <a:latin typeface="Comic Sans MS" panose="030F0702030302020204" pitchFamily="66" charset="0"/>
                        <a:ea typeface="+mn-ea"/>
                        <a:cs typeface="+mn-cs"/>
                      </a:endParaRPr>
                    </a:p>
                    <a:p>
                      <a:pPr marL="0" algn="l" defTabSz="914400" rtl="0" eaLnBrk="1" latinLnBrk="0" hangingPunct="1"/>
                      <a:endParaRPr lang="en-GB" sz="1600" kern="1200" dirty="0">
                        <a:solidFill>
                          <a:schemeClr val="dk1"/>
                        </a:solidFill>
                        <a:latin typeface="Comic Sans MS" panose="030F0702030302020204" pitchFamily="66" charset="0"/>
                        <a:ea typeface="+mn-ea"/>
                        <a:cs typeface="+mn-cs"/>
                      </a:endParaRPr>
                    </a:p>
                    <a:p>
                      <a:pPr marL="0" algn="l" defTabSz="914400" rtl="0" eaLnBrk="1" latinLnBrk="0" hangingPunct="1"/>
                      <a:endParaRPr lang="en-GB" sz="1600" kern="1200" dirty="0">
                        <a:solidFill>
                          <a:schemeClr val="dk1"/>
                        </a:solidFill>
                        <a:latin typeface="Comic Sans MS" panose="030F0702030302020204" pitchFamily="66" charset="0"/>
                        <a:ea typeface="+mn-ea"/>
                        <a:cs typeface="+mn-cs"/>
                      </a:endParaRPr>
                    </a:p>
                    <a:p>
                      <a:pPr marL="0" algn="l" defTabSz="914400" rtl="0" eaLnBrk="1" latinLnBrk="0" hangingPunct="1"/>
                      <a:endParaRPr lang="en-GB" sz="1600" kern="1200" dirty="0">
                        <a:solidFill>
                          <a:schemeClr val="dk1"/>
                        </a:solidFill>
                        <a:latin typeface="Comic Sans MS" panose="030F0702030302020204" pitchFamily="66" charset="0"/>
                        <a:ea typeface="+mn-ea"/>
                        <a:cs typeface="+mn-cs"/>
                      </a:endParaRPr>
                    </a:p>
                    <a:p>
                      <a:pPr marL="0" algn="l" defTabSz="914400" rtl="0" eaLnBrk="1" latinLnBrk="0" hangingPunct="1"/>
                      <a:endParaRPr lang="en-GB" sz="1600" kern="1200" dirty="0">
                        <a:solidFill>
                          <a:schemeClr val="dk1"/>
                        </a:solidFill>
                        <a:latin typeface="Comic Sans MS" panose="030F0702030302020204" pitchFamily="66" charset="0"/>
                        <a:ea typeface="+mn-ea"/>
                        <a:cs typeface="+mn-cs"/>
                      </a:endParaRPr>
                    </a:p>
                    <a:p>
                      <a:pPr marL="0" algn="l" defTabSz="914400" rtl="0" eaLnBrk="1" latinLnBrk="0" hangingPunct="1"/>
                      <a:endParaRPr lang="en-GB" sz="1600" kern="1200" dirty="0">
                        <a:solidFill>
                          <a:schemeClr val="dk1"/>
                        </a:solidFill>
                        <a:latin typeface="Comic Sans MS" panose="030F0702030302020204" pitchFamily="66" charset="0"/>
                        <a:ea typeface="+mn-ea"/>
                        <a:cs typeface="+mn-cs"/>
                      </a:endParaRPr>
                    </a:p>
                    <a:p>
                      <a:pPr marL="0" algn="l" defTabSz="914400" rtl="0" eaLnBrk="1" latinLnBrk="0" hangingPunct="1"/>
                      <a:endParaRPr lang="en-GB" sz="1600" kern="1200" dirty="0">
                        <a:solidFill>
                          <a:schemeClr val="dk1"/>
                        </a:solidFill>
                        <a:latin typeface="Comic Sans MS" panose="030F0702030302020204" pitchFamily="66" charset="0"/>
                        <a:ea typeface="+mn-ea"/>
                        <a:cs typeface="+mn-cs"/>
                      </a:endParaRPr>
                    </a:p>
                    <a:p>
                      <a:pPr marL="0" algn="l" defTabSz="914400" rtl="0" eaLnBrk="1" latinLnBrk="0" hangingPunct="1"/>
                      <a:endParaRPr lang="en-GB" sz="1600" kern="1200" dirty="0">
                        <a:solidFill>
                          <a:schemeClr val="dk1"/>
                        </a:solidFill>
                        <a:latin typeface="Comic Sans MS" panose="030F0702030302020204" pitchFamily="66" charset="0"/>
                        <a:ea typeface="+mn-ea"/>
                        <a:cs typeface="+mn-cs"/>
                      </a:endParaRPr>
                    </a:p>
                    <a:p>
                      <a:pPr marL="0" algn="l" defTabSz="914400" rtl="0" eaLnBrk="1" latinLnBrk="0" hangingPunct="1"/>
                      <a:endParaRPr lang="en-GB" sz="1600" kern="1200" dirty="0">
                        <a:solidFill>
                          <a:schemeClr val="dk1"/>
                        </a:solidFill>
                        <a:latin typeface="Comic Sans MS" panose="030F0702030302020204" pitchFamily="66" charset="0"/>
                        <a:ea typeface="+mn-ea"/>
                        <a:cs typeface="+mn-cs"/>
                      </a:endParaRPr>
                    </a:p>
                    <a:p>
                      <a:pPr marL="0" algn="l" defTabSz="914400" rtl="0" eaLnBrk="1" latinLnBrk="0" hangingPunct="1"/>
                      <a:endParaRPr lang="en-GB" sz="1600" kern="1200" dirty="0">
                        <a:solidFill>
                          <a:schemeClr val="dk1"/>
                        </a:solidFill>
                        <a:latin typeface="Comic Sans MS" panose="030F0702030302020204" pitchFamily="66" charset="0"/>
                        <a:ea typeface="+mn-ea"/>
                        <a:cs typeface="+mn-cs"/>
                      </a:endParaRPr>
                    </a:p>
                    <a:p>
                      <a:endParaRPr lang="en-GB" sz="1600" dirty="0"/>
                    </a:p>
                    <a:p>
                      <a:r>
                        <a:rPr lang="en-GB" sz="1600" b="1" dirty="0">
                          <a:solidFill>
                            <a:srgbClr val="FF0000"/>
                          </a:solidFill>
                          <a:latin typeface="Comic Sans MS" panose="030F0702030302020204" pitchFamily="66" charset="0"/>
                        </a:rPr>
                        <a:t>Red Pen: </a:t>
                      </a:r>
                      <a:r>
                        <a:rPr lang="en-GB" sz="1600" b="0" dirty="0">
                          <a:solidFill>
                            <a:srgbClr val="FF0000"/>
                          </a:solidFill>
                          <a:latin typeface="Comic Sans MS" panose="030F0702030302020204" pitchFamily="66" charset="0"/>
                        </a:rPr>
                        <a:t>why</a:t>
                      </a:r>
                      <a:r>
                        <a:rPr lang="en-GB" sz="1600" b="0" baseline="0" dirty="0">
                          <a:solidFill>
                            <a:srgbClr val="FF0000"/>
                          </a:solidFill>
                          <a:latin typeface="Comic Sans MS" panose="030F0702030302020204" pitchFamily="66" charset="0"/>
                        </a:rPr>
                        <a:t> do we need to eat different types of food?</a:t>
                      </a:r>
                      <a:endParaRPr lang="en-GB" sz="1600" b="0" dirty="0">
                        <a:solidFill>
                          <a:srgbClr val="FF0000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sz="1600" kern="1200" dirty="0">
                          <a:solidFill>
                            <a:schemeClr val="dk1"/>
                          </a:solidFill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Create a healthy packed lunch for Robin Hood – making sure you have created a</a:t>
                      </a:r>
                      <a:r>
                        <a:rPr lang="en-GB" sz="1600" kern="1200" baseline="0" dirty="0">
                          <a:solidFill>
                            <a:schemeClr val="dk1"/>
                          </a:solidFill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 balanced meal</a:t>
                      </a:r>
                      <a:r>
                        <a:rPr lang="en-GB" sz="1600" kern="1200" dirty="0">
                          <a:solidFill>
                            <a:schemeClr val="dk1"/>
                          </a:solidFill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 for him!</a:t>
                      </a:r>
                    </a:p>
                    <a:p>
                      <a:r>
                        <a:rPr lang="en-GB" sz="1600" kern="1200" dirty="0">
                          <a:solidFill>
                            <a:schemeClr val="dk1"/>
                          </a:solidFill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Label the food groups.</a:t>
                      </a:r>
                    </a:p>
                    <a:p>
                      <a:endParaRPr lang="en-GB" sz="1600" dirty="0"/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600" b="1" dirty="0">
                        <a:solidFill>
                          <a:srgbClr val="FF0000"/>
                        </a:solidFill>
                        <a:latin typeface="Comic Sans MS" panose="030F0702030302020204" pitchFamily="66" charset="0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600" b="1" dirty="0">
                        <a:solidFill>
                          <a:srgbClr val="FF0000"/>
                        </a:solidFill>
                        <a:latin typeface="Comic Sans MS" panose="030F0702030302020204" pitchFamily="66" charset="0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600" b="1" dirty="0">
                        <a:solidFill>
                          <a:srgbClr val="FF0000"/>
                        </a:solidFill>
                        <a:latin typeface="Comic Sans MS" panose="030F0702030302020204" pitchFamily="66" charset="0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600" b="1" dirty="0">
                        <a:solidFill>
                          <a:srgbClr val="FF0000"/>
                        </a:solidFill>
                        <a:latin typeface="Comic Sans MS" panose="030F0702030302020204" pitchFamily="66" charset="0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600" b="1" dirty="0">
                        <a:solidFill>
                          <a:srgbClr val="FF0000"/>
                        </a:solidFill>
                        <a:latin typeface="Comic Sans MS" panose="030F0702030302020204" pitchFamily="66" charset="0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600" b="1" dirty="0">
                        <a:solidFill>
                          <a:srgbClr val="FF0000"/>
                        </a:solidFill>
                        <a:latin typeface="Comic Sans MS" panose="030F0702030302020204" pitchFamily="66" charset="0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600" b="1" dirty="0">
                        <a:solidFill>
                          <a:srgbClr val="FF0000"/>
                        </a:solidFill>
                        <a:latin typeface="Comic Sans MS" panose="030F0702030302020204" pitchFamily="66" charset="0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600" b="1" dirty="0">
                        <a:solidFill>
                          <a:srgbClr val="FF0000"/>
                        </a:solidFill>
                        <a:latin typeface="Comic Sans MS" panose="030F0702030302020204" pitchFamily="66" charset="0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600" b="1" dirty="0">
                        <a:solidFill>
                          <a:srgbClr val="FF0000"/>
                        </a:solidFill>
                        <a:latin typeface="Comic Sans MS" panose="030F0702030302020204" pitchFamily="66" charset="0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600" b="1" dirty="0">
                        <a:solidFill>
                          <a:srgbClr val="FF0000"/>
                        </a:solidFill>
                        <a:latin typeface="Comic Sans MS" panose="030F0702030302020204" pitchFamily="66" charset="0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600" b="1" dirty="0">
                        <a:solidFill>
                          <a:srgbClr val="FF0000"/>
                        </a:solidFill>
                        <a:latin typeface="Comic Sans MS" panose="030F0702030302020204" pitchFamily="66" charset="0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600" b="1" dirty="0">
                        <a:solidFill>
                          <a:srgbClr val="FF0000"/>
                        </a:solidFill>
                        <a:latin typeface="Comic Sans MS" panose="030F0702030302020204" pitchFamily="66" charset="0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600" b="1" dirty="0">
                        <a:solidFill>
                          <a:srgbClr val="FF0000"/>
                        </a:solidFill>
                        <a:latin typeface="Comic Sans MS" panose="030F0702030302020204" pitchFamily="66" charset="0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b="1" dirty="0">
                          <a:solidFill>
                            <a:srgbClr val="FF0000"/>
                          </a:solidFill>
                          <a:latin typeface="Comic Sans MS" panose="030F0702030302020204" pitchFamily="66" charset="0"/>
                        </a:rPr>
                        <a:t>Red Pen: </a:t>
                      </a:r>
                      <a:r>
                        <a:rPr lang="en-GB" sz="1600" b="0" dirty="0">
                          <a:solidFill>
                            <a:srgbClr val="FF0000"/>
                          </a:solidFill>
                          <a:latin typeface="Comic Sans MS" panose="030F0702030302020204" pitchFamily="66" charset="0"/>
                        </a:rPr>
                        <a:t>how do the different food groups help our bodies?</a:t>
                      </a:r>
                      <a:endParaRPr lang="en-GB" sz="1600" dirty="0">
                        <a:solidFill>
                          <a:srgbClr val="FF0000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sz="1600" dirty="0">
                          <a:latin typeface="Comic Sans MS" panose="030F0702030302020204" pitchFamily="66" charset="0"/>
                        </a:rPr>
                        <a:t>Create a healthy eating</a:t>
                      </a:r>
                      <a:r>
                        <a:rPr lang="en-GB" sz="1600" baseline="0" dirty="0">
                          <a:latin typeface="Comic Sans MS" panose="030F0702030302020204" pitchFamily="66" charset="0"/>
                        </a:rPr>
                        <a:t> menu for Robin Hood and his merry men – making sure you create a balanced diet for them!</a:t>
                      </a:r>
                    </a:p>
                    <a:p>
                      <a:r>
                        <a:rPr lang="en-GB" sz="1600" baseline="0" dirty="0">
                          <a:latin typeface="Comic Sans MS" panose="030F0702030302020204" pitchFamily="66" charset="0"/>
                        </a:rPr>
                        <a:t>Label the food groups.</a:t>
                      </a:r>
                      <a:endParaRPr lang="en-GB" sz="1600" dirty="0">
                        <a:latin typeface="Comic Sans MS" panose="030F0702030302020204" pitchFamily="66" charset="0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600" b="1" dirty="0">
                        <a:solidFill>
                          <a:srgbClr val="FF0000"/>
                        </a:solidFill>
                        <a:latin typeface="Comic Sans MS" panose="030F0702030302020204" pitchFamily="66" charset="0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600" b="1" dirty="0">
                        <a:solidFill>
                          <a:srgbClr val="FF0000"/>
                        </a:solidFill>
                        <a:latin typeface="Comic Sans MS" panose="030F0702030302020204" pitchFamily="66" charset="0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600" b="1" dirty="0">
                        <a:solidFill>
                          <a:srgbClr val="FF0000"/>
                        </a:solidFill>
                        <a:latin typeface="Comic Sans MS" panose="030F0702030302020204" pitchFamily="66" charset="0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600" b="1" dirty="0">
                        <a:solidFill>
                          <a:srgbClr val="FF0000"/>
                        </a:solidFill>
                        <a:latin typeface="Comic Sans MS" panose="030F0702030302020204" pitchFamily="66" charset="0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600" b="1" dirty="0">
                        <a:solidFill>
                          <a:srgbClr val="FF0000"/>
                        </a:solidFill>
                        <a:latin typeface="Comic Sans MS" panose="030F0702030302020204" pitchFamily="66" charset="0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600" b="1" dirty="0">
                        <a:solidFill>
                          <a:srgbClr val="FF0000"/>
                        </a:solidFill>
                        <a:latin typeface="Comic Sans MS" panose="030F0702030302020204" pitchFamily="66" charset="0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600" b="1" dirty="0">
                        <a:solidFill>
                          <a:srgbClr val="FF0000"/>
                        </a:solidFill>
                        <a:latin typeface="Comic Sans MS" panose="030F0702030302020204" pitchFamily="66" charset="0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600" b="1" dirty="0">
                        <a:solidFill>
                          <a:srgbClr val="FF0000"/>
                        </a:solidFill>
                        <a:latin typeface="Comic Sans MS" panose="030F0702030302020204" pitchFamily="66" charset="0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600" b="1" dirty="0">
                        <a:solidFill>
                          <a:srgbClr val="FF0000"/>
                        </a:solidFill>
                        <a:latin typeface="Comic Sans MS" panose="030F0702030302020204" pitchFamily="66" charset="0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600" b="1" dirty="0">
                        <a:solidFill>
                          <a:srgbClr val="FF0000"/>
                        </a:solidFill>
                        <a:latin typeface="Comic Sans MS" panose="030F0702030302020204" pitchFamily="66" charset="0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600" b="1" dirty="0">
                        <a:solidFill>
                          <a:srgbClr val="FF0000"/>
                        </a:solidFill>
                        <a:latin typeface="Comic Sans MS" panose="030F0702030302020204" pitchFamily="66" charset="0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600" b="1" dirty="0">
                        <a:solidFill>
                          <a:srgbClr val="FF0000"/>
                        </a:solidFill>
                        <a:latin typeface="Comic Sans MS" panose="030F0702030302020204" pitchFamily="66" charset="0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b="1" dirty="0">
                          <a:solidFill>
                            <a:srgbClr val="FF0000"/>
                          </a:solidFill>
                          <a:latin typeface="Comic Sans MS" panose="030F0702030302020204" pitchFamily="66" charset="0"/>
                        </a:rPr>
                        <a:t>Red Pen: </a:t>
                      </a:r>
                      <a:r>
                        <a:rPr lang="en-GB" sz="1600" b="0" dirty="0">
                          <a:solidFill>
                            <a:srgbClr val="FF0000"/>
                          </a:solidFill>
                          <a:latin typeface="Comic Sans MS" panose="030F0702030302020204" pitchFamily="66" charset="0"/>
                        </a:rPr>
                        <a:t>how do the different food groups help our bodies?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b="0" baseline="0" dirty="0">
                          <a:solidFill>
                            <a:srgbClr val="FF0000"/>
                          </a:solidFill>
                          <a:latin typeface="Comic Sans MS" panose="030F0702030302020204" pitchFamily="66" charset="0"/>
                        </a:rPr>
                        <a:t>What would happen if we didn’t eat one of the food groups?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536103788"/>
                  </a:ext>
                </a:extLst>
              </a:tr>
            </a:tbl>
          </a:graphicData>
        </a:graphic>
      </p:graphicFrame>
      <p:pic>
        <p:nvPicPr>
          <p:cNvPr id="1026" name="Picture 2" descr="assessment"/>
          <p:cNvPicPr>
            <a:picLocks noChangeAspect="1" noChangeArrowheads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928" t="19212" r="57764" b="52567"/>
          <a:stretch/>
        </p:blipFill>
        <p:spPr bwMode="auto">
          <a:xfrm>
            <a:off x="2328203" y="0"/>
            <a:ext cx="1688123" cy="16881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2" descr="assessment"/>
          <p:cNvPicPr>
            <a:picLocks noChangeAspect="1" noChangeArrowheads="1"/>
          </p:cNvPicPr>
          <p:nvPr/>
        </p:nvPicPr>
        <p:blipFill rotWithShape="1">
          <a:blip r:embed="rId2">
            <a:clrChange>
              <a:clrFrom>
                <a:srgbClr val="FFFEFA"/>
              </a:clrFrom>
              <a:clrTo>
                <a:srgbClr val="FFFEFA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6707" t="40143" r="29254" b="40749"/>
          <a:stretch/>
        </p:blipFill>
        <p:spPr bwMode="auto">
          <a:xfrm>
            <a:off x="4867422" y="432538"/>
            <a:ext cx="2575560" cy="12555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2" descr="assessment"/>
          <p:cNvPicPr>
            <a:picLocks noChangeAspect="1" noChangeArrowheads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7910" t="69775" r="7871" b="8304"/>
          <a:stretch/>
        </p:blipFill>
        <p:spPr bwMode="auto">
          <a:xfrm>
            <a:off x="9228406" y="546470"/>
            <a:ext cx="2082018" cy="11557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3"/>
          <a:srcRect l="37494" t="30141" r="38929" b="11592"/>
          <a:stretch/>
        </p:blipFill>
        <p:spPr>
          <a:xfrm>
            <a:off x="4867422" y="2920180"/>
            <a:ext cx="2218484" cy="3082413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28406" y="2920180"/>
            <a:ext cx="1785953" cy="2756320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5"/>
          <a:srcRect l="17543" t="15827" r="19433" b="5746"/>
          <a:stretch/>
        </p:blipFill>
        <p:spPr>
          <a:xfrm>
            <a:off x="103236" y="2698955"/>
            <a:ext cx="3824229" cy="26755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284682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</TotalTime>
  <Words>604</Words>
  <Application>Microsoft Office PowerPoint</Application>
  <PresentationFormat>Widescreen</PresentationFormat>
  <Paragraphs>132</Paragraphs>
  <Slides>21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21</vt:i4>
      </vt:variant>
    </vt:vector>
  </HeadingPairs>
  <TitlesOfParts>
    <vt:vector size="27" baseType="lpstr">
      <vt:lpstr>ＭＳ Ｐゴシック</vt:lpstr>
      <vt:lpstr>Arial</vt:lpstr>
      <vt:lpstr>Calibri</vt:lpstr>
      <vt:lpstr>Calibri Light</vt:lpstr>
      <vt:lpstr>Comic Sans MS</vt:lpstr>
      <vt:lpstr>Office Theme</vt:lpstr>
      <vt:lpstr>PowerPoint Presentation</vt:lpstr>
      <vt:lpstr>Lesson 2</vt:lpstr>
      <vt:lpstr>What do humans need to grow and keep healthy?</vt:lpstr>
      <vt:lpstr>What do humans need to grow and keep healthy?</vt:lpstr>
      <vt:lpstr>Today we will be focusing on food!</vt:lpstr>
      <vt:lpstr>Should we eat whatever we want to?</vt:lpstr>
      <vt:lpstr>Should we eat whatever we want to?</vt:lpstr>
      <vt:lpstr>Should we eat whatever we want to?</vt:lpstr>
      <vt:lpstr>There are 5 different types of food we should eat.</vt:lpstr>
      <vt:lpstr>Different types of food help our bodies in different ways.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Think of something you ate last night – can you identify which food group it comes from?</vt:lpstr>
      <vt:lpstr>So how much should you eat?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Emily Fenner</dc:creator>
  <cp:lastModifiedBy>Emily Fenner</cp:lastModifiedBy>
  <cp:revision>3</cp:revision>
  <dcterms:created xsi:type="dcterms:W3CDTF">2020-10-22T12:55:30Z</dcterms:created>
  <dcterms:modified xsi:type="dcterms:W3CDTF">2020-10-29T10:40:29Z</dcterms:modified>
</cp:coreProperties>
</file>