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1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1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0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91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430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597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951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619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654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78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541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D17B-DFA6-4A16-8203-0A88838FF6BE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56CF0-EF68-4789-98D0-537E2E9F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65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Howard Carter’s Emotions</a:t>
            </a:r>
            <a:endParaRPr lang="en-GB" u="sng" dirty="0"/>
          </a:p>
        </p:txBody>
      </p:sp>
      <p:sp>
        <p:nvSpPr>
          <p:cNvPr id="8" name="Rectangle 7"/>
          <p:cNvSpPr/>
          <p:nvPr/>
        </p:nvSpPr>
        <p:spPr>
          <a:xfrm>
            <a:off x="5259414" y="6320184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Time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05169" y="5630595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Long hours of searching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 rot="16200000">
            <a:off x="-338126" y="3124504"/>
            <a:ext cx="1633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Mood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24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52125" r="92738" b="36194"/>
          <a:stretch/>
        </p:blipFill>
        <p:spPr bwMode="auto">
          <a:xfrm>
            <a:off x="371265" y="4965560"/>
            <a:ext cx="731828" cy="73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8" t="-422" r="55372" b="85751"/>
          <a:stretch/>
        </p:blipFill>
        <p:spPr bwMode="auto">
          <a:xfrm>
            <a:off x="343431" y="2157322"/>
            <a:ext cx="787495" cy="7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18260" r="28493" b="69585"/>
          <a:stretch/>
        </p:blipFill>
        <p:spPr bwMode="auto">
          <a:xfrm>
            <a:off x="596890" y="3471903"/>
            <a:ext cx="557402" cy="5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1332411" y="2157322"/>
            <a:ext cx="26126" cy="354627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332412" y="5537087"/>
            <a:ext cx="10319657" cy="2221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465017" y="5622221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Finding the first steps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24865" y="5613847"/>
            <a:ext cx="1661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Waiting for Lord Carnarvon 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0471" y="5559304"/>
            <a:ext cx="18098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Seeing the wonderful things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444561" y="5597099"/>
            <a:ext cx="131701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Waiting again due to Egyptian Law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030437" y="5597098"/>
            <a:ext cx="131701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treasure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616313" y="5597097"/>
            <a:ext cx="13170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second room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738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Howard Carter’s Emotions</a:t>
            </a:r>
            <a:endParaRPr lang="en-GB" u="sng" dirty="0"/>
          </a:p>
        </p:txBody>
      </p:sp>
      <p:sp>
        <p:nvSpPr>
          <p:cNvPr id="8" name="Rectangle 7"/>
          <p:cNvSpPr/>
          <p:nvPr/>
        </p:nvSpPr>
        <p:spPr>
          <a:xfrm>
            <a:off x="5259414" y="6320184"/>
            <a:ext cx="29028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Time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05169" y="5630595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Long hours of searching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 rot="16200000">
            <a:off x="-338126" y="3124504"/>
            <a:ext cx="1633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600" dirty="0" smtClean="0"/>
              <a:t>Mood</a:t>
            </a:r>
            <a:endParaRPr lang="en-GB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24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52125" r="92738" b="36194"/>
          <a:stretch/>
        </p:blipFill>
        <p:spPr bwMode="auto">
          <a:xfrm>
            <a:off x="371265" y="4965560"/>
            <a:ext cx="731828" cy="73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8" t="-422" r="55372" b="85751"/>
          <a:stretch/>
        </p:blipFill>
        <p:spPr bwMode="auto">
          <a:xfrm>
            <a:off x="343431" y="2157322"/>
            <a:ext cx="787495" cy="7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hy Are Emoji Yellow? An Exploration Of Default Options And Arbitrary Color  Choi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18260" r="28493" b="69585"/>
          <a:stretch/>
        </p:blipFill>
        <p:spPr bwMode="auto">
          <a:xfrm>
            <a:off x="596890" y="3471903"/>
            <a:ext cx="557402" cy="5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1332411" y="2157322"/>
            <a:ext cx="26126" cy="354627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332412" y="5537087"/>
            <a:ext cx="10319657" cy="2221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465017" y="5622221"/>
            <a:ext cx="1479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 smtClean="0"/>
              <a:t>Finding the first steps</a:t>
            </a:r>
            <a:endParaRPr lang="en-GB" sz="1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24865" y="5613847"/>
            <a:ext cx="1661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Waiting for Lord Carnarvon 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0471" y="5559304"/>
            <a:ext cx="18098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/>
              <a:t>Seeing the wonderful things</a:t>
            </a:r>
            <a:endParaRPr lang="en-GB" sz="105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444561" y="5597099"/>
            <a:ext cx="131701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Waiting again due to Egyptian Law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030437" y="5597098"/>
            <a:ext cx="131701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treasure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616313" y="5597097"/>
            <a:ext cx="13170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 smtClean="0"/>
              <a:t>Finding</a:t>
            </a:r>
          </a:p>
          <a:p>
            <a:pPr fontAlgn="base"/>
            <a:r>
              <a:rPr lang="en-GB" sz="1600" dirty="0" smtClean="0">
                <a:latin typeface="Segoe UI" panose="020B0502040204020203" pitchFamily="34" charset="0"/>
              </a:rPr>
              <a:t>the second room</a:t>
            </a:r>
            <a:endParaRPr lang="en-GB" sz="10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732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47572F-925D-4828-B94B-A29270736442}"/>
</file>

<file path=customXml/itemProps2.xml><?xml version="1.0" encoding="utf-8"?>
<ds:datastoreItem xmlns:ds="http://schemas.openxmlformats.org/officeDocument/2006/customXml" ds:itemID="{DF6402CF-7363-4AE1-8CAD-B1112F43B996}"/>
</file>

<file path=customXml/itemProps3.xml><?xml version="1.0" encoding="utf-8"?>
<ds:datastoreItem xmlns:ds="http://schemas.openxmlformats.org/officeDocument/2006/customXml" ds:itemID="{FA69F9D9-EE2C-4F86-8196-9CB941A3440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Office Theme</vt:lpstr>
      <vt:lpstr>Howard Carter’s Emotions</vt:lpstr>
      <vt:lpstr>Howard Carter’s Emotions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Howard Carter’s Emotions</dc:title>
  <dc:creator>Alice Watton</dc:creator>
  <cp:lastModifiedBy>Alice Watton</cp:lastModifiedBy>
  <cp:revision>1</cp:revision>
  <dcterms:created xsi:type="dcterms:W3CDTF">2020-10-21T20:09:24Z</dcterms:created>
  <dcterms:modified xsi:type="dcterms:W3CDTF">2020-10-21T20:09:44Z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